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87" r:id="rId2"/>
    <p:sldId id="293" r:id="rId3"/>
    <p:sldId id="257" r:id="rId4"/>
    <p:sldId id="289" r:id="rId5"/>
    <p:sldId id="288" r:id="rId6"/>
    <p:sldId id="297" r:id="rId7"/>
    <p:sldId id="299" r:id="rId8"/>
    <p:sldId id="300" r:id="rId9"/>
    <p:sldId id="292" r:id="rId10"/>
    <p:sldId id="267" r:id="rId11"/>
    <p:sldId id="321" r:id="rId12"/>
    <p:sldId id="356" r:id="rId13"/>
    <p:sldId id="354" r:id="rId14"/>
    <p:sldId id="265" r:id="rId15"/>
    <p:sldId id="306" r:id="rId16"/>
    <p:sldId id="330" r:id="rId17"/>
    <p:sldId id="357" r:id="rId18"/>
    <p:sldId id="308" r:id="rId19"/>
    <p:sldId id="270" r:id="rId20"/>
    <p:sldId id="358" r:id="rId21"/>
    <p:sldId id="359" r:id="rId22"/>
    <p:sldId id="285" r:id="rId23"/>
    <p:sldId id="360" r:id="rId24"/>
    <p:sldId id="310" r:id="rId25"/>
    <p:sldId id="311" r:id="rId26"/>
    <p:sldId id="269" r:id="rId27"/>
    <p:sldId id="348" r:id="rId28"/>
    <p:sldId id="326" r:id="rId29"/>
    <p:sldId id="318" r:id="rId30"/>
    <p:sldId id="335" r:id="rId31"/>
    <p:sldId id="337" r:id="rId32"/>
    <p:sldId id="361" r:id="rId33"/>
    <p:sldId id="275" r:id="rId34"/>
    <p:sldId id="277" r:id="rId35"/>
    <p:sldId id="315" r:id="rId36"/>
    <p:sldId id="353" r:id="rId37"/>
    <p:sldId id="283" r:id="rId38"/>
    <p:sldId id="32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282E2F27-463A-424C-AA53-E37960ACF304}">
          <p14:sldIdLst>
            <p14:sldId id="287"/>
            <p14:sldId id="293"/>
          </p14:sldIdLst>
        </p14:section>
        <p14:section name="Text Point" id="{ACA47892-287D-4866-A6AE-8FFED3DEDB60}">
          <p14:sldIdLst>
            <p14:sldId id="257"/>
            <p14:sldId id="289"/>
            <p14:sldId id="288"/>
          </p14:sldIdLst>
        </p14:section>
        <p14:section name="Image Gallery" id="{9A587E66-4CD1-4782-B2B9-1F1D69931DB3}">
          <p14:sldIdLst>
            <p14:sldId id="297"/>
            <p14:sldId id="299"/>
            <p14:sldId id="300"/>
            <p14:sldId id="292"/>
            <p14:sldId id="267"/>
          </p14:sldIdLst>
        </p14:section>
        <p14:section name="Process" id="{AC3CB3B1-F87A-4839-B134-1C65C97DC69E}">
          <p14:sldIdLst>
            <p14:sldId id="321"/>
          </p14:sldIdLst>
        </p14:section>
        <p14:section name="Timeline" id="{79B55C07-6DD9-40A4-938A-CA1D22647A19}">
          <p14:sldIdLst>
            <p14:sldId id="356"/>
            <p14:sldId id="354"/>
          </p14:sldIdLst>
        </p14:section>
        <p14:section name="Mockup Slide" id="{A6007505-C45A-4F8C-88C7-FA55095D86F9}">
          <p14:sldIdLst>
            <p14:sldId id="265"/>
            <p14:sldId id="306"/>
            <p14:sldId id="330"/>
            <p14:sldId id="357"/>
          </p14:sldIdLst>
        </p14:section>
        <p14:section name="Break Slides" id="{FB8395AD-3928-46A3-9C86-A285106FA655}">
          <p14:sldIdLst>
            <p14:sldId id="308"/>
          </p14:sldIdLst>
        </p14:section>
        <p14:section name="Vector Illustration" id="{158802F9-7DCC-4C8A-9364-AA2882DA21FA}">
          <p14:sldIdLst>
            <p14:sldId id="270"/>
            <p14:sldId id="358"/>
            <p14:sldId id="359"/>
            <p14:sldId id="285"/>
            <p14:sldId id="360"/>
          </p14:sldIdLst>
        </p14:section>
        <p14:section name="Chart" id="{EED365B0-C40D-4BBA-8714-99F331A5C79D}">
          <p14:sldIdLst>
            <p14:sldId id="310"/>
            <p14:sldId id="311"/>
            <p14:sldId id="269"/>
            <p14:sldId id="348"/>
          </p14:sldIdLst>
        </p14:section>
        <p14:section name="Infographic Slide" id="{2569F6F4-FE2C-4273-8FCF-86946128C1F9}">
          <p14:sldIdLst>
            <p14:sldId id="326"/>
            <p14:sldId id="318"/>
            <p14:sldId id="335"/>
            <p14:sldId id="337"/>
            <p14:sldId id="361"/>
          </p14:sldIdLst>
        </p14:section>
        <p14:section name="Table Slide" id="{BF888B14-1B13-45CE-BCC3-441B095A48D9}">
          <p14:sldIdLst>
            <p14:sldId id="275"/>
          </p14:sldIdLst>
        </p14:section>
        <p14:section name="Maps Infographic" id="{873C82B7-108E-4CFF-9021-C7C283F88A41}">
          <p14:sldIdLst>
            <p14:sldId id="277"/>
            <p14:sldId id="315"/>
            <p14:sldId id="353"/>
          </p14:sldIdLst>
        </p14:section>
        <p14:section name="Contact Slide" id="{DF024798-479E-43D5-93D4-DDD1AF929104}">
          <p14:sldIdLst>
            <p14:sldId id="283"/>
          </p14:sldIdLst>
        </p14:section>
        <p14:section name="End Slide" id="{2D6E3959-B42A-49DD-B160-22A6C43C92FD}">
          <p14:sldIdLst>
            <p14:sldId id="32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finalfanany@gmail.com" initials="a" lastIdx="5" clrIdx="0">
    <p:extLst>
      <p:ext uri="{19B8F6BF-5375-455C-9EA6-DF929625EA0E}">
        <p15:presenceInfo xmlns:p15="http://schemas.microsoft.com/office/powerpoint/2012/main" userId="0143d3825c38341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30"/>
    <a:srgbClr val="FF6626"/>
    <a:srgbClr val="35D94B"/>
    <a:srgbClr val="03D990"/>
    <a:srgbClr val="2859DF"/>
    <a:srgbClr val="4D69FA"/>
    <a:srgbClr val="F2F2F2"/>
    <a:srgbClr val="5ECCF3"/>
    <a:srgbClr val="4E67C8"/>
    <a:srgbClr val="A7EA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969" autoAdjust="0"/>
  </p:normalViewPr>
  <p:slideViewPr>
    <p:cSldViewPr snapToGrid="0">
      <p:cViewPr varScale="1">
        <p:scale>
          <a:sx n="65" d="100"/>
          <a:sy n="65" d="100"/>
        </p:scale>
        <p:origin x="13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2" d="100"/>
        <a:sy n="112" d="100"/>
      </p:scale>
      <p:origin x="0" y="-3342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Category A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c:spPr>
          <c:cat>
            <c:numRef>
              <c:f>Sheet1!$A$2:$A$30</c:f>
              <c:numCache>
                <c:formatCode>m/d/yyyy</c:formatCode>
                <c:ptCount val="29"/>
                <c:pt idx="0">
                  <c:v>42268</c:v>
                </c:pt>
                <c:pt idx="1">
                  <c:v>42269</c:v>
                </c:pt>
                <c:pt idx="2">
                  <c:v>42270</c:v>
                </c:pt>
                <c:pt idx="3">
                  <c:v>42271</c:v>
                </c:pt>
                <c:pt idx="4">
                  <c:v>42272</c:v>
                </c:pt>
                <c:pt idx="5">
                  <c:v>42273</c:v>
                </c:pt>
                <c:pt idx="6">
                  <c:v>42274</c:v>
                </c:pt>
                <c:pt idx="7">
                  <c:v>42275</c:v>
                </c:pt>
                <c:pt idx="8">
                  <c:v>42276</c:v>
                </c:pt>
                <c:pt idx="9">
                  <c:v>42277</c:v>
                </c:pt>
                <c:pt idx="10">
                  <c:v>42278</c:v>
                </c:pt>
                <c:pt idx="11">
                  <c:v>42279</c:v>
                </c:pt>
                <c:pt idx="12">
                  <c:v>42280</c:v>
                </c:pt>
                <c:pt idx="13">
                  <c:v>42281</c:v>
                </c:pt>
                <c:pt idx="14">
                  <c:v>42282</c:v>
                </c:pt>
                <c:pt idx="15">
                  <c:v>42283</c:v>
                </c:pt>
                <c:pt idx="16">
                  <c:v>42284</c:v>
                </c:pt>
                <c:pt idx="17">
                  <c:v>42285</c:v>
                </c:pt>
                <c:pt idx="18">
                  <c:v>42286</c:v>
                </c:pt>
                <c:pt idx="19">
                  <c:v>42287</c:v>
                </c:pt>
                <c:pt idx="20">
                  <c:v>42288</c:v>
                </c:pt>
                <c:pt idx="21">
                  <c:v>42289</c:v>
                </c:pt>
                <c:pt idx="22">
                  <c:v>42290</c:v>
                </c:pt>
                <c:pt idx="23">
                  <c:v>42291</c:v>
                </c:pt>
                <c:pt idx="24">
                  <c:v>42292</c:v>
                </c:pt>
                <c:pt idx="25">
                  <c:v>42293</c:v>
                </c:pt>
                <c:pt idx="26">
                  <c:v>42294</c:v>
                </c:pt>
                <c:pt idx="27">
                  <c:v>42295</c:v>
                </c:pt>
                <c:pt idx="28">
                  <c:v>42296</c:v>
                </c:pt>
              </c:numCache>
            </c:numRef>
          </c:cat>
          <c:val>
            <c:numRef>
              <c:f>Sheet1!$B$2:$B$30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72-44FC-9773-30D38C58514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Category B Fill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alpha val="67000"/>
                  </a:schemeClr>
                </a:gs>
                <a:gs pos="100000">
                  <a:schemeClr val="accent5">
                    <a:alpha val="0"/>
                  </a:schemeClr>
                </a:gs>
              </a:gsLst>
              <a:lin ang="5400000" scaled="1"/>
              <a:tileRect/>
            </a:gradFill>
          </c:spPr>
          <c:cat>
            <c:numRef>
              <c:f>Sheet1!$A$2:$A$30</c:f>
              <c:numCache>
                <c:formatCode>m/d/yyyy</c:formatCode>
                <c:ptCount val="29"/>
                <c:pt idx="0">
                  <c:v>42268</c:v>
                </c:pt>
                <c:pt idx="1">
                  <c:v>42269</c:v>
                </c:pt>
                <c:pt idx="2">
                  <c:v>42270</c:v>
                </c:pt>
                <c:pt idx="3">
                  <c:v>42271</c:v>
                </c:pt>
                <c:pt idx="4">
                  <c:v>42272</c:v>
                </c:pt>
                <c:pt idx="5">
                  <c:v>42273</c:v>
                </c:pt>
                <c:pt idx="6">
                  <c:v>42274</c:v>
                </c:pt>
                <c:pt idx="7">
                  <c:v>42275</c:v>
                </c:pt>
                <c:pt idx="8">
                  <c:v>42276</c:v>
                </c:pt>
                <c:pt idx="9">
                  <c:v>42277</c:v>
                </c:pt>
                <c:pt idx="10">
                  <c:v>42278</c:v>
                </c:pt>
                <c:pt idx="11">
                  <c:v>42279</c:v>
                </c:pt>
                <c:pt idx="12">
                  <c:v>42280</c:v>
                </c:pt>
                <c:pt idx="13">
                  <c:v>42281</c:v>
                </c:pt>
                <c:pt idx="14">
                  <c:v>42282</c:v>
                </c:pt>
                <c:pt idx="15">
                  <c:v>42283</c:v>
                </c:pt>
                <c:pt idx="16">
                  <c:v>42284</c:v>
                </c:pt>
                <c:pt idx="17">
                  <c:v>42285</c:v>
                </c:pt>
                <c:pt idx="18">
                  <c:v>42286</c:v>
                </c:pt>
                <c:pt idx="19">
                  <c:v>42287</c:v>
                </c:pt>
                <c:pt idx="20">
                  <c:v>42288</c:v>
                </c:pt>
                <c:pt idx="21">
                  <c:v>42289</c:v>
                </c:pt>
                <c:pt idx="22">
                  <c:v>42290</c:v>
                </c:pt>
                <c:pt idx="23">
                  <c:v>42291</c:v>
                </c:pt>
                <c:pt idx="24">
                  <c:v>42292</c:v>
                </c:pt>
                <c:pt idx="25">
                  <c:v>42293</c:v>
                </c:pt>
                <c:pt idx="26">
                  <c:v>42294</c:v>
                </c:pt>
                <c:pt idx="27">
                  <c:v>42295</c:v>
                </c:pt>
                <c:pt idx="28">
                  <c:v>42296</c:v>
                </c:pt>
              </c:numCache>
            </c:numRef>
          </c:cat>
          <c:val>
            <c:numRef>
              <c:f>Sheet1!$E$2:$E$30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872-44FC-9773-30D38C5851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604672"/>
        <c:axId val="47605216"/>
      </c:area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Category A Fill</c:v>
                </c:pt>
              </c:strCache>
            </c:strRef>
          </c:tx>
          <c:spPr>
            <a:ln w="6350">
              <a:solidFill>
                <a:schemeClr val="bg1">
                  <a:lumMod val="85000"/>
                </a:schemeClr>
              </a:solidFill>
            </a:ln>
          </c:spPr>
          <c:marker>
            <c:symbol val="circle"/>
            <c:size val="5"/>
            <c:spPr>
              <a:solidFill>
                <a:schemeClr val="bg1">
                  <a:lumMod val="85000"/>
                </a:schemeClr>
              </a:solidFill>
              <a:ln w="3175">
                <a:noFill/>
              </a:ln>
            </c:spPr>
          </c:marker>
          <c:cat>
            <c:numRef>
              <c:f>Sheet1!$A$2:$A$30</c:f>
              <c:numCache>
                <c:formatCode>m/d/yyyy</c:formatCode>
                <c:ptCount val="29"/>
                <c:pt idx="0">
                  <c:v>42268</c:v>
                </c:pt>
                <c:pt idx="1">
                  <c:v>42269</c:v>
                </c:pt>
                <c:pt idx="2">
                  <c:v>42270</c:v>
                </c:pt>
                <c:pt idx="3">
                  <c:v>42271</c:v>
                </c:pt>
                <c:pt idx="4">
                  <c:v>42272</c:v>
                </c:pt>
                <c:pt idx="5">
                  <c:v>42273</c:v>
                </c:pt>
                <c:pt idx="6">
                  <c:v>42274</c:v>
                </c:pt>
                <c:pt idx="7">
                  <c:v>42275</c:v>
                </c:pt>
                <c:pt idx="8">
                  <c:v>42276</c:v>
                </c:pt>
                <c:pt idx="9">
                  <c:v>42277</c:v>
                </c:pt>
                <c:pt idx="10">
                  <c:v>42278</c:v>
                </c:pt>
                <c:pt idx="11">
                  <c:v>42279</c:v>
                </c:pt>
                <c:pt idx="12">
                  <c:v>42280</c:v>
                </c:pt>
                <c:pt idx="13">
                  <c:v>42281</c:v>
                </c:pt>
                <c:pt idx="14">
                  <c:v>42282</c:v>
                </c:pt>
                <c:pt idx="15">
                  <c:v>42283</c:v>
                </c:pt>
                <c:pt idx="16">
                  <c:v>42284</c:v>
                </c:pt>
                <c:pt idx="17">
                  <c:v>42285</c:v>
                </c:pt>
                <c:pt idx="18">
                  <c:v>42286</c:v>
                </c:pt>
                <c:pt idx="19">
                  <c:v>42287</c:v>
                </c:pt>
                <c:pt idx="20">
                  <c:v>42288</c:v>
                </c:pt>
                <c:pt idx="21">
                  <c:v>42289</c:v>
                </c:pt>
                <c:pt idx="22">
                  <c:v>42290</c:v>
                </c:pt>
                <c:pt idx="23">
                  <c:v>42291</c:v>
                </c:pt>
                <c:pt idx="24">
                  <c:v>42292</c:v>
                </c:pt>
                <c:pt idx="25">
                  <c:v>42293</c:v>
                </c:pt>
                <c:pt idx="26">
                  <c:v>42294</c:v>
                </c:pt>
                <c:pt idx="27">
                  <c:v>42295</c:v>
                </c:pt>
                <c:pt idx="28">
                  <c:v>42296</c:v>
                </c:pt>
              </c:numCache>
            </c:numRef>
          </c:cat>
          <c:val>
            <c:numRef>
              <c:f>Sheet1!$C$2:$C$30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872-44FC-9773-30D38C58514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Category B</c:v>
                </c:pt>
              </c:strCache>
            </c:strRef>
          </c:tx>
          <c:spPr>
            <a:ln w="6350">
              <a:solidFill>
                <a:schemeClr val="accent1"/>
              </a:solidFill>
            </a:ln>
          </c:spPr>
          <c:marker>
            <c:symbol val="circle"/>
            <c:size val="4"/>
            <c:spPr>
              <a:solidFill>
                <a:schemeClr val="accent1"/>
              </a:solidFill>
            </c:spPr>
          </c:marker>
          <c:cat>
            <c:numRef>
              <c:f>Sheet1!$A$2:$A$30</c:f>
              <c:numCache>
                <c:formatCode>m/d/yyyy</c:formatCode>
                <c:ptCount val="29"/>
                <c:pt idx="0">
                  <c:v>42268</c:v>
                </c:pt>
                <c:pt idx="1">
                  <c:v>42269</c:v>
                </c:pt>
                <c:pt idx="2">
                  <c:v>42270</c:v>
                </c:pt>
                <c:pt idx="3">
                  <c:v>42271</c:v>
                </c:pt>
                <c:pt idx="4">
                  <c:v>42272</c:v>
                </c:pt>
                <c:pt idx="5">
                  <c:v>42273</c:v>
                </c:pt>
                <c:pt idx="6">
                  <c:v>42274</c:v>
                </c:pt>
                <c:pt idx="7">
                  <c:v>42275</c:v>
                </c:pt>
                <c:pt idx="8">
                  <c:v>42276</c:v>
                </c:pt>
                <c:pt idx="9">
                  <c:v>42277</c:v>
                </c:pt>
                <c:pt idx="10">
                  <c:v>42278</c:v>
                </c:pt>
                <c:pt idx="11">
                  <c:v>42279</c:v>
                </c:pt>
                <c:pt idx="12">
                  <c:v>42280</c:v>
                </c:pt>
                <c:pt idx="13">
                  <c:v>42281</c:v>
                </c:pt>
                <c:pt idx="14">
                  <c:v>42282</c:v>
                </c:pt>
                <c:pt idx="15">
                  <c:v>42283</c:v>
                </c:pt>
                <c:pt idx="16">
                  <c:v>42284</c:v>
                </c:pt>
                <c:pt idx="17">
                  <c:v>42285</c:v>
                </c:pt>
                <c:pt idx="18">
                  <c:v>42286</c:v>
                </c:pt>
                <c:pt idx="19">
                  <c:v>42287</c:v>
                </c:pt>
                <c:pt idx="20">
                  <c:v>42288</c:v>
                </c:pt>
                <c:pt idx="21">
                  <c:v>42289</c:v>
                </c:pt>
                <c:pt idx="22">
                  <c:v>42290</c:v>
                </c:pt>
                <c:pt idx="23">
                  <c:v>42291</c:v>
                </c:pt>
                <c:pt idx="24">
                  <c:v>42292</c:v>
                </c:pt>
                <c:pt idx="25">
                  <c:v>42293</c:v>
                </c:pt>
                <c:pt idx="26">
                  <c:v>42294</c:v>
                </c:pt>
                <c:pt idx="27">
                  <c:v>42295</c:v>
                </c:pt>
                <c:pt idx="28">
                  <c:v>42296</c:v>
                </c:pt>
              </c:numCache>
            </c:numRef>
          </c:cat>
          <c:val>
            <c:numRef>
              <c:f>Sheet1!$D$2:$D$30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872-44FC-9773-30D38C5851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604672"/>
        <c:axId val="47605216"/>
      </c:lineChart>
      <c:dateAx>
        <c:axId val="47604672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47605216"/>
        <c:crosses val="autoZero"/>
        <c:auto val="1"/>
        <c:lblOffset val="100"/>
        <c:baseTimeUnit val="days"/>
        <c:majorUnit val="7"/>
        <c:majorTimeUnit val="days"/>
      </c:dateAx>
      <c:valAx>
        <c:axId val="47605216"/>
        <c:scaling>
          <c:orientation val="minMax"/>
          <c:max val="160"/>
        </c:scaling>
        <c:delete val="1"/>
        <c:axPos val="l"/>
        <c:numFmt formatCode="General" sourceLinked="1"/>
        <c:majorTickMark val="none"/>
        <c:minorTickMark val="none"/>
        <c:tickLblPos val="nextTo"/>
        <c:crossAx val="47604672"/>
        <c:crosses val="autoZero"/>
        <c:crossBetween val="midCat"/>
        <c:majorUnit val="40"/>
      </c:valAx>
      <c:spPr>
        <a:noFill/>
        <a:ln>
          <a:noFill/>
        </a:ln>
      </c:spPr>
    </c:plotArea>
    <c:plotVisOnly val="1"/>
    <c:dispBlanksAs val="zero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>
              <a:gsLst>
                <a:gs pos="23000">
                  <a:schemeClr val="accent3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Data 1</c:v>
                </c:pt>
                <c:pt idx="1">
                  <c:v>Data 2</c:v>
                </c:pt>
                <c:pt idx="2">
                  <c:v>Data 3</c:v>
                </c:pt>
                <c:pt idx="3">
                  <c:v>Data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E0-451C-8D86-F08897654ED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2300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Data 1</c:v>
                </c:pt>
                <c:pt idx="1">
                  <c:v>Data 2</c:v>
                </c:pt>
                <c:pt idx="2">
                  <c:v>Data 3</c:v>
                </c:pt>
                <c:pt idx="3">
                  <c:v>Data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E0-451C-8D86-F08897654ED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Data 1</c:v>
                </c:pt>
                <c:pt idx="1">
                  <c:v>Data 2</c:v>
                </c:pt>
                <c:pt idx="2">
                  <c:v>Data 3</c:v>
                </c:pt>
                <c:pt idx="3">
                  <c:v>Data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5E0-451C-8D86-F08897654E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03060680"/>
        <c:axId val="503058056"/>
      </c:barChart>
      <c:catAx>
        <c:axId val="5030606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03058056"/>
        <c:crosses val="autoZero"/>
        <c:auto val="1"/>
        <c:lblAlgn val="ctr"/>
        <c:lblOffset val="100"/>
        <c:noMultiLvlLbl val="0"/>
      </c:catAx>
      <c:valAx>
        <c:axId val="503058056"/>
        <c:scaling>
          <c:orientation val="minMax"/>
          <c:max val="6"/>
        </c:scaling>
        <c:delete val="0"/>
        <c:axPos val="b"/>
        <c:majorGridlines>
          <c:spPr>
            <a:ln w="9525" cap="flat" cmpd="sng" algn="ctr">
              <a:solidFill>
                <a:schemeClr val="bg1">
                  <a:lumMod val="95000"/>
                  <a:alpha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marL="0" algn="l" defTabSz="914400" rtl="0" eaLnBrk="1" latinLnBrk="0" hangingPunct="1">
              <a:lnSpc>
                <a:spcPct val="120000"/>
              </a:lnSpc>
              <a:spcAft>
                <a:spcPts val="600"/>
              </a:spcAft>
              <a:defRPr lang="en-US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Segoe UI Light" panose="020B0502040204020203" pitchFamily="34" charset="0"/>
              </a:defRPr>
            </a:pPr>
            <a:endParaRPr lang="en-US"/>
          </a:p>
        </c:txPr>
        <c:crossAx val="503060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BD41694-3AD5-47E0-972B-0C6DA1EA0D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159C2C-CE25-41C4-B06A-48867751EA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8BF98B-D5A4-42DD-89C1-8BCCC8739E8B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EA1AC1-FCC3-4116-9AAF-204A1D9BF04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B7FF11-4CE4-49BA-A17C-DD0FA78D28E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AA138B-814E-4D38-9160-42409B77D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038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>
</file>

<file path=ppt/media/image3.png>
</file>

<file path=ppt/media/image4.png>
</file>

<file path=ppt/media/image5.pn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3A954D-8420-43B8-B58D-D3181AC77FAD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CB034-DBB1-4479-8EA5-9D62D3303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66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6172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F33826-D199-4C67-8589-693E90306B3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114800" y="0"/>
            <a:ext cx="8077200" cy="6858000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98D9E552-79DC-4C97-A384-E3C46AE54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67" y="2939619"/>
            <a:ext cx="2026919" cy="291465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59CDD583-74B9-48CD-8724-DB5136654C3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69715" y="2939619"/>
            <a:ext cx="2026919" cy="291465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25090F4A-FF28-41C0-A150-47AFF7A4AAD9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5010167" y="1003733"/>
            <a:ext cx="2026919" cy="182880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B4FEE855-C246-48C7-955D-A15CB1F2E36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69715" y="1003733"/>
            <a:ext cx="2026919" cy="182880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CC120032-0465-48A0-8030-720F82EF0C1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39941" y="1003732"/>
            <a:ext cx="2026919" cy="291465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07A9640D-3EAF-41BD-A9D9-45A6233621C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39941" y="4025469"/>
            <a:ext cx="2026919" cy="182880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8441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8717427-E4D9-4DA9-96DC-BE08D46CE8B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322286" y="4860280"/>
            <a:ext cx="8076383" cy="1997720"/>
          </a:xfrm>
          <a:custGeom>
            <a:avLst/>
            <a:gdLst>
              <a:gd name="connsiteX0" fmla="*/ 0 w 8076383"/>
              <a:gd name="connsiteY0" fmla="*/ 0 h 1997720"/>
              <a:gd name="connsiteX1" fmla="*/ 8076383 w 8076383"/>
              <a:gd name="connsiteY1" fmla="*/ 0 h 1997720"/>
              <a:gd name="connsiteX2" fmla="*/ 8076383 w 8076383"/>
              <a:gd name="connsiteY2" fmla="*/ 1997720 h 1997720"/>
              <a:gd name="connsiteX3" fmla="*/ 0 w 8076383"/>
              <a:gd name="connsiteY3" fmla="*/ 1997720 h 199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76383" h="1997720">
                <a:moveTo>
                  <a:pt x="0" y="0"/>
                </a:moveTo>
                <a:lnTo>
                  <a:pt x="8076383" y="0"/>
                </a:lnTo>
                <a:lnTo>
                  <a:pt x="8076383" y="1997720"/>
                </a:lnTo>
                <a:lnTo>
                  <a:pt x="0" y="199772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A3EEDB1-FE8A-470D-9E6D-3CEFF5E03AE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6287" y="1353641"/>
            <a:ext cx="2036185" cy="3610313"/>
          </a:xfrm>
          <a:custGeom>
            <a:avLst/>
            <a:gdLst>
              <a:gd name="connsiteX0" fmla="*/ 0 w 2036185"/>
              <a:gd name="connsiteY0" fmla="*/ 0 h 3610313"/>
              <a:gd name="connsiteX1" fmla="*/ 2036185 w 2036185"/>
              <a:gd name="connsiteY1" fmla="*/ 0 h 3610313"/>
              <a:gd name="connsiteX2" fmla="*/ 2036185 w 2036185"/>
              <a:gd name="connsiteY2" fmla="*/ 3610313 h 3610313"/>
              <a:gd name="connsiteX3" fmla="*/ 0 w 2036185"/>
              <a:gd name="connsiteY3" fmla="*/ 3610313 h 3610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6185" h="3610313">
                <a:moveTo>
                  <a:pt x="0" y="0"/>
                </a:moveTo>
                <a:lnTo>
                  <a:pt x="2036185" y="0"/>
                </a:lnTo>
                <a:lnTo>
                  <a:pt x="2036185" y="3610313"/>
                </a:lnTo>
                <a:lnTo>
                  <a:pt x="0" y="3610313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63B1BE-F9DB-4C51-BF7A-42F38D86C861}"/>
              </a:ext>
            </a:extLst>
          </p:cNvPr>
          <p:cNvSpPr/>
          <p:nvPr userDrawn="1"/>
        </p:nvSpPr>
        <p:spPr>
          <a:xfrm>
            <a:off x="10398678" y="4860280"/>
            <a:ext cx="1793321" cy="1997720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97000">
                <a:schemeClr val="accent6">
                  <a:lumMod val="60000"/>
                  <a:lumOff val="40000"/>
                  <a:alpha val="50000"/>
                </a:schemeClr>
              </a:gs>
            </a:gsLst>
            <a:lin ang="7800000" scaled="0"/>
          </a:gradFill>
          <a:ln>
            <a:noFill/>
          </a:ln>
          <a:effectLst>
            <a:outerShdw blurRad="406400" dist="177800" dir="8100000" sx="84000" sy="84000" algn="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AD1684-2F3B-4A28-8A79-5209CDBE0AEF}"/>
              </a:ext>
            </a:extLst>
          </p:cNvPr>
          <p:cNvSpPr txBox="1"/>
          <p:nvPr userDrawn="1"/>
        </p:nvSpPr>
        <p:spPr>
          <a:xfrm rot="10800000" flipV="1">
            <a:off x="11160369" y="6293613"/>
            <a:ext cx="81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2400" b="1" i="0" smtClean="0">
                <a:solidFill>
                  <a:schemeClr val="bg1"/>
                </a:solidFill>
                <a:latin typeface="Barlow Light" panose="000004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pPr algn="ctr"/>
              <a:t>‹#›</a:t>
            </a:fld>
            <a:endParaRPr lang="id-ID" sz="4800" b="1" i="0" dirty="0">
              <a:solidFill>
                <a:schemeClr val="bg1"/>
              </a:solidFill>
              <a:latin typeface="Barlow Light" panose="00000400000000000000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221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428E312-C040-463D-A5CE-9F38F24FE6F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3601329" cy="6858000"/>
          </a:xfrm>
          <a:custGeom>
            <a:avLst/>
            <a:gdLst>
              <a:gd name="connsiteX0" fmla="*/ 0 w 3601329"/>
              <a:gd name="connsiteY0" fmla="*/ 0 h 6858000"/>
              <a:gd name="connsiteX1" fmla="*/ 3601329 w 3601329"/>
              <a:gd name="connsiteY1" fmla="*/ 0 h 6858000"/>
              <a:gd name="connsiteX2" fmla="*/ 3601329 w 3601329"/>
              <a:gd name="connsiteY2" fmla="*/ 6858000 h 6858000"/>
              <a:gd name="connsiteX3" fmla="*/ 0 w 360132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01329" h="6858000">
                <a:moveTo>
                  <a:pt x="0" y="0"/>
                </a:moveTo>
                <a:lnTo>
                  <a:pt x="3601329" y="0"/>
                </a:lnTo>
                <a:lnTo>
                  <a:pt x="36013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9A41CD5-A54C-49AB-BC7B-AD61567D147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398856" y="2068471"/>
            <a:ext cx="4366260" cy="2709270"/>
          </a:xfrm>
          <a:custGeom>
            <a:avLst/>
            <a:gdLst>
              <a:gd name="connsiteX0" fmla="*/ 0 w 4366260"/>
              <a:gd name="connsiteY0" fmla="*/ 0 h 2709270"/>
              <a:gd name="connsiteX1" fmla="*/ 4366260 w 4366260"/>
              <a:gd name="connsiteY1" fmla="*/ 0 h 2709270"/>
              <a:gd name="connsiteX2" fmla="*/ 4366260 w 4366260"/>
              <a:gd name="connsiteY2" fmla="*/ 2709270 h 2709270"/>
              <a:gd name="connsiteX3" fmla="*/ 0 w 4366260"/>
              <a:gd name="connsiteY3" fmla="*/ 2709270 h 270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6260" h="2709270">
                <a:moveTo>
                  <a:pt x="0" y="0"/>
                </a:moveTo>
                <a:lnTo>
                  <a:pt x="4366260" y="0"/>
                </a:lnTo>
                <a:lnTo>
                  <a:pt x="4366260" y="2709270"/>
                </a:lnTo>
                <a:lnTo>
                  <a:pt x="0" y="270927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473469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FB8DE5F-E359-497C-8D08-E2B1B4F24D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1999" cy="6448621"/>
          </a:xfrm>
          <a:custGeom>
            <a:avLst/>
            <a:gdLst>
              <a:gd name="connsiteX0" fmla="*/ 0 w 12191999"/>
              <a:gd name="connsiteY0" fmla="*/ 0 h 6448621"/>
              <a:gd name="connsiteX1" fmla="*/ 12191999 w 12191999"/>
              <a:gd name="connsiteY1" fmla="*/ 0 h 6448621"/>
              <a:gd name="connsiteX2" fmla="*/ 12191999 w 12191999"/>
              <a:gd name="connsiteY2" fmla="*/ 514352 h 6448621"/>
              <a:gd name="connsiteX3" fmla="*/ 12191999 w 12191999"/>
              <a:gd name="connsiteY3" fmla="*/ 1885950 h 6448621"/>
              <a:gd name="connsiteX4" fmla="*/ 12191999 w 12191999"/>
              <a:gd name="connsiteY4" fmla="*/ 5647264 h 6448621"/>
              <a:gd name="connsiteX5" fmla="*/ 11856683 w 12191999"/>
              <a:gd name="connsiteY5" fmla="*/ 5742896 h 6448621"/>
              <a:gd name="connsiteX6" fmla="*/ 6096002 w 12191999"/>
              <a:gd name="connsiteY6" fmla="*/ 6448621 h 6448621"/>
              <a:gd name="connsiteX7" fmla="*/ 335320 w 12191999"/>
              <a:gd name="connsiteY7" fmla="*/ 5742896 h 6448621"/>
              <a:gd name="connsiteX8" fmla="*/ 0 w 12191999"/>
              <a:gd name="connsiteY8" fmla="*/ 5647263 h 6448621"/>
              <a:gd name="connsiteX9" fmla="*/ 0 w 12191999"/>
              <a:gd name="connsiteY9" fmla="*/ 1885950 h 644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6448621">
                <a:moveTo>
                  <a:pt x="0" y="0"/>
                </a:moveTo>
                <a:lnTo>
                  <a:pt x="12191999" y="0"/>
                </a:lnTo>
                <a:lnTo>
                  <a:pt x="12191999" y="514352"/>
                </a:lnTo>
                <a:lnTo>
                  <a:pt x="12191999" y="1885950"/>
                </a:lnTo>
                <a:lnTo>
                  <a:pt x="12191999" y="5647264"/>
                </a:lnTo>
                <a:lnTo>
                  <a:pt x="11856683" y="5742896"/>
                </a:lnTo>
                <a:cubicBezTo>
                  <a:pt x="10212263" y="6188454"/>
                  <a:pt x="8229889" y="6448621"/>
                  <a:pt x="6096002" y="6448621"/>
                </a:cubicBezTo>
                <a:cubicBezTo>
                  <a:pt x="3962115" y="6448621"/>
                  <a:pt x="1979740" y="6188454"/>
                  <a:pt x="335320" y="5742896"/>
                </a:cubicBezTo>
                <a:lnTo>
                  <a:pt x="0" y="5647263"/>
                </a:lnTo>
                <a:lnTo>
                  <a:pt x="0" y="1885950"/>
                </a:ln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09EBD425-4FB4-4570-A2E9-0E5AE53236A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16561" y="1472321"/>
            <a:ext cx="1922200" cy="3394955"/>
          </a:xfrm>
          <a:custGeom>
            <a:avLst/>
            <a:gdLst>
              <a:gd name="connsiteX0" fmla="*/ 0 w 2051050"/>
              <a:gd name="connsiteY0" fmla="*/ 0 h 3625850"/>
              <a:gd name="connsiteX1" fmla="*/ 2051050 w 2051050"/>
              <a:gd name="connsiteY1" fmla="*/ 0 h 3625850"/>
              <a:gd name="connsiteX2" fmla="*/ 2051050 w 2051050"/>
              <a:gd name="connsiteY2" fmla="*/ 3625850 h 3625850"/>
              <a:gd name="connsiteX3" fmla="*/ 0 w 2051050"/>
              <a:gd name="connsiteY3" fmla="*/ 3625850 h 362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1050" h="3625850">
                <a:moveTo>
                  <a:pt x="0" y="0"/>
                </a:moveTo>
                <a:lnTo>
                  <a:pt x="2051050" y="0"/>
                </a:lnTo>
                <a:lnTo>
                  <a:pt x="2051050" y="3625850"/>
                </a:lnTo>
                <a:lnTo>
                  <a:pt x="0" y="36258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76637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BBD9C4AC-CDF1-485E-8BF5-69927DE99A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70080" y="1823518"/>
            <a:ext cx="1847851" cy="3284264"/>
          </a:xfrm>
          <a:custGeom>
            <a:avLst/>
            <a:gdLst>
              <a:gd name="connsiteX0" fmla="*/ 0 w 2051050"/>
              <a:gd name="connsiteY0" fmla="*/ 0 h 3625850"/>
              <a:gd name="connsiteX1" fmla="*/ 2051050 w 2051050"/>
              <a:gd name="connsiteY1" fmla="*/ 0 h 3625850"/>
              <a:gd name="connsiteX2" fmla="*/ 2051050 w 2051050"/>
              <a:gd name="connsiteY2" fmla="*/ 3625850 h 3625850"/>
              <a:gd name="connsiteX3" fmla="*/ 0 w 2051050"/>
              <a:gd name="connsiteY3" fmla="*/ 3625850 h 362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1050" h="3625850">
                <a:moveTo>
                  <a:pt x="0" y="0"/>
                </a:moveTo>
                <a:lnTo>
                  <a:pt x="2051050" y="0"/>
                </a:lnTo>
                <a:lnTo>
                  <a:pt x="2051050" y="3625850"/>
                </a:lnTo>
                <a:lnTo>
                  <a:pt x="0" y="36258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12711D-8901-438D-9EE9-80D93645659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5262042"/>
            <a:ext cx="12192000" cy="1595957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  <a:effectLst/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4890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0CCB7B3-5971-40E6-94EA-B18D1FD8468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905000"/>
            <a:ext cx="12192000" cy="3048000"/>
          </a:xfrm>
          <a:custGeom>
            <a:avLst/>
            <a:gdLst>
              <a:gd name="connsiteX0" fmla="*/ 0 w 12241558"/>
              <a:gd name="connsiteY0" fmla="*/ 0 h 3048000"/>
              <a:gd name="connsiteX1" fmla="*/ 12241558 w 12241558"/>
              <a:gd name="connsiteY1" fmla="*/ 0 h 3048000"/>
              <a:gd name="connsiteX2" fmla="*/ 12241558 w 12241558"/>
              <a:gd name="connsiteY2" fmla="*/ 3048000 h 3048000"/>
              <a:gd name="connsiteX3" fmla="*/ 0 w 12241558"/>
              <a:gd name="connsiteY3" fmla="*/ 30480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41558" h="3048000">
                <a:moveTo>
                  <a:pt x="0" y="0"/>
                </a:moveTo>
                <a:lnTo>
                  <a:pt x="12241558" y="0"/>
                </a:lnTo>
                <a:lnTo>
                  <a:pt x="12241558" y="3048000"/>
                </a:lnTo>
                <a:lnTo>
                  <a:pt x="0" y="3048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922599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Custom Layout">
    <p:bg>
      <p:bgPr>
        <a:solidFill>
          <a:schemeClr val="bg1">
            <a:lumMod val="9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911514-1779-4AAF-A3C7-7BF1D2C3DF61}"/>
              </a:ext>
            </a:extLst>
          </p:cNvPr>
          <p:cNvSpPr/>
          <p:nvPr userDrawn="1"/>
        </p:nvSpPr>
        <p:spPr>
          <a:xfrm>
            <a:off x="230124" y="228600"/>
            <a:ext cx="11731752" cy="640080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98000">
                <a:schemeClr val="accent6">
                  <a:lumMod val="60000"/>
                  <a:lumOff val="4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942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3AA1676-7D15-40B9-AD76-D4E484F3BBF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2604416"/>
            <a:ext cx="4539631" cy="4253585"/>
          </a:xfrm>
          <a:custGeom>
            <a:avLst/>
            <a:gdLst>
              <a:gd name="connsiteX0" fmla="*/ 0 w 4539631"/>
              <a:gd name="connsiteY0" fmla="*/ 0 h 4253585"/>
              <a:gd name="connsiteX1" fmla="*/ 4539631 w 4539631"/>
              <a:gd name="connsiteY1" fmla="*/ 0 h 4253585"/>
              <a:gd name="connsiteX2" fmla="*/ 4539631 w 4539631"/>
              <a:gd name="connsiteY2" fmla="*/ 4253585 h 4253585"/>
              <a:gd name="connsiteX3" fmla="*/ 0 w 4539631"/>
              <a:gd name="connsiteY3" fmla="*/ 4253585 h 4253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9631" h="4253585">
                <a:moveTo>
                  <a:pt x="0" y="0"/>
                </a:moveTo>
                <a:lnTo>
                  <a:pt x="4539631" y="0"/>
                </a:lnTo>
                <a:lnTo>
                  <a:pt x="4539631" y="4253585"/>
                </a:lnTo>
                <a:lnTo>
                  <a:pt x="0" y="4253585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33472837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A203C51-111C-4051-8DB9-DFDAB041817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313544" y="1228724"/>
            <a:ext cx="4724401" cy="4943476"/>
          </a:xfrm>
          <a:custGeom>
            <a:avLst/>
            <a:gdLst>
              <a:gd name="connsiteX0" fmla="*/ 0 w 4724401"/>
              <a:gd name="connsiteY0" fmla="*/ 0 h 4943476"/>
              <a:gd name="connsiteX1" fmla="*/ 4724401 w 4724401"/>
              <a:gd name="connsiteY1" fmla="*/ 0 h 4943476"/>
              <a:gd name="connsiteX2" fmla="*/ 4724401 w 4724401"/>
              <a:gd name="connsiteY2" fmla="*/ 4943476 h 4943476"/>
              <a:gd name="connsiteX3" fmla="*/ 0 w 4724401"/>
              <a:gd name="connsiteY3" fmla="*/ 4943476 h 4943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4401" h="4943476">
                <a:moveTo>
                  <a:pt x="0" y="0"/>
                </a:moveTo>
                <a:lnTo>
                  <a:pt x="4724401" y="0"/>
                </a:lnTo>
                <a:lnTo>
                  <a:pt x="4724401" y="4943476"/>
                </a:lnTo>
                <a:lnTo>
                  <a:pt x="0" y="4943476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0670937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500F1B80-625E-4E45-B914-C260B20A993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9958968"/>
              <a:gd name="connsiteY0" fmla="*/ 0 h 6858000"/>
              <a:gd name="connsiteX1" fmla="*/ 9958968 w 9958968"/>
              <a:gd name="connsiteY1" fmla="*/ 0 h 6858000"/>
              <a:gd name="connsiteX2" fmla="*/ 9958968 w 9958968"/>
              <a:gd name="connsiteY2" fmla="*/ 6858000 h 6858000"/>
              <a:gd name="connsiteX3" fmla="*/ 0 w 995896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58968" h="6858000">
                <a:moveTo>
                  <a:pt x="0" y="0"/>
                </a:moveTo>
                <a:lnTo>
                  <a:pt x="9958968" y="0"/>
                </a:lnTo>
                <a:lnTo>
                  <a:pt x="995896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957461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3C6D175-730D-4B22-A39E-9D13527A78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5744" y="206694"/>
            <a:ext cx="11720512" cy="6444613"/>
          </a:xfrm>
          <a:custGeom>
            <a:avLst/>
            <a:gdLst>
              <a:gd name="connsiteX0" fmla="*/ 0 w 11720512"/>
              <a:gd name="connsiteY0" fmla="*/ 0 h 6381749"/>
              <a:gd name="connsiteX1" fmla="*/ 11720512 w 11720512"/>
              <a:gd name="connsiteY1" fmla="*/ 0 h 6381749"/>
              <a:gd name="connsiteX2" fmla="*/ 11720512 w 11720512"/>
              <a:gd name="connsiteY2" fmla="*/ 6381749 h 6381749"/>
              <a:gd name="connsiteX3" fmla="*/ 0 w 11720512"/>
              <a:gd name="connsiteY3" fmla="*/ 6381749 h 6381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0512" h="6381749">
                <a:moveTo>
                  <a:pt x="0" y="0"/>
                </a:moveTo>
                <a:lnTo>
                  <a:pt x="11720512" y="0"/>
                </a:lnTo>
                <a:lnTo>
                  <a:pt x="11720512" y="6381749"/>
                </a:lnTo>
                <a:lnTo>
                  <a:pt x="0" y="63817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5676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88B1999-7296-45E0-AF75-27D246D127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67501" y="1"/>
            <a:ext cx="5524500" cy="6857999"/>
          </a:xfrm>
          <a:custGeom>
            <a:avLst/>
            <a:gdLst>
              <a:gd name="connsiteX0" fmla="*/ 0 w 5524500"/>
              <a:gd name="connsiteY0" fmla="*/ 0 h 6966857"/>
              <a:gd name="connsiteX1" fmla="*/ 5524500 w 5524500"/>
              <a:gd name="connsiteY1" fmla="*/ 0 h 6966857"/>
              <a:gd name="connsiteX2" fmla="*/ 5524500 w 5524500"/>
              <a:gd name="connsiteY2" fmla="*/ 6966857 h 6966857"/>
              <a:gd name="connsiteX3" fmla="*/ 0 w 5524500"/>
              <a:gd name="connsiteY3" fmla="*/ 6966857 h 696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4500" h="6966857">
                <a:moveTo>
                  <a:pt x="0" y="0"/>
                </a:moveTo>
                <a:lnTo>
                  <a:pt x="5524500" y="0"/>
                </a:lnTo>
                <a:lnTo>
                  <a:pt x="5524500" y="6966857"/>
                </a:lnTo>
                <a:lnTo>
                  <a:pt x="0" y="6966857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84044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0D8BE61-9ED4-458D-9BAB-4887A5949B3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45937" y="1"/>
            <a:ext cx="5146063" cy="4370695"/>
          </a:xfrm>
          <a:custGeom>
            <a:avLst/>
            <a:gdLst>
              <a:gd name="connsiteX0" fmla="*/ 0 w 5146063"/>
              <a:gd name="connsiteY0" fmla="*/ 0 h 4370695"/>
              <a:gd name="connsiteX1" fmla="*/ 5146063 w 5146063"/>
              <a:gd name="connsiteY1" fmla="*/ 0 h 4370695"/>
              <a:gd name="connsiteX2" fmla="*/ 5146063 w 5146063"/>
              <a:gd name="connsiteY2" fmla="*/ 4370695 h 4370695"/>
              <a:gd name="connsiteX3" fmla="*/ 0 w 5146063"/>
              <a:gd name="connsiteY3" fmla="*/ 4370695 h 4370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6063" h="4370695">
                <a:moveTo>
                  <a:pt x="0" y="0"/>
                </a:moveTo>
                <a:lnTo>
                  <a:pt x="5146063" y="0"/>
                </a:lnTo>
                <a:lnTo>
                  <a:pt x="5146063" y="4370695"/>
                </a:lnTo>
                <a:lnTo>
                  <a:pt x="0" y="4370695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B23EBD3-2036-4A1D-890B-A8C947D9EA2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4837421"/>
            <a:ext cx="4380271" cy="2020578"/>
          </a:xfrm>
          <a:custGeom>
            <a:avLst/>
            <a:gdLst>
              <a:gd name="connsiteX0" fmla="*/ 0 w 4380271"/>
              <a:gd name="connsiteY0" fmla="*/ 0 h 2020578"/>
              <a:gd name="connsiteX1" fmla="*/ 4380271 w 4380271"/>
              <a:gd name="connsiteY1" fmla="*/ 0 h 2020578"/>
              <a:gd name="connsiteX2" fmla="*/ 4380271 w 4380271"/>
              <a:gd name="connsiteY2" fmla="*/ 2020578 h 2020578"/>
              <a:gd name="connsiteX3" fmla="*/ 0 w 4380271"/>
              <a:gd name="connsiteY3" fmla="*/ 2020578 h 20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0271" h="2020578">
                <a:moveTo>
                  <a:pt x="0" y="0"/>
                </a:moveTo>
                <a:lnTo>
                  <a:pt x="4380271" y="0"/>
                </a:lnTo>
                <a:lnTo>
                  <a:pt x="4380271" y="2020578"/>
                </a:lnTo>
                <a:lnTo>
                  <a:pt x="0" y="2020578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3C3299C-885B-4F53-A305-8CC8BE7C6E9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80272" y="4837421"/>
            <a:ext cx="4380271" cy="2020578"/>
          </a:xfrm>
          <a:custGeom>
            <a:avLst/>
            <a:gdLst>
              <a:gd name="connsiteX0" fmla="*/ 0 w 4380271"/>
              <a:gd name="connsiteY0" fmla="*/ 0 h 2020578"/>
              <a:gd name="connsiteX1" fmla="*/ 4380271 w 4380271"/>
              <a:gd name="connsiteY1" fmla="*/ 0 h 2020578"/>
              <a:gd name="connsiteX2" fmla="*/ 4380271 w 4380271"/>
              <a:gd name="connsiteY2" fmla="*/ 2020578 h 2020578"/>
              <a:gd name="connsiteX3" fmla="*/ 0 w 4380271"/>
              <a:gd name="connsiteY3" fmla="*/ 2020578 h 20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0271" h="2020578">
                <a:moveTo>
                  <a:pt x="0" y="0"/>
                </a:moveTo>
                <a:lnTo>
                  <a:pt x="4380271" y="0"/>
                </a:lnTo>
                <a:lnTo>
                  <a:pt x="4380271" y="2020578"/>
                </a:lnTo>
                <a:lnTo>
                  <a:pt x="0" y="2020578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565751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D2E7E0-D5D8-471C-9F0C-9638AA385244}"/>
              </a:ext>
            </a:extLst>
          </p:cNvPr>
          <p:cNvSpPr/>
          <p:nvPr userDrawn="1"/>
        </p:nvSpPr>
        <p:spPr>
          <a:xfrm>
            <a:off x="6198081" y="0"/>
            <a:ext cx="2239458" cy="685800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  <a:effectLst>
            <a:outerShdw blurRad="406400" dist="177800" dir="8100000" sx="84000" sy="84000" algn="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2672384-E577-4A64-8F80-BEB25501295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853565"/>
            <a:ext cx="7810499" cy="4328160"/>
          </a:xfrm>
          <a:custGeom>
            <a:avLst/>
            <a:gdLst>
              <a:gd name="connsiteX0" fmla="*/ 0 w 3676650"/>
              <a:gd name="connsiteY0" fmla="*/ 0 h 6858000"/>
              <a:gd name="connsiteX1" fmla="*/ 3676650 w 3676650"/>
              <a:gd name="connsiteY1" fmla="*/ 0 h 6858000"/>
              <a:gd name="connsiteX2" fmla="*/ 3676650 w 3676650"/>
              <a:gd name="connsiteY2" fmla="*/ 6858000 h 6858000"/>
              <a:gd name="connsiteX3" fmla="*/ 0 w 36766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6650" h="6858000">
                <a:moveTo>
                  <a:pt x="0" y="0"/>
                </a:moveTo>
                <a:lnTo>
                  <a:pt x="3676650" y="0"/>
                </a:lnTo>
                <a:lnTo>
                  <a:pt x="36766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705592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0189998-2455-44A7-AA45-49A9AFEC7EE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24891" y="0"/>
            <a:ext cx="4604995" cy="2302494"/>
          </a:xfrm>
          <a:custGeom>
            <a:avLst/>
            <a:gdLst>
              <a:gd name="connsiteX0" fmla="*/ 0 w 4604995"/>
              <a:gd name="connsiteY0" fmla="*/ 0 h 2302494"/>
              <a:gd name="connsiteX1" fmla="*/ 4604995 w 4604995"/>
              <a:gd name="connsiteY1" fmla="*/ 0 h 2302494"/>
              <a:gd name="connsiteX2" fmla="*/ 2306626 w 4604995"/>
              <a:gd name="connsiteY2" fmla="*/ 2302494 h 230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4995" h="2302494">
                <a:moveTo>
                  <a:pt x="0" y="0"/>
                </a:moveTo>
                <a:lnTo>
                  <a:pt x="4604995" y="0"/>
                </a:lnTo>
                <a:lnTo>
                  <a:pt x="2306626" y="2302494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FD7C5B5-78F1-4737-928A-857C31AC07D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51778" y="46991"/>
            <a:ext cx="4746847" cy="4746847"/>
          </a:xfrm>
          <a:custGeom>
            <a:avLst/>
            <a:gdLst>
              <a:gd name="connsiteX0" fmla="*/ 2371296 w 4746847"/>
              <a:gd name="connsiteY0" fmla="*/ 0 h 4746847"/>
              <a:gd name="connsiteX1" fmla="*/ 4746847 w 4746847"/>
              <a:gd name="connsiteY1" fmla="*/ 2371296 h 4746847"/>
              <a:gd name="connsiteX2" fmla="*/ 2375552 w 4746847"/>
              <a:gd name="connsiteY2" fmla="*/ 4746847 h 4746847"/>
              <a:gd name="connsiteX3" fmla="*/ 0 w 4746847"/>
              <a:gd name="connsiteY3" fmla="*/ 2375551 h 4746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6847" h="4746847">
                <a:moveTo>
                  <a:pt x="2371296" y="0"/>
                </a:moveTo>
                <a:lnTo>
                  <a:pt x="4746847" y="2371296"/>
                </a:lnTo>
                <a:lnTo>
                  <a:pt x="2375552" y="4746847"/>
                </a:lnTo>
                <a:lnTo>
                  <a:pt x="0" y="2375551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3D30BD4-C29C-48FF-B8B1-3CBF5C43ACD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85728" y="412670"/>
            <a:ext cx="2006272" cy="4012551"/>
          </a:xfrm>
          <a:custGeom>
            <a:avLst/>
            <a:gdLst>
              <a:gd name="connsiteX0" fmla="*/ 2006272 w 2006272"/>
              <a:gd name="connsiteY0" fmla="*/ 0 h 4012551"/>
              <a:gd name="connsiteX1" fmla="*/ 2006272 w 2006272"/>
              <a:gd name="connsiteY1" fmla="*/ 4012551 h 4012551"/>
              <a:gd name="connsiteX2" fmla="*/ 0 w 2006272"/>
              <a:gd name="connsiteY2" fmla="*/ 2009872 h 4012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06272" h="4012551">
                <a:moveTo>
                  <a:pt x="2006272" y="0"/>
                </a:moveTo>
                <a:lnTo>
                  <a:pt x="2006272" y="4012551"/>
                </a:lnTo>
                <a:lnTo>
                  <a:pt x="0" y="2009872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5164A76-6087-4F2D-851F-533AEDBB30D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58840" y="3"/>
            <a:ext cx="4433159" cy="2302493"/>
          </a:xfrm>
          <a:custGeom>
            <a:avLst/>
            <a:gdLst>
              <a:gd name="connsiteX0" fmla="*/ 0 w 4433159"/>
              <a:gd name="connsiteY0" fmla="*/ 0 h 2302493"/>
              <a:gd name="connsiteX1" fmla="*/ 4433159 w 4433159"/>
              <a:gd name="connsiteY1" fmla="*/ 0 h 2302493"/>
              <a:gd name="connsiteX2" fmla="*/ 4433159 w 4433159"/>
              <a:gd name="connsiteY2" fmla="*/ 172142 h 2302493"/>
              <a:gd name="connsiteX3" fmla="*/ 2306624 w 4433159"/>
              <a:gd name="connsiteY3" fmla="*/ 2302493 h 2302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33159" h="2302493">
                <a:moveTo>
                  <a:pt x="0" y="0"/>
                </a:moveTo>
                <a:lnTo>
                  <a:pt x="4433159" y="0"/>
                </a:lnTo>
                <a:lnTo>
                  <a:pt x="4433159" y="172142"/>
                </a:lnTo>
                <a:lnTo>
                  <a:pt x="2306624" y="2302493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5F90D9-4D80-477B-8182-296D62E40EE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747591" y="2538333"/>
            <a:ext cx="4444409" cy="4319667"/>
          </a:xfrm>
          <a:custGeom>
            <a:avLst/>
            <a:gdLst>
              <a:gd name="connsiteX0" fmla="*/ 2371296 w 4444409"/>
              <a:gd name="connsiteY0" fmla="*/ 0 h 4319667"/>
              <a:gd name="connsiteX1" fmla="*/ 4444409 w 4444409"/>
              <a:gd name="connsiteY1" fmla="*/ 2069400 h 4319667"/>
              <a:gd name="connsiteX2" fmla="*/ 4444409 w 4444409"/>
              <a:gd name="connsiteY2" fmla="*/ 2674277 h 4319667"/>
              <a:gd name="connsiteX3" fmla="*/ 2801966 w 4444409"/>
              <a:gd name="connsiteY3" fmla="*/ 4319667 h 4319667"/>
              <a:gd name="connsiteX4" fmla="*/ 1947604 w 4444409"/>
              <a:gd name="connsiteY4" fmla="*/ 4319667 h 4319667"/>
              <a:gd name="connsiteX5" fmla="*/ 0 w 4444409"/>
              <a:gd name="connsiteY5" fmla="*/ 2375552 h 431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409" h="4319667">
                <a:moveTo>
                  <a:pt x="2371296" y="0"/>
                </a:moveTo>
                <a:lnTo>
                  <a:pt x="4444409" y="2069400"/>
                </a:lnTo>
                <a:lnTo>
                  <a:pt x="4444409" y="2674277"/>
                </a:lnTo>
                <a:lnTo>
                  <a:pt x="2801966" y="4319667"/>
                </a:lnTo>
                <a:lnTo>
                  <a:pt x="1947604" y="4319667"/>
                </a:lnTo>
                <a:lnTo>
                  <a:pt x="0" y="2375552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1C6B11E-B414-48DE-916F-B0EDA8BDDA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789653" y="5453137"/>
            <a:ext cx="1402347" cy="1404864"/>
          </a:xfrm>
          <a:custGeom>
            <a:avLst/>
            <a:gdLst>
              <a:gd name="connsiteX0" fmla="*/ 1402347 w 1402347"/>
              <a:gd name="connsiteY0" fmla="*/ 0 h 1404864"/>
              <a:gd name="connsiteX1" fmla="*/ 1402347 w 1402347"/>
              <a:gd name="connsiteY1" fmla="*/ 1404864 h 1404864"/>
              <a:gd name="connsiteX2" fmla="*/ 0 w 1402347"/>
              <a:gd name="connsiteY2" fmla="*/ 1404864 h 1404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2347" h="1404864">
                <a:moveTo>
                  <a:pt x="1402347" y="0"/>
                </a:moveTo>
                <a:lnTo>
                  <a:pt x="1402347" y="1404864"/>
                </a:lnTo>
                <a:lnTo>
                  <a:pt x="0" y="1404864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2900015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7E3B3B3-9386-45F2-A20A-1114E38FDE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552700" y="3086100"/>
            <a:ext cx="2100268" cy="3200400"/>
          </a:xfrm>
          <a:custGeom>
            <a:avLst/>
            <a:gdLst>
              <a:gd name="connsiteX0" fmla="*/ 0 w 2100268"/>
              <a:gd name="connsiteY0" fmla="*/ 0 h 3200400"/>
              <a:gd name="connsiteX1" fmla="*/ 2100268 w 2100268"/>
              <a:gd name="connsiteY1" fmla="*/ 0 h 3200400"/>
              <a:gd name="connsiteX2" fmla="*/ 2100268 w 2100268"/>
              <a:gd name="connsiteY2" fmla="*/ 3200400 h 3200400"/>
              <a:gd name="connsiteX3" fmla="*/ 0 w 2100268"/>
              <a:gd name="connsiteY3" fmla="*/ 3200400 h 320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0268" h="3200400">
                <a:moveTo>
                  <a:pt x="0" y="0"/>
                </a:moveTo>
                <a:lnTo>
                  <a:pt x="2100268" y="0"/>
                </a:lnTo>
                <a:lnTo>
                  <a:pt x="2100268" y="3200400"/>
                </a:lnTo>
                <a:lnTo>
                  <a:pt x="0" y="32004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018CBCE-B324-492A-98EE-99E1A23589A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97153" y="685800"/>
            <a:ext cx="2100268" cy="3200400"/>
          </a:xfrm>
          <a:custGeom>
            <a:avLst/>
            <a:gdLst>
              <a:gd name="connsiteX0" fmla="*/ 0 w 2100268"/>
              <a:gd name="connsiteY0" fmla="*/ 0 h 3200400"/>
              <a:gd name="connsiteX1" fmla="*/ 2100268 w 2100268"/>
              <a:gd name="connsiteY1" fmla="*/ 0 h 3200400"/>
              <a:gd name="connsiteX2" fmla="*/ 2100268 w 2100268"/>
              <a:gd name="connsiteY2" fmla="*/ 3200400 h 3200400"/>
              <a:gd name="connsiteX3" fmla="*/ 0 w 2100268"/>
              <a:gd name="connsiteY3" fmla="*/ 3200400 h 320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0268" h="3200400">
                <a:moveTo>
                  <a:pt x="0" y="0"/>
                </a:moveTo>
                <a:lnTo>
                  <a:pt x="2100268" y="0"/>
                </a:lnTo>
                <a:lnTo>
                  <a:pt x="2100268" y="3200400"/>
                </a:lnTo>
                <a:lnTo>
                  <a:pt x="0" y="32004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7A109E9-DAA7-42BC-B10D-E70146B85E5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041606" y="3086100"/>
            <a:ext cx="2100268" cy="3200400"/>
          </a:xfrm>
          <a:custGeom>
            <a:avLst/>
            <a:gdLst>
              <a:gd name="connsiteX0" fmla="*/ 0 w 2100268"/>
              <a:gd name="connsiteY0" fmla="*/ 0 h 3200400"/>
              <a:gd name="connsiteX1" fmla="*/ 2100268 w 2100268"/>
              <a:gd name="connsiteY1" fmla="*/ 0 h 3200400"/>
              <a:gd name="connsiteX2" fmla="*/ 2100268 w 2100268"/>
              <a:gd name="connsiteY2" fmla="*/ 3200400 h 3200400"/>
              <a:gd name="connsiteX3" fmla="*/ 0 w 2100268"/>
              <a:gd name="connsiteY3" fmla="*/ 3200400 h 320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0268" h="3200400">
                <a:moveTo>
                  <a:pt x="0" y="0"/>
                </a:moveTo>
                <a:lnTo>
                  <a:pt x="2100268" y="0"/>
                </a:lnTo>
                <a:lnTo>
                  <a:pt x="2100268" y="3200400"/>
                </a:lnTo>
                <a:lnTo>
                  <a:pt x="0" y="32004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530428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23D984F-B896-4C43-96CF-0CA2267637D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038602" y="4063564"/>
            <a:ext cx="1923591" cy="1617580"/>
          </a:xfrm>
          <a:custGeom>
            <a:avLst/>
            <a:gdLst>
              <a:gd name="connsiteX0" fmla="*/ 0 w 1923591"/>
              <a:gd name="connsiteY0" fmla="*/ 0 h 1617580"/>
              <a:gd name="connsiteX1" fmla="*/ 1923591 w 1923591"/>
              <a:gd name="connsiteY1" fmla="*/ 0 h 1617580"/>
              <a:gd name="connsiteX2" fmla="*/ 1923591 w 1923591"/>
              <a:gd name="connsiteY2" fmla="*/ 1617580 h 1617580"/>
              <a:gd name="connsiteX3" fmla="*/ 0 w 1923591"/>
              <a:gd name="connsiteY3" fmla="*/ 1617580 h 161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3591" h="1617580">
                <a:moveTo>
                  <a:pt x="0" y="0"/>
                </a:moveTo>
                <a:lnTo>
                  <a:pt x="1923591" y="0"/>
                </a:lnTo>
                <a:lnTo>
                  <a:pt x="1923591" y="1617580"/>
                </a:lnTo>
                <a:lnTo>
                  <a:pt x="0" y="161758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C44DEA8-9472-4A9D-B957-1FB73330EA8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38602" y="1176856"/>
            <a:ext cx="1980741" cy="2731843"/>
          </a:xfrm>
          <a:custGeom>
            <a:avLst/>
            <a:gdLst>
              <a:gd name="connsiteX0" fmla="*/ 0 w 1980741"/>
              <a:gd name="connsiteY0" fmla="*/ 0 h 2731843"/>
              <a:gd name="connsiteX1" fmla="*/ 1980741 w 1980741"/>
              <a:gd name="connsiteY1" fmla="*/ 0 h 2731843"/>
              <a:gd name="connsiteX2" fmla="*/ 1980741 w 1980741"/>
              <a:gd name="connsiteY2" fmla="*/ 2731843 h 2731843"/>
              <a:gd name="connsiteX3" fmla="*/ 0 w 1980741"/>
              <a:gd name="connsiteY3" fmla="*/ 2731843 h 273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741" h="2731843">
                <a:moveTo>
                  <a:pt x="0" y="0"/>
                </a:moveTo>
                <a:lnTo>
                  <a:pt x="1980741" y="0"/>
                </a:lnTo>
                <a:lnTo>
                  <a:pt x="1980741" y="2731843"/>
                </a:lnTo>
                <a:lnTo>
                  <a:pt x="0" y="2731843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1868968-BE59-45D1-9AEA-E0F4385F0E4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2661" y="1176856"/>
            <a:ext cx="1980741" cy="1617580"/>
          </a:xfrm>
          <a:custGeom>
            <a:avLst/>
            <a:gdLst>
              <a:gd name="connsiteX0" fmla="*/ 0 w 1980741"/>
              <a:gd name="connsiteY0" fmla="*/ 0 h 1617580"/>
              <a:gd name="connsiteX1" fmla="*/ 1980741 w 1980741"/>
              <a:gd name="connsiteY1" fmla="*/ 0 h 1617580"/>
              <a:gd name="connsiteX2" fmla="*/ 1980741 w 1980741"/>
              <a:gd name="connsiteY2" fmla="*/ 1617580 h 1617580"/>
              <a:gd name="connsiteX3" fmla="*/ 0 w 1980741"/>
              <a:gd name="connsiteY3" fmla="*/ 1617580 h 161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741" h="1617580">
                <a:moveTo>
                  <a:pt x="0" y="0"/>
                </a:moveTo>
                <a:lnTo>
                  <a:pt x="1980741" y="0"/>
                </a:lnTo>
                <a:lnTo>
                  <a:pt x="1980741" y="1617580"/>
                </a:lnTo>
                <a:lnTo>
                  <a:pt x="0" y="161758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175A76F-20AC-4ED1-A9D9-BD882F5FFE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72661" y="2949302"/>
            <a:ext cx="1980741" cy="2731843"/>
          </a:xfrm>
          <a:custGeom>
            <a:avLst/>
            <a:gdLst>
              <a:gd name="connsiteX0" fmla="*/ 0 w 1980741"/>
              <a:gd name="connsiteY0" fmla="*/ 0 h 2731843"/>
              <a:gd name="connsiteX1" fmla="*/ 1980741 w 1980741"/>
              <a:gd name="connsiteY1" fmla="*/ 0 h 2731843"/>
              <a:gd name="connsiteX2" fmla="*/ 1980741 w 1980741"/>
              <a:gd name="connsiteY2" fmla="*/ 2731843 h 2731843"/>
              <a:gd name="connsiteX3" fmla="*/ 0 w 1980741"/>
              <a:gd name="connsiteY3" fmla="*/ 2731843 h 273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741" h="2731843">
                <a:moveTo>
                  <a:pt x="0" y="0"/>
                </a:moveTo>
                <a:lnTo>
                  <a:pt x="1980741" y="0"/>
                </a:lnTo>
                <a:lnTo>
                  <a:pt x="1980741" y="2731843"/>
                </a:lnTo>
                <a:lnTo>
                  <a:pt x="0" y="2731843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290083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E0726C5B-6A75-48EF-A578-9730EFAC4B3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75735"/>
            <a:ext cx="2860209" cy="430653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FFF4BD2-AA7E-4257-BDBA-1BE0CA968B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10597" y="1275735"/>
            <a:ext cx="2860209" cy="430653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9D0CA1FF-9EE0-4E87-851B-35F3A0E902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1791" y="1275735"/>
            <a:ext cx="2860209" cy="430653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6510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CD64C5-7846-487D-B434-3CD9B9726E13}"/>
              </a:ext>
            </a:extLst>
          </p:cNvPr>
          <p:cNvSpPr txBox="1"/>
          <p:nvPr userDrawn="1"/>
        </p:nvSpPr>
        <p:spPr>
          <a:xfrm>
            <a:off x="10499270" y="6227844"/>
            <a:ext cx="1461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0" eaLnBrk="1" latinLnBrk="0" hangingPunct="1"/>
            <a:fld id="{260E2A6B-A809-4840-BF14-8648BC0BDF87}" type="slidenum">
              <a:rPr lang="id-ID" sz="2800" b="1" i="0" strike="noStrike" kern="1200" spc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Open Sans Semibold" panose="020B0706030804020204" pitchFamily="34" charset="0"/>
                <a:cs typeface="Segoe UI" panose="020B0502040204020203" pitchFamily="34" charset="0"/>
              </a:rPr>
              <a:pPr marL="0" algn="r" defTabSz="914400" rtl="0" eaLnBrk="1" latinLnBrk="0" hangingPunct="1"/>
              <a:t>‹#›</a:t>
            </a:fld>
            <a:endParaRPr lang="id-ID" sz="2800" b="1" i="0" strike="noStrike" kern="1200" spc="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Open Sans Semibold" panose="020B0706030804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02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6" r:id="rId16"/>
    <p:sldLayoutId id="2147483667" r:id="rId17"/>
    <p:sldLayoutId id="2147483670" r:id="rId18"/>
    <p:sldLayoutId id="21474836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CA198D6-7D09-48BF-B432-C15B44BF4B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387359-DD71-44E6-9E2A-9246495A12AF}"/>
              </a:ext>
            </a:extLst>
          </p:cNvPr>
          <p:cNvSpPr/>
          <p:nvPr/>
        </p:nvSpPr>
        <p:spPr>
          <a:xfrm>
            <a:off x="235744" y="206694"/>
            <a:ext cx="11720512" cy="6444610"/>
          </a:xfrm>
          <a:prstGeom prst="rect">
            <a:avLst/>
          </a:prstGeo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5">
                  <a:lumMod val="20000"/>
                  <a:lumOff val="8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EDA1B13-B41F-4147-81E5-44999230C6D5}"/>
              </a:ext>
            </a:extLst>
          </p:cNvPr>
          <p:cNvSpPr/>
          <p:nvPr/>
        </p:nvSpPr>
        <p:spPr>
          <a:xfrm>
            <a:off x="1143000" y="1066800"/>
            <a:ext cx="9906000" cy="4724398"/>
          </a:xfrm>
          <a:custGeom>
            <a:avLst/>
            <a:gdLst>
              <a:gd name="connsiteX0" fmla="*/ 0 w 9906000"/>
              <a:gd name="connsiteY0" fmla="*/ 0 h 4724398"/>
              <a:gd name="connsiteX1" fmla="*/ 9906000 w 9906000"/>
              <a:gd name="connsiteY1" fmla="*/ 0 h 4724398"/>
              <a:gd name="connsiteX2" fmla="*/ 9906000 w 9906000"/>
              <a:gd name="connsiteY2" fmla="*/ 4724398 h 4724398"/>
              <a:gd name="connsiteX3" fmla="*/ 0 w 9906000"/>
              <a:gd name="connsiteY3" fmla="*/ 4724398 h 4724398"/>
              <a:gd name="connsiteX4" fmla="*/ 0 w 9906000"/>
              <a:gd name="connsiteY4" fmla="*/ 3562350 h 4724398"/>
              <a:gd name="connsiteX5" fmla="*/ 65881 w 9906000"/>
              <a:gd name="connsiteY5" fmla="*/ 3562350 h 4724398"/>
              <a:gd name="connsiteX6" fmla="*/ 65881 w 9906000"/>
              <a:gd name="connsiteY6" fmla="*/ 4663440 h 4724398"/>
              <a:gd name="connsiteX7" fmla="*/ 83710 w 9906000"/>
              <a:gd name="connsiteY7" fmla="*/ 4663440 h 4724398"/>
              <a:gd name="connsiteX8" fmla="*/ 83710 w 9906000"/>
              <a:gd name="connsiteY8" fmla="*/ 4665858 h 4724398"/>
              <a:gd name="connsiteX9" fmla="*/ 9822290 w 9906000"/>
              <a:gd name="connsiteY9" fmla="*/ 4665858 h 4724398"/>
              <a:gd name="connsiteX10" fmla="*/ 9822290 w 9906000"/>
              <a:gd name="connsiteY10" fmla="*/ 4663440 h 4724398"/>
              <a:gd name="connsiteX11" fmla="*/ 9840119 w 9906000"/>
              <a:gd name="connsiteY11" fmla="*/ 4663440 h 4724398"/>
              <a:gd name="connsiteX12" fmla="*/ 9840119 w 9906000"/>
              <a:gd name="connsiteY12" fmla="*/ 60960 h 4724398"/>
              <a:gd name="connsiteX13" fmla="*/ 9822290 w 9906000"/>
              <a:gd name="connsiteY13" fmla="*/ 60960 h 4724398"/>
              <a:gd name="connsiteX14" fmla="*/ 9822290 w 9906000"/>
              <a:gd name="connsiteY14" fmla="*/ 58542 h 4724398"/>
              <a:gd name="connsiteX15" fmla="*/ 83710 w 9906000"/>
              <a:gd name="connsiteY15" fmla="*/ 58542 h 4724398"/>
              <a:gd name="connsiteX16" fmla="*/ 83710 w 9906000"/>
              <a:gd name="connsiteY16" fmla="*/ 60960 h 4724398"/>
              <a:gd name="connsiteX17" fmla="*/ 65881 w 9906000"/>
              <a:gd name="connsiteY17" fmla="*/ 60960 h 4724398"/>
              <a:gd name="connsiteX18" fmla="*/ 65881 w 9906000"/>
              <a:gd name="connsiteY18" fmla="*/ 1162050 h 4724398"/>
              <a:gd name="connsiteX19" fmla="*/ 0 w 9906000"/>
              <a:gd name="connsiteY19" fmla="*/ 1162050 h 4724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06000" h="4724398">
                <a:moveTo>
                  <a:pt x="0" y="0"/>
                </a:moveTo>
                <a:lnTo>
                  <a:pt x="9906000" y="0"/>
                </a:lnTo>
                <a:lnTo>
                  <a:pt x="9906000" y="4724398"/>
                </a:lnTo>
                <a:lnTo>
                  <a:pt x="0" y="4724398"/>
                </a:lnTo>
                <a:lnTo>
                  <a:pt x="0" y="3562350"/>
                </a:lnTo>
                <a:lnTo>
                  <a:pt x="65881" y="3562350"/>
                </a:lnTo>
                <a:lnTo>
                  <a:pt x="65881" y="4663440"/>
                </a:lnTo>
                <a:lnTo>
                  <a:pt x="83710" y="4663440"/>
                </a:lnTo>
                <a:lnTo>
                  <a:pt x="83710" y="4665858"/>
                </a:lnTo>
                <a:lnTo>
                  <a:pt x="9822290" y="4665858"/>
                </a:lnTo>
                <a:lnTo>
                  <a:pt x="9822290" y="4663440"/>
                </a:lnTo>
                <a:lnTo>
                  <a:pt x="9840119" y="4663440"/>
                </a:lnTo>
                <a:lnTo>
                  <a:pt x="9840119" y="60960"/>
                </a:lnTo>
                <a:lnTo>
                  <a:pt x="9822290" y="60960"/>
                </a:lnTo>
                <a:lnTo>
                  <a:pt x="9822290" y="58542"/>
                </a:lnTo>
                <a:lnTo>
                  <a:pt x="83710" y="58542"/>
                </a:lnTo>
                <a:lnTo>
                  <a:pt x="83710" y="60960"/>
                </a:lnTo>
                <a:lnTo>
                  <a:pt x="65881" y="60960"/>
                </a:lnTo>
                <a:lnTo>
                  <a:pt x="65881" y="1162050"/>
                </a:lnTo>
                <a:lnTo>
                  <a:pt x="0" y="11620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8DA55A-A57D-4EC4-90D3-7CD87BAC8847}"/>
              </a:ext>
            </a:extLst>
          </p:cNvPr>
          <p:cNvSpPr txBox="1">
            <a:spLocks/>
          </p:cNvSpPr>
          <p:nvPr/>
        </p:nvSpPr>
        <p:spPr>
          <a:xfrm>
            <a:off x="1049355" y="2637662"/>
            <a:ext cx="5627900" cy="1595119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US" sz="8800" b="1" spc="300" dirty="0">
                <a:solidFill>
                  <a:schemeClr val="bg1"/>
                </a:solidFill>
                <a:latin typeface="Montserrat" panose="00000500000000000000" pitchFamily="2" charset="0"/>
              </a:rPr>
              <a:t>Peculiar</a:t>
            </a:r>
          </a:p>
          <a:p>
            <a:pPr algn="l">
              <a:spcBef>
                <a:spcPts val="600"/>
              </a:spcBef>
            </a:pPr>
            <a:r>
              <a:rPr lang="en-US" sz="2000" b="1" dirty="0">
                <a:solidFill>
                  <a:schemeClr val="bg1"/>
                </a:solidFill>
              </a:rPr>
              <a:t>Minimalist </a:t>
            </a:r>
            <a:r>
              <a:rPr lang="en-US" sz="2000" b="1" dirty="0" err="1">
                <a:solidFill>
                  <a:schemeClr val="bg1"/>
                </a:solidFill>
              </a:rPr>
              <a:t>Powerpoint</a:t>
            </a:r>
            <a:r>
              <a:rPr lang="en-US" sz="2000" b="1" dirty="0">
                <a:solidFill>
                  <a:schemeClr val="bg1"/>
                </a:solidFill>
              </a:rPr>
              <a:t> Template</a:t>
            </a:r>
            <a:endParaRPr lang="id-ID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255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B1E61CD6-DD0D-4D8F-A9E9-BA4020C6695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456F8B-19C7-4440-B249-DDC48B583E64}"/>
              </a:ext>
            </a:extLst>
          </p:cNvPr>
          <p:cNvSpPr/>
          <p:nvPr/>
        </p:nvSpPr>
        <p:spPr>
          <a:xfrm>
            <a:off x="4114800" y="0"/>
            <a:ext cx="8077200" cy="6858000"/>
          </a:xfrm>
          <a:prstGeom prst="rect">
            <a:avLst/>
          </a:prstGeo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5">
                  <a:lumMod val="40000"/>
                  <a:lumOff val="60000"/>
                  <a:alpha val="45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C0EFE2-8D22-44F1-A240-BE836EB61132}"/>
              </a:ext>
            </a:extLst>
          </p:cNvPr>
          <p:cNvSpPr/>
          <p:nvPr/>
        </p:nvSpPr>
        <p:spPr>
          <a:xfrm>
            <a:off x="619049" y="3818785"/>
            <a:ext cx="3019501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</a:t>
            </a:r>
            <a:endParaRPr lang="id-ID" sz="1200" dirty="0">
              <a:solidFill>
                <a:schemeClr val="tx1">
                  <a:lumMod val="65000"/>
                  <a:lumOff val="3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EA2541-B388-49A8-9CC4-BDA6B8FF6411}"/>
              </a:ext>
            </a:extLst>
          </p:cNvPr>
          <p:cNvSpPr/>
          <p:nvPr/>
        </p:nvSpPr>
        <p:spPr>
          <a:xfrm>
            <a:off x="619049" y="3035580"/>
            <a:ext cx="3019501" cy="592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rPr>
              <a:t>A wonderful serenity has taken possession of my entire soul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DB4EC-B41B-47AB-8378-FD1783FE3FEA}"/>
              </a:ext>
            </a:extLst>
          </p:cNvPr>
          <p:cNvSpPr txBox="1"/>
          <p:nvPr/>
        </p:nvSpPr>
        <p:spPr>
          <a:xfrm>
            <a:off x="619051" y="1531394"/>
            <a:ext cx="28480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Simple Image</a:t>
            </a:r>
            <a:endParaRPr lang="id-ID" sz="40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C69BB1-07C0-4854-A46D-B54821CB5B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0DA6458-9AE5-4443-A1CA-34672F4B09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B3B6005-2247-426B-B705-3A52F4BA7A3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FD199D2-8042-481C-967A-57CB0AD0AAE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E28CD40-8723-4B1E-AA21-1412E1DBE3B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2EEB4E6E-55D1-41FA-9167-2B7B831128D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120655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FA6EF56-EA88-4EFC-9887-95D8FF048A57}"/>
              </a:ext>
            </a:extLst>
          </p:cNvPr>
          <p:cNvGrpSpPr/>
          <p:nvPr/>
        </p:nvGrpSpPr>
        <p:grpSpPr>
          <a:xfrm>
            <a:off x="938371" y="3505760"/>
            <a:ext cx="1547733" cy="848087"/>
            <a:chOff x="938371" y="3505760"/>
            <a:chExt cx="1547733" cy="84808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2BD81D0-5269-4FE9-9EE0-64E3EB3311B2}"/>
                </a:ext>
              </a:extLst>
            </p:cNvPr>
            <p:cNvSpPr/>
            <p:nvPr/>
          </p:nvSpPr>
          <p:spPr>
            <a:xfrm>
              <a:off x="952845" y="3833063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740C890-2365-414B-9538-027F40CFAD25}"/>
                </a:ext>
              </a:extLst>
            </p:cNvPr>
            <p:cNvSpPr/>
            <p:nvPr/>
          </p:nvSpPr>
          <p:spPr>
            <a:xfrm>
              <a:off x="938371" y="3505760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4D69FA"/>
                  </a:solidFill>
                  <a:cs typeface="Segoe UI Light" panose="020B0502040204020203" pitchFamily="34" charset="0"/>
                </a:rPr>
                <a:t>Step 01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B0C18B0-FCD7-4CF3-97C7-F333500A2EC7}"/>
              </a:ext>
            </a:extLst>
          </p:cNvPr>
          <p:cNvGrpSpPr/>
          <p:nvPr/>
        </p:nvGrpSpPr>
        <p:grpSpPr>
          <a:xfrm>
            <a:off x="3005216" y="3505760"/>
            <a:ext cx="1547733" cy="848087"/>
            <a:chOff x="3005216" y="3505760"/>
            <a:chExt cx="1547733" cy="848087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D913EF8-A13C-4601-8357-268B64CD54C0}"/>
                </a:ext>
              </a:extLst>
            </p:cNvPr>
            <p:cNvSpPr/>
            <p:nvPr/>
          </p:nvSpPr>
          <p:spPr>
            <a:xfrm>
              <a:off x="3019690" y="3833063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704DDC6-34A5-45F4-9A02-83C8B07105CD}"/>
                </a:ext>
              </a:extLst>
            </p:cNvPr>
            <p:cNvSpPr/>
            <p:nvPr/>
          </p:nvSpPr>
          <p:spPr>
            <a:xfrm>
              <a:off x="3005216" y="3505760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2859DF"/>
                  </a:solidFill>
                  <a:cs typeface="Segoe UI Light" panose="020B0502040204020203" pitchFamily="34" charset="0"/>
                </a:rPr>
                <a:t>Step 02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A5BFE53-23C9-4E64-ADA2-AE04C5D36D6C}"/>
              </a:ext>
            </a:extLst>
          </p:cNvPr>
          <p:cNvGrpSpPr/>
          <p:nvPr/>
        </p:nvGrpSpPr>
        <p:grpSpPr>
          <a:xfrm>
            <a:off x="5234922" y="3505760"/>
            <a:ext cx="1547733" cy="848087"/>
            <a:chOff x="5234922" y="3505760"/>
            <a:chExt cx="1547733" cy="848087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DA8957A-E6DE-43F4-A26B-B82EDA3F03D0}"/>
                </a:ext>
              </a:extLst>
            </p:cNvPr>
            <p:cNvSpPr/>
            <p:nvPr/>
          </p:nvSpPr>
          <p:spPr>
            <a:xfrm>
              <a:off x="5249396" y="3833063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6A074CE-B5C5-482F-90AE-48B0998B505E}"/>
                </a:ext>
              </a:extLst>
            </p:cNvPr>
            <p:cNvSpPr/>
            <p:nvPr/>
          </p:nvSpPr>
          <p:spPr>
            <a:xfrm>
              <a:off x="5234922" y="3505760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03D990"/>
                  </a:solidFill>
                  <a:cs typeface="Segoe UI Light" panose="020B0502040204020203" pitchFamily="34" charset="0"/>
                </a:rPr>
                <a:t>Step 03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7792D67-AA6B-426F-B89F-68D37EA48953}"/>
              </a:ext>
            </a:extLst>
          </p:cNvPr>
          <p:cNvGrpSpPr/>
          <p:nvPr/>
        </p:nvGrpSpPr>
        <p:grpSpPr>
          <a:xfrm>
            <a:off x="938371" y="4754523"/>
            <a:ext cx="1547733" cy="848087"/>
            <a:chOff x="938371" y="4754523"/>
            <a:chExt cx="1547733" cy="84808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8AF573F-A697-47D5-ADF6-156BF2BD24D2}"/>
                </a:ext>
              </a:extLst>
            </p:cNvPr>
            <p:cNvSpPr/>
            <p:nvPr/>
          </p:nvSpPr>
          <p:spPr>
            <a:xfrm>
              <a:off x="952845" y="5081826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E8B3DCE-AC44-4BD6-9B1B-8773AC7B7A35}"/>
                </a:ext>
              </a:extLst>
            </p:cNvPr>
            <p:cNvSpPr/>
            <p:nvPr/>
          </p:nvSpPr>
          <p:spPr>
            <a:xfrm>
              <a:off x="938371" y="4754523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35D94B"/>
                  </a:solidFill>
                  <a:cs typeface="Segoe UI Light" panose="020B0502040204020203" pitchFamily="34" charset="0"/>
                </a:rPr>
                <a:t>Step 04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05DF45C-0FD7-4B50-B9E2-DD4CFAE0AEF7}"/>
              </a:ext>
            </a:extLst>
          </p:cNvPr>
          <p:cNvGrpSpPr/>
          <p:nvPr/>
        </p:nvGrpSpPr>
        <p:grpSpPr>
          <a:xfrm>
            <a:off x="3005216" y="4754523"/>
            <a:ext cx="1547733" cy="848087"/>
            <a:chOff x="3005216" y="4754523"/>
            <a:chExt cx="1547733" cy="848087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992F258-A8B9-462E-8351-9025DD9A4FBB}"/>
                </a:ext>
              </a:extLst>
            </p:cNvPr>
            <p:cNvSpPr/>
            <p:nvPr/>
          </p:nvSpPr>
          <p:spPr>
            <a:xfrm>
              <a:off x="3019690" y="5081826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DF1C748-0D68-47F4-AF83-F591A0489ADB}"/>
                </a:ext>
              </a:extLst>
            </p:cNvPr>
            <p:cNvSpPr/>
            <p:nvPr/>
          </p:nvSpPr>
          <p:spPr>
            <a:xfrm>
              <a:off x="3005216" y="4754523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FF6626"/>
                  </a:solidFill>
                  <a:cs typeface="Segoe UI Light" panose="020B0502040204020203" pitchFamily="34" charset="0"/>
                </a:rPr>
                <a:t>Step 05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77B0F2-20A8-4EC0-8E49-469E8BFFE702}"/>
              </a:ext>
            </a:extLst>
          </p:cNvPr>
          <p:cNvGrpSpPr/>
          <p:nvPr/>
        </p:nvGrpSpPr>
        <p:grpSpPr>
          <a:xfrm>
            <a:off x="5234922" y="4754523"/>
            <a:ext cx="1547733" cy="848087"/>
            <a:chOff x="5234922" y="4754523"/>
            <a:chExt cx="1547733" cy="848087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7B5400F-F7D9-4840-8394-8DBD0431229D}"/>
                </a:ext>
              </a:extLst>
            </p:cNvPr>
            <p:cNvSpPr/>
            <p:nvPr/>
          </p:nvSpPr>
          <p:spPr>
            <a:xfrm>
              <a:off x="5249396" y="5081826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1F691C6-86A4-4560-A377-FEE58E82B302}"/>
                </a:ext>
              </a:extLst>
            </p:cNvPr>
            <p:cNvSpPr/>
            <p:nvPr/>
          </p:nvSpPr>
          <p:spPr>
            <a:xfrm>
              <a:off x="5234922" y="4754523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FF2F30"/>
                  </a:solidFill>
                  <a:cs typeface="Segoe UI Light" panose="020B0502040204020203" pitchFamily="34" charset="0"/>
                </a:rPr>
                <a:t>Step 06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4A69FB6-1D88-46D5-9773-73E7795741AA}"/>
              </a:ext>
            </a:extLst>
          </p:cNvPr>
          <p:cNvSpPr txBox="1"/>
          <p:nvPr/>
        </p:nvSpPr>
        <p:spPr>
          <a:xfrm>
            <a:off x="790501" y="922009"/>
            <a:ext cx="4410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Process</a:t>
            </a:r>
            <a:b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Infographic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D961BA9-941E-4DF4-B781-32C87409A4A6}"/>
              </a:ext>
            </a:extLst>
          </p:cNvPr>
          <p:cNvGrpSpPr/>
          <p:nvPr/>
        </p:nvGrpSpPr>
        <p:grpSpPr>
          <a:xfrm>
            <a:off x="7850390" y="910479"/>
            <a:ext cx="1424192" cy="1421434"/>
            <a:chOff x="7850390" y="910479"/>
            <a:chExt cx="1424192" cy="1421434"/>
          </a:xfrm>
        </p:grpSpPr>
        <p:sp>
          <p:nvSpPr>
            <p:cNvPr id="10" name="Oval 51">
              <a:extLst>
                <a:ext uri="{FF2B5EF4-FFF2-40B4-BE49-F238E27FC236}">
                  <a16:creationId xmlns:a16="http://schemas.microsoft.com/office/drawing/2014/main" id="{B5535783-B751-4985-A975-7623005B22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0390" y="910479"/>
              <a:ext cx="1424192" cy="14214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50FC62B-861B-4F9D-86DD-7DCA8EE87B18}"/>
                </a:ext>
              </a:extLst>
            </p:cNvPr>
            <p:cNvGrpSpPr/>
            <p:nvPr/>
          </p:nvGrpSpPr>
          <p:grpSpPr>
            <a:xfrm>
              <a:off x="7996912" y="1055624"/>
              <a:ext cx="1131145" cy="1131144"/>
              <a:chOff x="8023712" y="1017145"/>
              <a:chExt cx="1029801" cy="1029800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369CEC0-2BFC-4D49-BB7F-DE3352621E71}"/>
                  </a:ext>
                </a:extLst>
              </p:cNvPr>
              <p:cNvSpPr/>
              <p:nvPr/>
            </p:nvSpPr>
            <p:spPr>
              <a:xfrm>
                <a:off x="8023713" y="1017145"/>
                <a:ext cx="1029800" cy="1029800"/>
              </a:xfrm>
              <a:prstGeom prst="ellipse">
                <a:avLst/>
              </a:prstGeom>
              <a:noFill/>
              <a:ln w="165100" cap="rnd" cmpd="sng">
                <a:solidFill>
                  <a:schemeClr val="tx1">
                    <a:alpha val="1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30FEF24-0A48-4B90-B812-A4D4B80C607B}"/>
                  </a:ext>
                </a:extLst>
              </p:cNvPr>
              <p:cNvGrpSpPr/>
              <p:nvPr/>
            </p:nvGrpSpPr>
            <p:grpSpPr>
              <a:xfrm>
                <a:off x="8023712" y="1017145"/>
                <a:ext cx="1029800" cy="1029800"/>
                <a:chOff x="8023712" y="1017145"/>
                <a:chExt cx="1029800" cy="1029800"/>
              </a:xfrm>
            </p:grpSpPr>
            <p:sp>
              <p:nvSpPr>
                <p:cNvPr id="49" name="Arc 48">
                  <a:extLst>
                    <a:ext uri="{FF2B5EF4-FFF2-40B4-BE49-F238E27FC236}">
                      <a16:creationId xmlns:a16="http://schemas.microsoft.com/office/drawing/2014/main" id="{BF9D56A0-9AE4-49A7-ABB7-D286DD995DB3}"/>
                    </a:ext>
                  </a:extLst>
                </p:cNvPr>
                <p:cNvSpPr/>
                <p:nvPr/>
              </p:nvSpPr>
              <p:spPr>
                <a:xfrm>
                  <a:off x="8023712" y="1017145"/>
                  <a:ext cx="1029800" cy="1029800"/>
                </a:xfrm>
                <a:prstGeom prst="arc">
                  <a:avLst>
                    <a:gd name="adj1" fmla="val 16200000"/>
                    <a:gd name="adj2" fmla="val 5466239"/>
                  </a:avLst>
                </a:prstGeom>
                <a:ln w="165100" cap="flat" cmpd="sng">
                  <a:solidFill>
                    <a:schemeClr val="accent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F215DFDC-6F13-4286-8745-8EC65DEDD9CD}"/>
                    </a:ext>
                  </a:extLst>
                </p:cNvPr>
                <p:cNvSpPr txBox="1"/>
                <p:nvPr/>
              </p:nvSpPr>
              <p:spPr>
                <a:xfrm>
                  <a:off x="8179385" y="1252723"/>
                  <a:ext cx="718454" cy="39788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sz="2000" dirty="0">
                      <a:solidFill>
                        <a:schemeClr val="accent1"/>
                      </a:solidFill>
                    </a:rPr>
                    <a:t>50</a:t>
                  </a:r>
                  <a:r>
                    <a:rPr lang="en-US" sz="1200" dirty="0">
                      <a:solidFill>
                        <a:schemeClr val="accent1"/>
                      </a:solidFill>
                    </a:rPr>
                    <a:t>%</a:t>
                  </a:r>
                  <a:endParaRPr lang="en-US" sz="2000" dirty="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0F19892-5962-40C2-BADE-56E811A8FC0D}"/>
                    </a:ext>
                  </a:extLst>
                </p:cNvPr>
                <p:cNvSpPr txBox="1"/>
                <p:nvPr/>
              </p:nvSpPr>
              <p:spPr>
                <a:xfrm>
                  <a:off x="8179385" y="1566386"/>
                  <a:ext cx="718454" cy="240973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Complete</a:t>
                  </a:r>
                </a:p>
              </p:txBody>
            </p:sp>
          </p:grp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1A94548-FD3A-4F2E-B20E-4E16B3D391CF}"/>
              </a:ext>
            </a:extLst>
          </p:cNvPr>
          <p:cNvGrpSpPr/>
          <p:nvPr/>
        </p:nvGrpSpPr>
        <p:grpSpPr>
          <a:xfrm>
            <a:off x="8094626" y="3869674"/>
            <a:ext cx="1301073" cy="1042638"/>
            <a:chOff x="8094626" y="3869674"/>
            <a:chExt cx="1301073" cy="1042638"/>
          </a:xfrm>
        </p:grpSpPr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1EA72822-60FA-44F7-87E0-5582A456870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4626" y="3869674"/>
              <a:ext cx="1301073" cy="1042638"/>
            </a:xfrm>
            <a:custGeom>
              <a:avLst/>
              <a:gdLst>
                <a:gd name="T0" fmla="*/ 1421 w 1421"/>
                <a:gd name="T1" fmla="*/ 1142 h 1142"/>
                <a:gd name="T2" fmla="*/ 0 w 1421"/>
                <a:gd name="T3" fmla="*/ 550 h 1142"/>
                <a:gd name="T4" fmla="*/ 553 w 1421"/>
                <a:gd name="T5" fmla="*/ 0 h 1142"/>
                <a:gd name="T6" fmla="*/ 1421 w 1421"/>
                <a:gd name="T7" fmla="*/ 360 h 1142"/>
                <a:gd name="T8" fmla="*/ 1421 w 1421"/>
                <a:gd name="T9" fmla="*/ 1142 h 1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1" h="1142">
                  <a:moveTo>
                    <a:pt x="1421" y="1142"/>
                  </a:moveTo>
                  <a:cubicBezTo>
                    <a:pt x="888" y="1142"/>
                    <a:pt x="376" y="928"/>
                    <a:pt x="0" y="550"/>
                  </a:cubicBezTo>
                  <a:cubicBezTo>
                    <a:pt x="553" y="0"/>
                    <a:pt x="553" y="0"/>
                    <a:pt x="553" y="0"/>
                  </a:cubicBezTo>
                  <a:cubicBezTo>
                    <a:pt x="783" y="232"/>
                    <a:pt x="1095" y="360"/>
                    <a:pt x="1421" y="360"/>
                  </a:cubicBezTo>
                  <a:cubicBezTo>
                    <a:pt x="1421" y="1142"/>
                    <a:pt x="1421" y="1142"/>
                    <a:pt x="1421" y="1142"/>
                  </a:cubicBezTo>
                  <a:close/>
                </a:path>
              </a:pathLst>
            </a:custGeom>
            <a:solidFill>
              <a:schemeClr val="accent5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D27C257-D53D-498A-B92C-EEE03214FB77}"/>
                </a:ext>
              </a:extLst>
            </p:cNvPr>
            <p:cNvSpPr txBox="1"/>
            <p:nvPr/>
          </p:nvSpPr>
          <p:spPr>
            <a:xfrm>
              <a:off x="8144034" y="4088516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05</a:t>
              </a:r>
            </a:p>
          </p:txBody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97C3C9F2-7347-4A0A-B6A1-9E2F07D3F3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57196" y="4340645"/>
              <a:ext cx="315114" cy="325238"/>
            </a:xfrm>
            <a:custGeom>
              <a:avLst/>
              <a:gdLst>
                <a:gd name="T0" fmla="*/ 200 w 211"/>
                <a:gd name="T1" fmla="*/ 154 h 218"/>
                <a:gd name="T2" fmla="*/ 152 w 211"/>
                <a:gd name="T3" fmla="*/ 144 h 218"/>
                <a:gd name="T4" fmla="*/ 137 w 211"/>
                <a:gd name="T5" fmla="*/ 117 h 218"/>
                <a:gd name="T6" fmla="*/ 103 w 211"/>
                <a:gd name="T7" fmla="*/ 121 h 218"/>
                <a:gd name="T8" fmla="*/ 105 w 211"/>
                <a:gd name="T9" fmla="*/ 94 h 218"/>
                <a:gd name="T10" fmla="*/ 160 w 211"/>
                <a:gd name="T11" fmla="*/ 25 h 218"/>
                <a:gd name="T12" fmla="*/ 156 w 211"/>
                <a:gd name="T13" fmla="*/ 22 h 218"/>
                <a:gd name="T14" fmla="*/ 98 w 211"/>
                <a:gd name="T15" fmla="*/ 19 h 218"/>
                <a:gd name="T16" fmla="*/ 33 w 211"/>
                <a:gd name="T17" fmla="*/ 2 h 218"/>
                <a:gd name="T18" fmla="*/ 44 w 211"/>
                <a:gd name="T19" fmla="*/ 54 h 218"/>
                <a:gd name="T20" fmla="*/ 95 w 211"/>
                <a:gd name="T21" fmla="*/ 122 h 218"/>
                <a:gd name="T22" fmla="*/ 73 w 211"/>
                <a:gd name="T23" fmla="*/ 122 h 218"/>
                <a:gd name="T24" fmla="*/ 58 w 211"/>
                <a:gd name="T25" fmla="*/ 134 h 218"/>
                <a:gd name="T26" fmla="*/ 40 w 211"/>
                <a:gd name="T27" fmla="*/ 136 h 218"/>
                <a:gd name="T28" fmla="*/ 8 w 211"/>
                <a:gd name="T29" fmla="*/ 148 h 218"/>
                <a:gd name="T30" fmla="*/ 1 w 211"/>
                <a:gd name="T31" fmla="*/ 159 h 218"/>
                <a:gd name="T32" fmla="*/ 55 w 211"/>
                <a:gd name="T33" fmla="*/ 206 h 218"/>
                <a:gd name="T34" fmla="*/ 123 w 211"/>
                <a:gd name="T35" fmla="*/ 212 h 218"/>
                <a:gd name="T36" fmla="*/ 186 w 211"/>
                <a:gd name="T37" fmla="*/ 203 h 218"/>
                <a:gd name="T38" fmla="*/ 188 w 211"/>
                <a:gd name="T39" fmla="*/ 201 h 218"/>
                <a:gd name="T40" fmla="*/ 153 w 211"/>
                <a:gd name="T41" fmla="*/ 30 h 218"/>
                <a:gd name="T42" fmla="*/ 109 w 211"/>
                <a:gd name="T43" fmla="*/ 86 h 218"/>
                <a:gd name="T44" fmla="*/ 118 w 211"/>
                <a:gd name="T45" fmla="*/ 63 h 218"/>
                <a:gd name="T46" fmla="*/ 115 w 211"/>
                <a:gd name="T47" fmla="*/ 48 h 218"/>
                <a:gd name="T48" fmla="*/ 51 w 211"/>
                <a:gd name="T49" fmla="*/ 49 h 218"/>
                <a:gd name="T50" fmla="*/ 92 w 211"/>
                <a:gd name="T51" fmla="*/ 24 h 218"/>
                <a:gd name="T52" fmla="*/ 101 w 211"/>
                <a:gd name="T53" fmla="*/ 58 h 218"/>
                <a:gd name="T54" fmla="*/ 79 w 211"/>
                <a:gd name="T55" fmla="*/ 41 h 218"/>
                <a:gd name="T56" fmla="*/ 51 w 211"/>
                <a:gd name="T57" fmla="*/ 49 h 218"/>
                <a:gd name="T58" fmla="*/ 45 w 211"/>
                <a:gd name="T59" fmla="*/ 143 h 218"/>
                <a:gd name="T60" fmla="*/ 66 w 211"/>
                <a:gd name="T61" fmla="*/ 134 h 218"/>
                <a:gd name="T62" fmla="*/ 83 w 211"/>
                <a:gd name="T63" fmla="*/ 130 h 218"/>
                <a:gd name="T64" fmla="*/ 137 w 211"/>
                <a:gd name="T65" fmla="*/ 127 h 218"/>
                <a:gd name="T66" fmla="*/ 117 w 211"/>
                <a:gd name="T67" fmla="*/ 135 h 218"/>
                <a:gd name="T68" fmla="*/ 59 w 211"/>
                <a:gd name="T69" fmla="*/ 155 h 218"/>
                <a:gd name="T70" fmla="*/ 60 w 211"/>
                <a:gd name="T71" fmla="*/ 156 h 218"/>
                <a:gd name="T72" fmla="*/ 108 w 211"/>
                <a:gd name="T73" fmla="*/ 166 h 218"/>
                <a:gd name="T74" fmla="*/ 81 w 211"/>
                <a:gd name="T75" fmla="*/ 178 h 218"/>
                <a:gd name="T76" fmla="*/ 29 w 211"/>
                <a:gd name="T77" fmla="*/ 157 h 218"/>
                <a:gd name="T78" fmla="*/ 182 w 211"/>
                <a:gd name="T79" fmla="*/ 195 h 218"/>
                <a:gd name="T80" fmla="*/ 120 w 211"/>
                <a:gd name="T81" fmla="*/ 205 h 218"/>
                <a:gd name="T82" fmla="*/ 59 w 211"/>
                <a:gd name="T83" fmla="*/ 199 h 218"/>
                <a:gd name="T84" fmla="*/ 8 w 211"/>
                <a:gd name="T85" fmla="*/ 157 h 218"/>
                <a:gd name="T86" fmla="*/ 26 w 211"/>
                <a:gd name="T87" fmla="*/ 165 h 218"/>
                <a:gd name="T88" fmla="*/ 121 w 211"/>
                <a:gd name="T89" fmla="*/ 170 h 218"/>
                <a:gd name="T90" fmla="*/ 109 w 211"/>
                <a:gd name="T91" fmla="*/ 158 h 218"/>
                <a:gd name="T92" fmla="*/ 81 w 211"/>
                <a:gd name="T93" fmla="*/ 162 h 218"/>
                <a:gd name="T94" fmla="*/ 93 w 211"/>
                <a:gd name="T95" fmla="*/ 146 h 218"/>
                <a:gd name="T96" fmla="*/ 143 w 211"/>
                <a:gd name="T97" fmla="*/ 149 h 218"/>
                <a:gd name="T98" fmla="*/ 182 w 211"/>
                <a:gd name="T99" fmla="*/ 19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1" h="218">
                  <a:moveTo>
                    <a:pt x="207" y="157"/>
                  </a:moveTo>
                  <a:cubicBezTo>
                    <a:pt x="205" y="155"/>
                    <a:pt x="203" y="154"/>
                    <a:pt x="200" y="154"/>
                  </a:cubicBezTo>
                  <a:cubicBezTo>
                    <a:pt x="190" y="154"/>
                    <a:pt x="169" y="150"/>
                    <a:pt x="152" y="144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4" y="124"/>
                    <a:pt x="143" y="120"/>
                    <a:pt x="137" y="117"/>
                  </a:cubicBezTo>
                  <a:cubicBezTo>
                    <a:pt x="131" y="114"/>
                    <a:pt x="122" y="114"/>
                    <a:pt x="111" y="118"/>
                  </a:cubicBezTo>
                  <a:cubicBezTo>
                    <a:pt x="108" y="119"/>
                    <a:pt x="105" y="120"/>
                    <a:pt x="103" y="121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5" y="94"/>
                    <a:pt x="105" y="94"/>
                    <a:pt x="105" y="94"/>
                  </a:cubicBezTo>
                  <a:cubicBezTo>
                    <a:pt x="124" y="94"/>
                    <a:pt x="140" y="88"/>
                    <a:pt x="149" y="76"/>
                  </a:cubicBezTo>
                  <a:cubicBezTo>
                    <a:pt x="166" y="56"/>
                    <a:pt x="161" y="26"/>
                    <a:pt x="160" y="25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36" y="23"/>
                    <a:pt x="121" y="29"/>
                    <a:pt x="111" y="40"/>
                  </a:cubicBezTo>
                  <a:cubicBezTo>
                    <a:pt x="109" y="34"/>
                    <a:pt x="106" y="26"/>
                    <a:pt x="98" y="19"/>
                  </a:cubicBezTo>
                  <a:cubicBezTo>
                    <a:pt x="85" y="6"/>
                    <a:pt x="64" y="0"/>
                    <a:pt x="36" y="2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6"/>
                    <a:pt x="28" y="33"/>
                    <a:pt x="44" y="54"/>
                  </a:cubicBezTo>
                  <a:cubicBezTo>
                    <a:pt x="55" y="67"/>
                    <a:pt x="72" y="75"/>
                    <a:pt x="95" y="77"/>
                  </a:cubicBezTo>
                  <a:cubicBezTo>
                    <a:pt x="95" y="122"/>
                    <a:pt x="95" y="122"/>
                    <a:pt x="95" y="122"/>
                  </a:cubicBezTo>
                  <a:cubicBezTo>
                    <a:pt x="90" y="123"/>
                    <a:pt x="87" y="123"/>
                    <a:pt x="83" y="122"/>
                  </a:cubicBezTo>
                  <a:cubicBezTo>
                    <a:pt x="81" y="122"/>
                    <a:pt x="77" y="122"/>
                    <a:pt x="73" y="122"/>
                  </a:cubicBezTo>
                  <a:cubicBezTo>
                    <a:pt x="62" y="122"/>
                    <a:pt x="60" y="128"/>
                    <a:pt x="59" y="132"/>
                  </a:cubicBezTo>
                  <a:cubicBezTo>
                    <a:pt x="59" y="133"/>
                    <a:pt x="58" y="134"/>
                    <a:pt x="58" y="134"/>
                  </a:cubicBezTo>
                  <a:cubicBezTo>
                    <a:pt x="58" y="134"/>
                    <a:pt x="57" y="135"/>
                    <a:pt x="53" y="134"/>
                  </a:cubicBezTo>
                  <a:cubicBezTo>
                    <a:pt x="49" y="133"/>
                    <a:pt x="44" y="133"/>
                    <a:pt x="40" y="136"/>
                  </a:cubicBezTo>
                  <a:cubicBezTo>
                    <a:pt x="32" y="141"/>
                    <a:pt x="29" y="154"/>
                    <a:pt x="29" y="157"/>
                  </a:cubicBezTo>
                  <a:cubicBezTo>
                    <a:pt x="23" y="152"/>
                    <a:pt x="14" y="148"/>
                    <a:pt x="8" y="148"/>
                  </a:cubicBezTo>
                  <a:cubicBezTo>
                    <a:pt x="4" y="148"/>
                    <a:pt x="2" y="149"/>
                    <a:pt x="1" y="151"/>
                  </a:cubicBezTo>
                  <a:cubicBezTo>
                    <a:pt x="0" y="153"/>
                    <a:pt x="0" y="156"/>
                    <a:pt x="1" y="159"/>
                  </a:cubicBezTo>
                  <a:cubicBezTo>
                    <a:pt x="5" y="173"/>
                    <a:pt x="38" y="197"/>
                    <a:pt x="55" y="205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71" y="214"/>
                    <a:pt x="80" y="218"/>
                    <a:pt x="97" y="218"/>
                  </a:cubicBezTo>
                  <a:cubicBezTo>
                    <a:pt x="105" y="218"/>
                    <a:pt x="113" y="215"/>
                    <a:pt x="123" y="212"/>
                  </a:cubicBezTo>
                  <a:cubicBezTo>
                    <a:pt x="132" y="209"/>
                    <a:pt x="143" y="206"/>
                    <a:pt x="153" y="206"/>
                  </a:cubicBezTo>
                  <a:cubicBezTo>
                    <a:pt x="173" y="206"/>
                    <a:pt x="185" y="203"/>
                    <a:pt x="186" y="203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97" y="188"/>
                    <a:pt x="211" y="165"/>
                    <a:pt x="207" y="157"/>
                  </a:cubicBezTo>
                  <a:close/>
                  <a:moveTo>
                    <a:pt x="153" y="30"/>
                  </a:moveTo>
                  <a:cubicBezTo>
                    <a:pt x="154" y="38"/>
                    <a:pt x="154" y="57"/>
                    <a:pt x="143" y="71"/>
                  </a:cubicBezTo>
                  <a:cubicBezTo>
                    <a:pt x="136" y="80"/>
                    <a:pt x="124" y="85"/>
                    <a:pt x="109" y="86"/>
                  </a:cubicBezTo>
                  <a:cubicBezTo>
                    <a:pt x="112" y="79"/>
                    <a:pt x="120" y="71"/>
                    <a:pt x="123" y="69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7" y="63"/>
                    <a:pt x="112" y="68"/>
                    <a:pt x="107" y="74"/>
                  </a:cubicBezTo>
                  <a:cubicBezTo>
                    <a:pt x="107" y="66"/>
                    <a:pt x="109" y="56"/>
                    <a:pt x="115" y="48"/>
                  </a:cubicBezTo>
                  <a:cubicBezTo>
                    <a:pt x="122" y="38"/>
                    <a:pt x="135" y="32"/>
                    <a:pt x="153" y="30"/>
                  </a:cubicBezTo>
                  <a:close/>
                  <a:moveTo>
                    <a:pt x="51" y="49"/>
                  </a:moveTo>
                  <a:cubicBezTo>
                    <a:pt x="39" y="34"/>
                    <a:pt x="39" y="17"/>
                    <a:pt x="40" y="10"/>
                  </a:cubicBezTo>
                  <a:cubicBezTo>
                    <a:pt x="64" y="9"/>
                    <a:pt x="81" y="14"/>
                    <a:pt x="92" y="24"/>
                  </a:cubicBezTo>
                  <a:cubicBezTo>
                    <a:pt x="104" y="35"/>
                    <a:pt x="105" y="49"/>
                    <a:pt x="105" y="50"/>
                  </a:cubicBezTo>
                  <a:cubicBezTo>
                    <a:pt x="103" y="52"/>
                    <a:pt x="102" y="55"/>
                    <a:pt x="101" y="58"/>
                  </a:cubicBezTo>
                  <a:cubicBezTo>
                    <a:pt x="95" y="41"/>
                    <a:pt x="83" y="34"/>
                    <a:pt x="82" y="34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2"/>
                    <a:pt x="93" y="49"/>
                    <a:pt x="96" y="69"/>
                  </a:cubicBezTo>
                  <a:cubicBezTo>
                    <a:pt x="75" y="68"/>
                    <a:pt x="60" y="61"/>
                    <a:pt x="51" y="49"/>
                  </a:cubicBezTo>
                  <a:close/>
                  <a:moveTo>
                    <a:pt x="36" y="158"/>
                  </a:moveTo>
                  <a:cubicBezTo>
                    <a:pt x="37" y="155"/>
                    <a:pt x="40" y="146"/>
                    <a:pt x="45" y="143"/>
                  </a:cubicBezTo>
                  <a:cubicBezTo>
                    <a:pt x="47" y="141"/>
                    <a:pt x="49" y="141"/>
                    <a:pt x="52" y="142"/>
                  </a:cubicBezTo>
                  <a:cubicBezTo>
                    <a:pt x="62" y="144"/>
                    <a:pt x="65" y="140"/>
                    <a:pt x="66" y="134"/>
                  </a:cubicBezTo>
                  <a:cubicBezTo>
                    <a:pt x="67" y="131"/>
                    <a:pt x="68" y="130"/>
                    <a:pt x="73" y="130"/>
                  </a:cubicBezTo>
                  <a:cubicBezTo>
                    <a:pt x="77" y="130"/>
                    <a:pt x="80" y="130"/>
                    <a:pt x="83" y="130"/>
                  </a:cubicBezTo>
                  <a:cubicBezTo>
                    <a:pt x="90" y="131"/>
                    <a:pt x="96" y="132"/>
                    <a:pt x="114" y="126"/>
                  </a:cubicBezTo>
                  <a:cubicBezTo>
                    <a:pt x="129" y="120"/>
                    <a:pt x="136" y="124"/>
                    <a:pt x="137" y="127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32" y="137"/>
                    <a:pt x="126" y="135"/>
                    <a:pt x="117" y="135"/>
                  </a:cubicBezTo>
                  <a:cubicBezTo>
                    <a:pt x="111" y="135"/>
                    <a:pt x="102" y="136"/>
                    <a:pt x="91" y="138"/>
                  </a:cubicBezTo>
                  <a:cubicBezTo>
                    <a:pt x="62" y="142"/>
                    <a:pt x="59" y="152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0" y="156"/>
                    <a:pt x="60" y="156"/>
                    <a:pt x="60" y="156"/>
                  </a:cubicBezTo>
                  <a:cubicBezTo>
                    <a:pt x="60" y="157"/>
                    <a:pt x="66" y="170"/>
                    <a:pt x="81" y="170"/>
                  </a:cubicBezTo>
                  <a:cubicBezTo>
                    <a:pt x="91" y="170"/>
                    <a:pt x="104" y="167"/>
                    <a:pt x="108" y="166"/>
                  </a:cubicBezTo>
                  <a:cubicBezTo>
                    <a:pt x="110" y="167"/>
                    <a:pt x="112" y="169"/>
                    <a:pt x="112" y="169"/>
                  </a:cubicBezTo>
                  <a:cubicBezTo>
                    <a:pt x="110" y="172"/>
                    <a:pt x="98" y="178"/>
                    <a:pt x="81" y="178"/>
                  </a:cubicBezTo>
                  <a:cubicBezTo>
                    <a:pt x="62" y="178"/>
                    <a:pt x="39" y="167"/>
                    <a:pt x="31" y="159"/>
                  </a:cubicBezTo>
                  <a:cubicBezTo>
                    <a:pt x="31" y="158"/>
                    <a:pt x="30" y="158"/>
                    <a:pt x="29" y="157"/>
                  </a:cubicBezTo>
                  <a:lnTo>
                    <a:pt x="36" y="158"/>
                  </a:lnTo>
                  <a:close/>
                  <a:moveTo>
                    <a:pt x="182" y="195"/>
                  </a:moveTo>
                  <a:cubicBezTo>
                    <a:pt x="178" y="196"/>
                    <a:pt x="168" y="198"/>
                    <a:pt x="153" y="198"/>
                  </a:cubicBezTo>
                  <a:cubicBezTo>
                    <a:pt x="141" y="198"/>
                    <a:pt x="131" y="202"/>
                    <a:pt x="120" y="205"/>
                  </a:cubicBezTo>
                  <a:cubicBezTo>
                    <a:pt x="112" y="207"/>
                    <a:pt x="103" y="210"/>
                    <a:pt x="97" y="210"/>
                  </a:cubicBezTo>
                  <a:cubicBezTo>
                    <a:pt x="82" y="210"/>
                    <a:pt x="75" y="206"/>
                    <a:pt x="59" y="199"/>
                  </a:cubicBezTo>
                  <a:cubicBezTo>
                    <a:pt x="58" y="198"/>
                    <a:pt x="58" y="198"/>
                    <a:pt x="58" y="198"/>
                  </a:cubicBezTo>
                  <a:cubicBezTo>
                    <a:pt x="42" y="190"/>
                    <a:pt x="12" y="167"/>
                    <a:pt x="8" y="157"/>
                  </a:cubicBezTo>
                  <a:cubicBezTo>
                    <a:pt x="8" y="156"/>
                    <a:pt x="8" y="156"/>
                    <a:pt x="8" y="156"/>
                  </a:cubicBezTo>
                  <a:cubicBezTo>
                    <a:pt x="12" y="156"/>
                    <a:pt x="21" y="160"/>
                    <a:pt x="26" y="165"/>
                  </a:cubicBezTo>
                  <a:cubicBezTo>
                    <a:pt x="35" y="173"/>
                    <a:pt x="60" y="186"/>
                    <a:pt x="81" y="186"/>
                  </a:cubicBezTo>
                  <a:cubicBezTo>
                    <a:pt x="101" y="186"/>
                    <a:pt x="121" y="178"/>
                    <a:pt x="121" y="170"/>
                  </a:cubicBezTo>
                  <a:cubicBezTo>
                    <a:pt x="121" y="164"/>
                    <a:pt x="113" y="159"/>
                    <a:pt x="110" y="158"/>
                  </a:cubicBezTo>
                  <a:cubicBezTo>
                    <a:pt x="109" y="158"/>
                    <a:pt x="109" y="158"/>
                    <a:pt x="109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7" y="158"/>
                    <a:pt x="92" y="162"/>
                    <a:pt x="81" y="162"/>
                  </a:cubicBezTo>
                  <a:cubicBezTo>
                    <a:pt x="73" y="162"/>
                    <a:pt x="70" y="157"/>
                    <a:pt x="69" y="154"/>
                  </a:cubicBezTo>
                  <a:cubicBezTo>
                    <a:pt x="70" y="153"/>
                    <a:pt x="75" y="148"/>
                    <a:pt x="93" y="146"/>
                  </a:cubicBezTo>
                  <a:cubicBezTo>
                    <a:pt x="104" y="144"/>
                    <a:pt x="112" y="143"/>
                    <a:pt x="118" y="143"/>
                  </a:cubicBezTo>
                  <a:cubicBezTo>
                    <a:pt x="126" y="143"/>
                    <a:pt x="131" y="145"/>
                    <a:pt x="143" y="149"/>
                  </a:cubicBezTo>
                  <a:cubicBezTo>
                    <a:pt x="163" y="157"/>
                    <a:pt x="186" y="162"/>
                    <a:pt x="200" y="162"/>
                  </a:cubicBezTo>
                  <a:cubicBezTo>
                    <a:pt x="199" y="167"/>
                    <a:pt x="192" y="181"/>
                    <a:pt x="182" y="19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F0F71B0-00D1-4A83-996F-073DCF078F74}"/>
              </a:ext>
            </a:extLst>
          </p:cNvPr>
          <p:cNvGrpSpPr/>
          <p:nvPr/>
        </p:nvGrpSpPr>
        <p:grpSpPr>
          <a:xfrm>
            <a:off x="9333360" y="3869674"/>
            <a:ext cx="1471313" cy="1042638"/>
            <a:chOff x="9333360" y="3869674"/>
            <a:chExt cx="1471313" cy="1042638"/>
          </a:xfrm>
        </p:grpSpPr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69201B6D-FCCE-4A0B-983D-69C0B2B84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2327" y="3869674"/>
              <a:ext cx="1302346" cy="1042638"/>
            </a:xfrm>
            <a:custGeom>
              <a:avLst/>
              <a:gdLst>
                <a:gd name="T0" fmla="*/ 1422 w 1422"/>
                <a:gd name="T1" fmla="*/ 550 h 1142"/>
                <a:gd name="T2" fmla="*/ 1 w 1422"/>
                <a:gd name="T3" fmla="*/ 1142 h 1142"/>
                <a:gd name="T4" fmla="*/ 0 w 1422"/>
                <a:gd name="T5" fmla="*/ 360 h 1142"/>
                <a:gd name="T6" fmla="*/ 869 w 1422"/>
                <a:gd name="T7" fmla="*/ 0 h 1142"/>
                <a:gd name="T8" fmla="*/ 1422 w 1422"/>
                <a:gd name="T9" fmla="*/ 550 h 1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2" h="1142">
                  <a:moveTo>
                    <a:pt x="1422" y="550"/>
                  </a:moveTo>
                  <a:cubicBezTo>
                    <a:pt x="1046" y="928"/>
                    <a:pt x="534" y="1142"/>
                    <a:pt x="1" y="114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327" y="360"/>
                    <a:pt x="638" y="232"/>
                    <a:pt x="869" y="0"/>
                  </a:cubicBezTo>
                  <a:cubicBezTo>
                    <a:pt x="1422" y="550"/>
                    <a:pt x="1422" y="550"/>
                    <a:pt x="1422" y="550"/>
                  </a:cubicBezTo>
                  <a:close/>
                </a:path>
              </a:pathLst>
            </a:custGeom>
            <a:solidFill>
              <a:schemeClr val="accent4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DC15048-94D8-4535-A6CE-7E0647A43097}"/>
                </a:ext>
              </a:extLst>
            </p:cNvPr>
            <p:cNvSpPr txBox="1"/>
            <p:nvPr/>
          </p:nvSpPr>
          <p:spPr>
            <a:xfrm>
              <a:off x="9333360" y="4390993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04</a:t>
              </a:r>
            </a:p>
          </p:txBody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43D10B15-2F11-4BE4-BC48-264A970939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97256" y="4278267"/>
              <a:ext cx="283476" cy="308786"/>
            </a:xfrm>
            <a:custGeom>
              <a:avLst/>
              <a:gdLst>
                <a:gd name="T0" fmla="*/ 183 w 190"/>
                <a:gd name="T1" fmla="*/ 6 h 207"/>
                <a:gd name="T2" fmla="*/ 182 w 190"/>
                <a:gd name="T3" fmla="*/ 3 h 207"/>
                <a:gd name="T4" fmla="*/ 179 w 190"/>
                <a:gd name="T5" fmla="*/ 2 h 207"/>
                <a:gd name="T6" fmla="*/ 87 w 190"/>
                <a:gd name="T7" fmla="*/ 25 h 207"/>
                <a:gd name="T8" fmla="*/ 73 w 190"/>
                <a:gd name="T9" fmla="*/ 47 h 207"/>
                <a:gd name="T10" fmla="*/ 12 w 190"/>
                <a:gd name="T11" fmla="*/ 24 h 207"/>
                <a:gd name="T12" fmla="*/ 8 w 190"/>
                <a:gd name="T13" fmla="*/ 24 h 207"/>
                <a:gd name="T14" fmla="*/ 8 w 190"/>
                <a:gd name="T15" fmla="*/ 27 h 207"/>
                <a:gd name="T16" fmla="*/ 24 w 190"/>
                <a:gd name="T17" fmla="*/ 100 h 207"/>
                <a:gd name="T18" fmla="*/ 83 w 190"/>
                <a:gd name="T19" fmla="*/ 124 h 207"/>
                <a:gd name="T20" fmla="*/ 89 w 190"/>
                <a:gd name="T21" fmla="*/ 172 h 207"/>
                <a:gd name="T22" fmla="*/ 100 w 190"/>
                <a:gd name="T23" fmla="*/ 207 h 207"/>
                <a:gd name="T24" fmla="*/ 107 w 190"/>
                <a:gd name="T25" fmla="*/ 205 h 207"/>
                <a:gd name="T26" fmla="*/ 97 w 190"/>
                <a:gd name="T27" fmla="*/ 169 h 207"/>
                <a:gd name="T28" fmla="*/ 92 w 190"/>
                <a:gd name="T29" fmla="*/ 117 h 207"/>
                <a:gd name="T30" fmla="*/ 93 w 190"/>
                <a:gd name="T31" fmla="*/ 109 h 207"/>
                <a:gd name="T32" fmla="*/ 166 w 190"/>
                <a:gd name="T33" fmla="*/ 75 h 207"/>
                <a:gd name="T34" fmla="*/ 183 w 190"/>
                <a:gd name="T35" fmla="*/ 6 h 207"/>
                <a:gd name="T36" fmla="*/ 30 w 190"/>
                <a:gd name="T37" fmla="*/ 95 h 207"/>
                <a:gd name="T38" fmla="*/ 15 w 190"/>
                <a:gd name="T39" fmla="*/ 33 h 207"/>
                <a:gd name="T40" fmla="*/ 72 w 190"/>
                <a:gd name="T41" fmla="*/ 57 h 207"/>
                <a:gd name="T42" fmla="*/ 72 w 190"/>
                <a:gd name="T43" fmla="*/ 59 h 207"/>
                <a:gd name="T44" fmla="*/ 73 w 190"/>
                <a:gd name="T45" fmla="*/ 59 h 207"/>
                <a:gd name="T46" fmla="*/ 74 w 190"/>
                <a:gd name="T47" fmla="*/ 60 h 207"/>
                <a:gd name="T48" fmla="*/ 85 w 190"/>
                <a:gd name="T49" fmla="*/ 105 h 207"/>
                <a:gd name="T50" fmla="*/ 85 w 190"/>
                <a:gd name="T51" fmla="*/ 105 h 207"/>
                <a:gd name="T52" fmla="*/ 47 w 190"/>
                <a:gd name="T53" fmla="*/ 60 h 207"/>
                <a:gd name="T54" fmla="*/ 42 w 190"/>
                <a:gd name="T55" fmla="*/ 66 h 207"/>
                <a:gd name="T56" fmla="*/ 83 w 190"/>
                <a:gd name="T57" fmla="*/ 117 h 207"/>
                <a:gd name="T58" fmla="*/ 30 w 190"/>
                <a:gd name="T59" fmla="*/ 95 h 207"/>
                <a:gd name="T60" fmla="*/ 160 w 190"/>
                <a:gd name="T61" fmla="*/ 70 h 207"/>
                <a:gd name="T62" fmla="*/ 94 w 190"/>
                <a:gd name="T63" fmla="*/ 101 h 207"/>
                <a:gd name="T64" fmla="*/ 94 w 190"/>
                <a:gd name="T65" fmla="*/ 100 h 207"/>
                <a:gd name="T66" fmla="*/ 117 w 190"/>
                <a:gd name="T67" fmla="*/ 56 h 207"/>
                <a:gd name="T68" fmla="*/ 113 w 190"/>
                <a:gd name="T69" fmla="*/ 49 h 207"/>
                <a:gd name="T70" fmla="*/ 91 w 190"/>
                <a:gd name="T71" fmla="*/ 79 h 207"/>
                <a:gd name="T72" fmla="*/ 80 w 190"/>
                <a:gd name="T73" fmla="*/ 55 h 207"/>
                <a:gd name="T74" fmla="*/ 80 w 190"/>
                <a:gd name="T75" fmla="*/ 55 h 207"/>
                <a:gd name="T76" fmla="*/ 93 w 190"/>
                <a:gd name="T77" fmla="*/ 31 h 207"/>
                <a:gd name="T78" fmla="*/ 175 w 190"/>
                <a:gd name="T79" fmla="*/ 10 h 207"/>
                <a:gd name="T80" fmla="*/ 160 w 190"/>
                <a:gd name="T81" fmla="*/ 7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0" h="207">
                  <a:moveTo>
                    <a:pt x="183" y="6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79" y="2"/>
                    <a:pt x="179" y="2"/>
                    <a:pt x="179" y="2"/>
                  </a:cubicBezTo>
                  <a:cubicBezTo>
                    <a:pt x="136" y="0"/>
                    <a:pt x="105" y="8"/>
                    <a:pt x="87" y="25"/>
                  </a:cubicBezTo>
                  <a:cubicBezTo>
                    <a:pt x="79" y="33"/>
                    <a:pt x="75" y="41"/>
                    <a:pt x="73" y="47"/>
                  </a:cubicBezTo>
                  <a:cubicBezTo>
                    <a:pt x="60" y="34"/>
                    <a:pt x="39" y="26"/>
                    <a:pt x="12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9"/>
                    <a:pt x="0" y="71"/>
                    <a:pt x="24" y="100"/>
                  </a:cubicBezTo>
                  <a:cubicBezTo>
                    <a:pt x="37" y="115"/>
                    <a:pt x="57" y="123"/>
                    <a:pt x="83" y="124"/>
                  </a:cubicBezTo>
                  <a:cubicBezTo>
                    <a:pt x="83" y="138"/>
                    <a:pt x="83" y="156"/>
                    <a:pt x="89" y="172"/>
                  </a:cubicBezTo>
                  <a:cubicBezTo>
                    <a:pt x="93" y="183"/>
                    <a:pt x="100" y="206"/>
                    <a:pt x="100" y="207"/>
                  </a:cubicBezTo>
                  <a:cubicBezTo>
                    <a:pt x="107" y="205"/>
                    <a:pt x="107" y="205"/>
                    <a:pt x="107" y="205"/>
                  </a:cubicBezTo>
                  <a:cubicBezTo>
                    <a:pt x="107" y="204"/>
                    <a:pt x="101" y="181"/>
                    <a:pt x="97" y="169"/>
                  </a:cubicBezTo>
                  <a:cubicBezTo>
                    <a:pt x="90" y="152"/>
                    <a:pt x="91" y="131"/>
                    <a:pt x="92" y="117"/>
                  </a:cubicBezTo>
                  <a:cubicBezTo>
                    <a:pt x="92" y="115"/>
                    <a:pt x="93" y="112"/>
                    <a:pt x="93" y="109"/>
                  </a:cubicBezTo>
                  <a:cubicBezTo>
                    <a:pt x="126" y="106"/>
                    <a:pt x="151" y="94"/>
                    <a:pt x="166" y="75"/>
                  </a:cubicBezTo>
                  <a:cubicBezTo>
                    <a:pt x="190" y="45"/>
                    <a:pt x="183" y="7"/>
                    <a:pt x="183" y="6"/>
                  </a:cubicBezTo>
                  <a:close/>
                  <a:moveTo>
                    <a:pt x="30" y="95"/>
                  </a:moveTo>
                  <a:cubicBezTo>
                    <a:pt x="12" y="74"/>
                    <a:pt x="14" y="43"/>
                    <a:pt x="15" y="33"/>
                  </a:cubicBezTo>
                  <a:cubicBezTo>
                    <a:pt x="41" y="35"/>
                    <a:pt x="60" y="43"/>
                    <a:pt x="72" y="57"/>
                  </a:cubicBezTo>
                  <a:cubicBezTo>
                    <a:pt x="72" y="58"/>
                    <a:pt x="72" y="58"/>
                    <a:pt x="72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3" y="59"/>
                    <a:pt x="73" y="60"/>
                    <a:pt x="74" y="60"/>
                  </a:cubicBezTo>
                  <a:cubicBezTo>
                    <a:pt x="84" y="75"/>
                    <a:pt x="86" y="92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74" y="87"/>
                    <a:pt x="51" y="63"/>
                    <a:pt x="47" y="60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57" y="80"/>
                    <a:pt x="79" y="107"/>
                    <a:pt x="83" y="117"/>
                  </a:cubicBezTo>
                  <a:cubicBezTo>
                    <a:pt x="59" y="116"/>
                    <a:pt x="41" y="109"/>
                    <a:pt x="30" y="95"/>
                  </a:cubicBezTo>
                  <a:close/>
                  <a:moveTo>
                    <a:pt x="160" y="70"/>
                  </a:moveTo>
                  <a:cubicBezTo>
                    <a:pt x="146" y="87"/>
                    <a:pt x="124" y="98"/>
                    <a:pt x="94" y="101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9" y="68"/>
                    <a:pt x="117" y="56"/>
                    <a:pt x="117" y="56"/>
                  </a:cubicBezTo>
                  <a:cubicBezTo>
                    <a:pt x="113" y="49"/>
                    <a:pt x="113" y="49"/>
                    <a:pt x="113" y="49"/>
                  </a:cubicBezTo>
                  <a:cubicBezTo>
                    <a:pt x="112" y="50"/>
                    <a:pt x="99" y="58"/>
                    <a:pt x="91" y="79"/>
                  </a:cubicBezTo>
                  <a:cubicBezTo>
                    <a:pt x="89" y="71"/>
                    <a:pt x="86" y="63"/>
                    <a:pt x="80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1" y="50"/>
                    <a:pt x="83" y="40"/>
                    <a:pt x="93" y="31"/>
                  </a:cubicBezTo>
                  <a:cubicBezTo>
                    <a:pt x="109" y="16"/>
                    <a:pt x="137" y="9"/>
                    <a:pt x="175" y="10"/>
                  </a:cubicBezTo>
                  <a:cubicBezTo>
                    <a:pt x="176" y="19"/>
                    <a:pt x="178" y="47"/>
                    <a:pt x="160" y="7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73EA76C-9211-48F4-8666-974ABC4B343F}"/>
              </a:ext>
            </a:extLst>
          </p:cNvPr>
          <p:cNvGrpSpPr/>
          <p:nvPr/>
        </p:nvGrpSpPr>
        <p:grpSpPr>
          <a:xfrm>
            <a:off x="9229513" y="967671"/>
            <a:ext cx="1572235" cy="1112657"/>
            <a:chOff x="9229513" y="967671"/>
            <a:chExt cx="1572235" cy="1112657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FB1C6073-A15D-4BB7-A65A-EA92DC736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9513" y="967671"/>
              <a:ext cx="1572235" cy="1112657"/>
            </a:xfrm>
            <a:custGeom>
              <a:avLst/>
              <a:gdLst>
                <a:gd name="T0" fmla="*/ 0 w 1718"/>
                <a:gd name="T1" fmla="*/ 92 h 1218"/>
                <a:gd name="T2" fmla="*/ 1718 w 1718"/>
                <a:gd name="T3" fmla="*/ 671 h 1218"/>
                <a:gd name="T4" fmla="*/ 1162 w 1718"/>
                <a:gd name="T5" fmla="*/ 1218 h 1218"/>
                <a:gd name="T6" fmla="*/ 245 w 1718"/>
                <a:gd name="T7" fmla="*/ 852 h 1218"/>
                <a:gd name="T8" fmla="*/ 0 w 1718"/>
                <a:gd name="T9" fmla="*/ 92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8" h="1218">
                  <a:moveTo>
                    <a:pt x="0" y="92"/>
                  </a:moveTo>
                  <a:cubicBezTo>
                    <a:pt x="635" y="0"/>
                    <a:pt x="1269" y="213"/>
                    <a:pt x="1718" y="671"/>
                  </a:cubicBezTo>
                  <a:cubicBezTo>
                    <a:pt x="1162" y="1218"/>
                    <a:pt x="1162" y="1218"/>
                    <a:pt x="1162" y="1218"/>
                  </a:cubicBezTo>
                  <a:cubicBezTo>
                    <a:pt x="920" y="971"/>
                    <a:pt x="590" y="843"/>
                    <a:pt x="245" y="852"/>
                  </a:cubicBezTo>
                  <a:cubicBezTo>
                    <a:pt x="292" y="574"/>
                    <a:pt x="202" y="291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BBE2F66-96B7-485E-98F5-C349C1A2C867}"/>
                </a:ext>
              </a:extLst>
            </p:cNvPr>
            <p:cNvSpPr txBox="1"/>
            <p:nvPr/>
          </p:nvSpPr>
          <p:spPr>
            <a:xfrm>
              <a:off x="9941608" y="1502148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01</a:t>
              </a:r>
            </a:p>
          </p:txBody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86C36557-CE29-4D67-93BF-C36A99F8F3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15216" y="1270157"/>
              <a:ext cx="338724" cy="338722"/>
            </a:xfrm>
            <a:custGeom>
              <a:avLst/>
              <a:gdLst>
                <a:gd name="T0" fmla="*/ 123 w 259"/>
                <a:gd name="T1" fmla="*/ 35 h 259"/>
                <a:gd name="T2" fmla="*/ 61 w 259"/>
                <a:gd name="T3" fmla="*/ 0 h 259"/>
                <a:gd name="T4" fmla="*/ 0 w 259"/>
                <a:gd name="T5" fmla="*/ 35 h 259"/>
                <a:gd name="T6" fmla="*/ 0 w 259"/>
                <a:gd name="T7" fmla="*/ 105 h 259"/>
                <a:gd name="T8" fmla="*/ 61 w 259"/>
                <a:gd name="T9" fmla="*/ 140 h 259"/>
                <a:gd name="T10" fmla="*/ 123 w 259"/>
                <a:gd name="T11" fmla="*/ 105 h 259"/>
                <a:gd name="T12" fmla="*/ 123 w 259"/>
                <a:gd name="T13" fmla="*/ 35 h 259"/>
                <a:gd name="T14" fmla="*/ 113 w 259"/>
                <a:gd name="T15" fmla="*/ 100 h 259"/>
                <a:gd name="T16" fmla="*/ 61 w 259"/>
                <a:gd name="T17" fmla="*/ 130 h 259"/>
                <a:gd name="T18" fmla="*/ 9 w 259"/>
                <a:gd name="T19" fmla="*/ 100 h 259"/>
                <a:gd name="T20" fmla="*/ 9 w 259"/>
                <a:gd name="T21" fmla="*/ 40 h 259"/>
                <a:gd name="T22" fmla="*/ 61 w 259"/>
                <a:gd name="T23" fmla="*/ 11 h 259"/>
                <a:gd name="T24" fmla="*/ 113 w 259"/>
                <a:gd name="T25" fmla="*/ 40 h 259"/>
                <a:gd name="T26" fmla="*/ 113 w 259"/>
                <a:gd name="T27" fmla="*/ 100 h 259"/>
                <a:gd name="T28" fmla="*/ 198 w 259"/>
                <a:gd name="T29" fmla="*/ 0 h 259"/>
                <a:gd name="T30" fmla="*/ 137 w 259"/>
                <a:gd name="T31" fmla="*/ 35 h 259"/>
                <a:gd name="T32" fmla="*/ 137 w 259"/>
                <a:gd name="T33" fmla="*/ 105 h 259"/>
                <a:gd name="T34" fmla="*/ 198 w 259"/>
                <a:gd name="T35" fmla="*/ 140 h 259"/>
                <a:gd name="T36" fmla="*/ 259 w 259"/>
                <a:gd name="T37" fmla="*/ 105 h 259"/>
                <a:gd name="T38" fmla="*/ 259 w 259"/>
                <a:gd name="T39" fmla="*/ 35 h 259"/>
                <a:gd name="T40" fmla="*/ 198 w 259"/>
                <a:gd name="T41" fmla="*/ 0 h 259"/>
                <a:gd name="T42" fmla="*/ 250 w 259"/>
                <a:gd name="T43" fmla="*/ 100 h 259"/>
                <a:gd name="T44" fmla="*/ 198 w 259"/>
                <a:gd name="T45" fmla="*/ 130 h 259"/>
                <a:gd name="T46" fmla="*/ 146 w 259"/>
                <a:gd name="T47" fmla="*/ 100 h 259"/>
                <a:gd name="T48" fmla="*/ 146 w 259"/>
                <a:gd name="T49" fmla="*/ 40 h 259"/>
                <a:gd name="T50" fmla="*/ 198 w 259"/>
                <a:gd name="T51" fmla="*/ 11 h 259"/>
                <a:gd name="T52" fmla="*/ 250 w 259"/>
                <a:gd name="T53" fmla="*/ 40 h 259"/>
                <a:gd name="T54" fmla="*/ 250 w 259"/>
                <a:gd name="T55" fmla="*/ 100 h 259"/>
                <a:gd name="T56" fmla="*/ 66 w 259"/>
                <a:gd name="T57" fmla="*/ 154 h 259"/>
                <a:gd name="T58" fmla="*/ 66 w 259"/>
                <a:gd name="T59" fmla="*/ 224 h 259"/>
                <a:gd name="T60" fmla="*/ 127 w 259"/>
                <a:gd name="T61" fmla="*/ 259 h 259"/>
                <a:gd name="T62" fmla="*/ 189 w 259"/>
                <a:gd name="T63" fmla="*/ 224 h 259"/>
                <a:gd name="T64" fmla="*/ 189 w 259"/>
                <a:gd name="T65" fmla="*/ 154 h 259"/>
                <a:gd name="T66" fmla="*/ 127 w 259"/>
                <a:gd name="T67" fmla="*/ 119 h 259"/>
                <a:gd name="T68" fmla="*/ 66 w 259"/>
                <a:gd name="T69" fmla="*/ 154 h 259"/>
                <a:gd name="T70" fmla="*/ 179 w 259"/>
                <a:gd name="T71" fmla="*/ 219 h 259"/>
                <a:gd name="T72" fmla="*/ 127 w 259"/>
                <a:gd name="T73" fmla="*/ 249 h 259"/>
                <a:gd name="T74" fmla="*/ 75 w 259"/>
                <a:gd name="T75" fmla="*/ 219 h 259"/>
                <a:gd name="T76" fmla="*/ 75 w 259"/>
                <a:gd name="T77" fmla="*/ 159 h 259"/>
                <a:gd name="T78" fmla="*/ 127 w 259"/>
                <a:gd name="T79" fmla="*/ 130 h 259"/>
                <a:gd name="T80" fmla="*/ 179 w 259"/>
                <a:gd name="T81" fmla="*/ 159 h 259"/>
                <a:gd name="T82" fmla="*/ 179 w 259"/>
                <a:gd name="T83" fmla="*/ 21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259">
                  <a:moveTo>
                    <a:pt x="123" y="35"/>
                  </a:moveTo>
                  <a:lnTo>
                    <a:pt x="61" y="0"/>
                  </a:lnTo>
                  <a:lnTo>
                    <a:pt x="0" y="35"/>
                  </a:lnTo>
                  <a:lnTo>
                    <a:pt x="0" y="105"/>
                  </a:lnTo>
                  <a:lnTo>
                    <a:pt x="61" y="140"/>
                  </a:lnTo>
                  <a:lnTo>
                    <a:pt x="123" y="105"/>
                  </a:lnTo>
                  <a:lnTo>
                    <a:pt x="123" y="35"/>
                  </a:lnTo>
                  <a:close/>
                  <a:moveTo>
                    <a:pt x="113" y="100"/>
                  </a:moveTo>
                  <a:lnTo>
                    <a:pt x="61" y="130"/>
                  </a:lnTo>
                  <a:lnTo>
                    <a:pt x="9" y="100"/>
                  </a:lnTo>
                  <a:lnTo>
                    <a:pt x="9" y="40"/>
                  </a:lnTo>
                  <a:lnTo>
                    <a:pt x="61" y="11"/>
                  </a:lnTo>
                  <a:lnTo>
                    <a:pt x="113" y="40"/>
                  </a:lnTo>
                  <a:lnTo>
                    <a:pt x="113" y="100"/>
                  </a:lnTo>
                  <a:close/>
                  <a:moveTo>
                    <a:pt x="198" y="0"/>
                  </a:moveTo>
                  <a:lnTo>
                    <a:pt x="137" y="35"/>
                  </a:lnTo>
                  <a:lnTo>
                    <a:pt x="137" y="105"/>
                  </a:lnTo>
                  <a:lnTo>
                    <a:pt x="198" y="140"/>
                  </a:lnTo>
                  <a:lnTo>
                    <a:pt x="259" y="105"/>
                  </a:lnTo>
                  <a:lnTo>
                    <a:pt x="259" y="35"/>
                  </a:lnTo>
                  <a:lnTo>
                    <a:pt x="198" y="0"/>
                  </a:lnTo>
                  <a:close/>
                  <a:moveTo>
                    <a:pt x="250" y="100"/>
                  </a:moveTo>
                  <a:lnTo>
                    <a:pt x="198" y="130"/>
                  </a:lnTo>
                  <a:lnTo>
                    <a:pt x="146" y="100"/>
                  </a:lnTo>
                  <a:lnTo>
                    <a:pt x="146" y="40"/>
                  </a:lnTo>
                  <a:lnTo>
                    <a:pt x="198" y="11"/>
                  </a:lnTo>
                  <a:lnTo>
                    <a:pt x="250" y="40"/>
                  </a:lnTo>
                  <a:lnTo>
                    <a:pt x="250" y="100"/>
                  </a:lnTo>
                  <a:close/>
                  <a:moveTo>
                    <a:pt x="66" y="154"/>
                  </a:moveTo>
                  <a:lnTo>
                    <a:pt x="66" y="224"/>
                  </a:lnTo>
                  <a:lnTo>
                    <a:pt x="127" y="259"/>
                  </a:lnTo>
                  <a:lnTo>
                    <a:pt x="189" y="224"/>
                  </a:lnTo>
                  <a:lnTo>
                    <a:pt x="189" y="154"/>
                  </a:lnTo>
                  <a:lnTo>
                    <a:pt x="127" y="119"/>
                  </a:lnTo>
                  <a:lnTo>
                    <a:pt x="66" y="154"/>
                  </a:lnTo>
                  <a:close/>
                  <a:moveTo>
                    <a:pt x="179" y="219"/>
                  </a:moveTo>
                  <a:lnTo>
                    <a:pt x="127" y="249"/>
                  </a:lnTo>
                  <a:lnTo>
                    <a:pt x="75" y="219"/>
                  </a:lnTo>
                  <a:lnTo>
                    <a:pt x="75" y="159"/>
                  </a:lnTo>
                  <a:lnTo>
                    <a:pt x="127" y="130"/>
                  </a:lnTo>
                  <a:lnTo>
                    <a:pt x="179" y="159"/>
                  </a:lnTo>
                  <a:lnTo>
                    <a:pt x="179" y="2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C6A1CB-5F7F-45BF-892A-CA8A5533A876}"/>
              </a:ext>
            </a:extLst>
          </p:cNvPr>
          <p:cNvGrpSpPr/>
          <p:nvPr/>
        </p:nvGrpSpPr>
        <p:grpSpPr>
          <a:xfrm>
            <a:off x="10353131" y="3026507"/>
            <a:ext cx="1040094" cy="1289613"/>
            <a:chOff x="10353131" y="3026507"/>
            <a:chExt cx="1040094" cy="1289613"/>
          </a:xfrm>
        </p:grpSpPr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F7F4A5A1-1655-4DF4-B70D-E86789AF2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3131" y="3026507"/>
              <a:ext cx="1040094" cy="1289613"/>
            </a:xfrm>
            <a:custGeom>
              <a:avLst/>
              <a:gdLst>
                <a:gd name="T0" fmla="*/ 1136 w 1136"/>
                <a:gd name="T1" fmla="*/ 0 h 1412"/>
                <a:gd name="T2" fmla="*/ 553 w 1136"/>
                <a:gd name="T3" fmla="*/ 1412 h 1412"/>
                <a:gd name="T4" fmla="*/ 0 w 1136"/>
                <a:gd name="T5" fmla="*/ 862 h 1412"/>
                <a:gd name="T6" fmla="*/ 354 w 1136"/>
                <a:gd name="T7" fmla="*/ 0 h 1412"/>
                <a:gd name="T8" fmla="*/ 1136 w 1136"/>
                <a:gd name="T9" fmla="*/ 0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6" h="1412">
                  <a:moveTo>
                    <a:pt x="1136" y="0"/>
                  </a:moveTo>
                  <a:cubicBezTo>
                    <a:pt x="1136" y="527"/>
                    <a:pt x="924" y="1038"/>
                    <a:pt x="553" y="1412"/>
                  </a:cubicBezTo>
                  <a:cubicBezTo>
                    <a:pt x="0" y="862"/>
                    <a:pt x="0" y="862"/>
                    <a:pt x="0" y="862"/>
                  </a:cubicBezTo>
                  <a:cubicBezTo>
                    <a:pt x="229" y="632"/>
                    <a:pt x="354" y="325"/>
                    <a:pt x="354" y="0"/>
                  </a:cubicBezTo>
                  <a:cubicBezTo>
                    <a:pt x="1136" y="0"/>
                    <a:pt x="1136" y="0"/>
                    <a:pt x="1136" y="0"/>
                  </a:cubicBezTo>
                  <a:close/>
                </a:path>
              </a:pathLst>
            </a:custGeom>
            <a:solidFill>
              <a:schemeClr val="accent3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F48FBA4-D3C0-4308-B434-314C441FD218}"/>
                </a:ext>
              </a:extLst>
            </p:cNvPr>
            <p:cNvSpPr txBox="1"/>
            <p:nvPr/>
          </p:nvSpPr>
          <p:spPr>
            <a:xfrm>
              <a:off x="10354032" y="3679217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03</a:t>
              </a:r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EF025CB9-48A0-456D-8090-C078C181D7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50457" y="3227387"/>
              <a:ext cx="292100" cy="403225"/>
            </a:xfrm>
            <a:custGeom>
              <a:avLst/>
              <a:gdLst>
                <a:gd name="T0" fmla="*/ 153 w 156"/>
                <a:gd name="T1" fmla="*/ 54 h 216"/>
                <a:gd name="T2" fmla="*/ 146 w 156"/>
                <a:gd name="T3" fmla="*/ 51 h 216"/>
                <a:gd name="T4" fmla="*/ 140 w 156"/>
                <a:gd name="T5" fmla="*/ 2 h 216"/>
                <a:gd name="T6" fmla="*/ 138 w 156"/>
                <a:gd name="T7" fmla="*/ 0 h 216"/>
                <a:gd name="T8" fmla="*/ 136 w 156"/>
                <a:gd name="T9" fmla="*/ 1 h 216"/>
                <a:gd name="T10" fmla="*/ 89 w 156"/>
                <a:gd name="T11" fmla="*/ 31 h 216"/>
                <a:gd name="T12" fmla="*/ 81 w 156"/>
                <a:gd name="T13" fmla="*/ 23 h 216"/>
                <a:gd name="T14" fmla="*/ 78 w 156"/>
                <a:gd name="T15" fmla="*/ 26 h 216"/>
                <a:gd name="T16" fmla="*/ 52 w 156"/>
                <a:gd name="T17" fmla="*/ 67 h 216"/>
                <a:gd name="T18" fmla="*/ 40 w 156"/>
                <a:gd name="T19" fmla="*/ 59 h 216"/>
                <a:gd name="T20" fmla="*/ 38 w 156"/>
                <a:gd name="T21" fmla="*/ 63 h 216"/>
                <a:gd name="T22" fmla="*/ 38 w 156"/>
                <a:gd name="T23" fmla="*/ 156 h 216"/>
                <a:gd name="T24" fmla="*/ 43 w 156"/>
                <a:gd name="T25" fmla="*/ 160 h 216"/>
                <a:gd name="T26" fmla="*/ 45 w 156"/>
                <a:gd name="T27" fmla="*/ 154 h 216"/>
                <a:gd name="T28" fmla="*/ 87 w 156"/>
                <a:gd name="T29" fmla="*/ 76 h 216"/>
                <a:gd name="T30" fmla="*/ 65 w 156"/>
                <a:gd name="T31" fmla="*/ 165 h 216"/>
                <a:gd name="T32" fmla="*/ 65 w 156"/>
                <a:gd name="T33" fmla="*/ 166 h 216"/>
                <a:gd name="T34" fmla="*/ 65 w 156"/>
                <a:gd name="T35" fmla="*/ 167 h 216"/>
                <a:gd name="T36" fmla="*/ 77 w 156"/>
                <a:gd name="T37" fmla="*/ 172 h 216"/>
                <a:gd name="T38" fmla="*/ 106 w 156"/>
                <a:gd name="T39" fmla="*/ 165 h 216"/>
                <a:gd name="T40" fmla="*/ 149 w 156"/>
                <a:gd name="T41" fmla="*/ 110 h 216"/>
                <a:gd name="T42" fmla="*/ 150 w 156"/>
                <a:gd name="T43" fmla="*/ 106 h 216"/>
                <a:gd name="T44" fmla="*/ 139 w 156"/>
                <a:gd name="T45" fmla="*/ 103 h 216"/>
                <a:gd name="T46" fmla="*/ 153 w 156"/>
                <a:gd name="T47" fmla="*/ 57 h 216"/>
                <a:gd name="T48" fmla="*/ 153 w 156"/>
                <a:gd name="T49" fmla="*/ 54 h 216"/>
                <a:gd name="T50" fmla="*/ 130 w 156"/>
                <a:gd name="T51" fmla="*/ 103 h 216"/>
                <a:gd name="T52" fmla="*/ 126 w 156"/>
                <a:gd name="T53" fmla="*/ 107 h 216"/>
                <a:gd name="T54" fmla="*/ 140 w 156"/>
                <a:gd name="T55" fmla="*/ 112 h 216"/>
                <a:gd name="T56" fmla="*/ 104 w 156"/>
                <a:gd name="T57" fmla="*/ 157 h 216"/>
                <a:gd name="T58" fmla="*/ 73 w 156"/>
                <a:gd name="T59" fmla="*/ 163 h 216"/>
                <a:gd name="T60" fmla="*/ 108 w 156"/>
                <a:gd name="T61" fmla="*/ 55 h 216"/>
                <a:gd name="T62" fmla="*/ 124 w 156"/>
                <a:gd name="T63" fmla="*/ 34 h 216"/>
                <a:gd name="T64" fmla="*/ 103 w 156"/>
                <a:gd name="T65" fmla="*/ 50 h 216"/>
                <a:gd name="T66" fmla="*/ 39 w 156"/>
                <a:gd name="T67" fmla="*/ 145 h 216"/>
                <a:gd name="T68" fmla="*/ 42 w 156"/>
                <a:gd name="T69" fmla="*/ 71 h 216"/>
                <a:gd name="T70" fmla="*/ 54 w 156"/>
                <a:gd name="T71" fmla="*/ 79 h 216"/>
                <a:gd name="T72" fmla="*/ 56 w 156"/>
                <a:gd name="T73" fmla="*/ 75 h 216"/>
                <a:gd name="T74" fmla="*/ 81 w 156"/>
                <a:gd name="T75" fmla="*/ 35 h 216"/>
                <a:gd name="T76" fmla="*/ 90 w 156"/>
                <a:gd name="T77" fmla="*/ 43 h 216"/>
                <a:gd name="T78" fmla="*/ 92 w 156"/>
                <a:gd name="T79" fmla="*/ 39 h 216"/>
                <a:gd name="T80" fmla="*/ 135 w 156"/>
                <a:gd name="T81" fmla="*/ 10 h 216"/>
                <a:gd name="T82" fmla="*/ 137 w 156"/>
                <a:gd name="T83" fmla="*/ 51 h 216"/>
                <a:gd name="T84" fmla="*/ 136 w 156"/>
                <a:gd name="T85" fmla="*/ 55 h 216"/>
                <a:gd name="T86" fmla="*/ 145 w 156"/>
                <a:gd name="T87" fmla="*/ 59 h 216"/>
                <a:gd name="T88" fmla="*/ 130 w 156"/>
                <a:gd name="T89" fmla="*/ 103 h 216"/>
                <a:gd name="T90" fmla="*/ 56 w 156"/>
                <a:gd name="T91" fmla="*/ 146 h 216"/>
                <a:gd name="T92" fmla="*/ 39 w 156"/>
                <a:gd name="T93" fmla="*/ 216 h 216"/>
                <a:gd name="T94" fmla="*/ 46 w 156"/>
                <a:gd name="T95" fmla="*/ 215 h 216"/>
                <a:gd name="T96" fmla="*/ 63 w 156"/>
                <a:gd name="T97" fmla="*/ 149 h 216"/>
                <a:gd name="T98" fmla="*/ 56 w 156"/>
                <a:gd name="T99" fmla="*/ 14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6" h="216">
                  <a:moveTo>
                    <a:pt x="153" y="54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6" y="23"/>
                    <a:pt x="141" y="3"/>
                    <a:pt x="140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08" y="10"/>
                    <a:pt x="94" y="24"/>
                    <a:pt x="89" y="31"/>
                  </a:cubicBezTo>
                  <a:cubicBezTo>
                    <a:pt x="81" y="23"/>
                    <a:pt x="81" y="23"/>
                    <a:pt x="81" y="23"/>
                  </a:cubicBezTo>
                  <a:cubicBezTo>
                    <a:pt x="78" y="26"/>
                    <a:pt x="78" y="26"/>
                    <a:pt x="78" y="26"/>
                  </a:cubicBezTo>
                  <a:cubicBezTo>
                    <a:pt x="68" y="39"/>
                    <a:pt x="56" y="59"/>
                    <a:pt x="52" y="67"/>
                  </a:cubicBezTo>
                  <a:cubicBezTo>
                    <a:pt x="40" y="59"/>
                    <a:pt x="40" y="59"/>
                    <a:pt x="40" y="59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0" y="121"/>
                    <a:pt x="38" y="156"/>
                    <a:pt x="38" y="156"/>
                  </a:cubicBezTo>
                  <a:cubicBezTo>
                    <a:pt x="43" y="160"/>
                    <a:pt x="43" y="160"/>
                    <a:pt x="43" y="160"/>
                  </a:cubicBezTo>
                  <a:cubicBezTo>
                    <a:pt x="45" y="154"/>
                    <a:pt x="45" y="154"/>
                    <a:pt x="45" y="154"/>
                  </a:cubicBezTo>
                  <a:cubicBezTo>
                    <a:pt x="57" y="117"/>
                    <a:pt x="74" y="92"/>
                    <a:pt x="87" y="76"/>
                  </a:cubicBezTo>
                  <a:cubicBezTo>
                    <a:pt x="70" y="114"/>
                    <a:pt x="65" y="162"/>
                    <a:pt x="65" y="165"/>
                  </a:cubicBezTo>
                  <a:cubicBezTo>
                    <a:pt x="65" y="166"/>
                    <a:pt x="65" y="166"/>
                    <a:pt x="65" y="166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8"/>
                    <a:pt x="68" y="172"/>
                    <a:pt x="77" y="172"/>
                  </a:cubicBezTo>
                  <a:cubicBezTo>
                    <a:pt x="84" y="172"/>
                    <a:pt x="94" y="170"/>
                    <a:pt x="106" y="165"/>
                  </a:cubicBezTo>
                  <a:cubicBezTo>
                    <a:pt x="140" y="152"/>
                    <a:pt x="149" y="112"/>
                    <a:pt x="149" y="110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39" y="103"/>
                    <a:pt x="139" y="103"/>
                    <a:pt x="139" y="103"/>
                  </a:cubicBezTo>
                  <a:cubicBezTo>
                    <a:pt x="153" y="83"/>
                    <a:pt x="153" y="58"/>
                    <a:pt x="153" y="57"/>
                  </a:cubicBezTo>
                  <a:lnTo>
                    <a:pt x="153" y="54"/>
                  </a:lnTo>
                  <a:close/>
                  <a:moveTo>
                    <a:pt x="130" y="103"/>
                  </a:moveTo>
                  <a:cubicBezTo>
                    <a:pt x="126" y="107"/>
                    <a:pt x="126" y="107"/>
                    <a:pt x="126" y="107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37" y="121"/>
                    <a:pt x="128" y="148"/>
                    <a:pt x="104" y="157"/>
                  </a:cubicBezTo>
                  <a:cubicBezTo>
                    <a:pt x="83" y="165"/>
                    <a:pt x="76" y="164"/>
                    <a:pt x="73" y="163"/>
                  </a:cubicBezTo>
                  <a:cubicBezTo>
                    <a:pt x="75" y="150"/>
                    <a:pt x="84" y="87"/>
                    <a:pt x="108" y="55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1" y="51"/>
                    <a:pt x="64" y="78"/>
                    <a:pt x="39" y="145"/>
                  </a:cubicBezTo>
                  <a:cubicBezTo>
                    <a:pt x="32" y="135"/>
                    <a:pt x="19" y="109"/>
                    <a:pt x="42" y="71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7" y="75"/>
                    <a:pt x="70" y="51"/>
                    <a:pt x="81" y="35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3" y="39"/>
                    <a:pt x="103" y="21"/>
                    <a:pt x="135" y="10"/>
                  </a:cubicBezTo>
                  <a:cubicBezTo>
                    <a:pt x="139" y="15"/>
                    <a:pt x="146" y="31"/>
                    <a:pt x="137" y="51"/>
                  </a:cubicBezTo>
                  <a:cubicBezTo>
                    <a:pt x="136" y="55"/>
                    <a:pt x="136" y="55"/>
                    <a:pt x="136" y="55"/>
                  </a:cubicBezTo>
                  <a:cubicBezTo>
                    <a:pt x="145" y="59"/>
                    <a:pt x="145" y="59"/>
                    <a:pt x="145" y="59"/>
                  </a:cubicBezTo>
                  <a:cubicBezTo>
                    <a:pt x="144" y="66"/>
                    <a:pt x="142" y="87"/>
                    <a:pt x="130" y="103"/>
                  </a:cubicBezTo>
                  <a:close/>
                  <a:moveTo>
                    <a:pt x="56" y="146"/>
                  </a:moveTo>
                  <a:cubicBezTo>
                    <a:pt x="54" y="152"/>
                    <a:pt x="36" y="203"/>
                    <a:pt x="39" y="216"/>
                  </a:cubicBezTo>
                  <a:cubicBezTo>
                    <a:pt x="46" y="215"/>
                    <a:pt x="46" y="215"/>
                    <a:pt x="46" y="215"/>
                  </a:cubicBezTo>
                  <a:cubicBezTo>
                    <a:pt x="45" y="207"/>
                    <a:pt x="56" y="170"/>
                    <a:pt x="63" y="149"/>
                  </a:cubicBezTo>
                  <a:lnTo>
                    <a:pt x="56" y="1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724AA5C-13F9-44C7-80AB-24F7F2FB1202}"/>
              </a:ext>
            </a:extLst>
          </p:cNvPr>
          <p:cNvGrpSpPr/>
          <p:nvPr/>
        </p:nvGrpSpPr>
        <p:grpSpPr>
          <a:xfrm>
            <a:off x="10358435" y="1639172"/>
            <a:ext cx="1035001" cy="1280701"/>
            <a:chOff x="10358435" y="1639172"/>
            <a:chExt cx="1035001" cy="1280701"/>
          </a:xfrm>
        </p:grpSpPr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EA1785EB-6CEF-4081-9350-909087B41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8435" y="1639172"/>
              <a:ext cx="1035001" cy="1280701"/>
            </a:xfrm>
            <a:custGeom>
              <a:avLst/>
              <a:gdLst>
                <a:gd name="T0" fmla="*/ 556 w 1130"/>
                <a:gd name="T1" fmla="*/ 0 h 1403"/>
                <a:gd name="T2" fmla="*/ 1130 w 1130"/>
                <a:gd name="T3" fmla="*/ 1403 h 1403"/>
                <a:gd name="T4" fmla="*/ 348 w 1130"/>
                <a:gd name="T5" fmla="*/ 1403 h 1403"/>
                <a:gd name="T6" fmla="*/ 0 w 1130"/>
                <a:gd name="T7" fmla="*/ 547 h 1403"/>
                <a:gd name="T8" fmla="*/ 556 w 1130"/>
                <a:gd name="T9" fmla="*/ 0 h 1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0" h="1403">
                  <a:moveTo>
                    <a:pt x="556" y="0"/>
                  </a:moveTo>
                  <a:cubicBezTo>
                    <a:pt x="924" y="375"/>
                    <a:pt x="1130" y="878"/>
                    <a:pt x="1130" y="1403"/>
                  </a:cubicBezTo>
                  <a:cubicBezTo>
                    <a:pt x="348" y="1403"/>
                    <a:pt x="348" y="1403"/>
                    <a:pt x="348" y="1403"/>
                  </a:cubicBezTo>
                  <a:cubicBezTo>
                    <a:pt x="348" y="1084"/>
                    <a:pt x="224" y="775"/>
                    <a:pt x="0" y="547"/>
                  </a:cubicBezTo>
                  <a:cubicBezTo>
                    <a:pt x="556" y="0"/>
                    <a:pt x="556" y="0"/>
                    <a:pt x="556" y="0"/>
                  </a:cubicBezTo>
                  <a:close/>
                </a:path>
              </a:pathLst>
            </a:custGeom>
            <a:solidFill>
              <a:schemeClr val="accent2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D1F3325-9D30-4750-9613-B6286F070C91}"/>
                </a:ext>
              </a:extLst>
            </p:cNvPr>
            <p:cNvSpPr txBox="1"/>
            <p:nvPr/>
          </p:nvSpPr>
          <p:spPr>
            <a:xfrm>
              <a:off x="10604067" y="2550673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02</a:t>
              </a:r>
            </a:p>
          </p:txBody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211AA49E-38A2-45DF-8CA3-5CBBCFAB97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59602" y="2063225"/>
              <a:ext cx="310830" cy="356216"/>
            </a:xfrm>
            <a:custGeom>
              <a:avLst/>
              <a:gdLst>
                <a:gd name="T0" fmla="*/ 0 w 192"/>
                <a:gd name="T1" fmla="*/ 199 h 220"/>
                <a:gd name="T2" fmla="*/ 18 w 192"/>
                <a:gd name="T3" fmla="*/ 220 h 220"/>
                <a:gd name="T4" fmla="*/ 104 w 192"/>
                <a:gd name="T5" fmla="*/ 214 h 220"/>
                <a:gd name="T6" fmla="*/ 100 w 192"/>
                <a:gd name="T7" fmla="*/ 96 h 220"/>
                <a:gd name="T8" fmla="*/ 98 w 192"/>
                <a:gd name="T9" fmla="*/ 208 h 220"/>
                <a:gd name="T10" fmla="*/ 18 w 192"/>
                <a:gd name="T11" fmla="*/ 212 h 220"/>
                <a:gd name="T12" fmla="*/ 8 w 192"/>
                <a:gd name="T13" fmla="*/ 200 h 220"/>
                <a:gd name="T14" fmla="*/ 92 w 192"/>
                <a:gd name="T15" fmla="*/ 104 h 220"/>
                <a:gd name="T16" fmla="*/ 98 w 192"/>
                <a:gd name="T17" fmla="*/ 208 h 220"/>
                <a:gd name="T18" fmla="*/ 128 w 192"/>
                <a:gd name="T19" fmla="*/ 132 h 220"/>
                <a:gd name="T20" fmla="*/ 119 w 192"/>
                <a:gd name="T21" fmla="*/ 215 h 220"/>
                <a:gd name="T22" fmla="*/ 178 w 192"/>
                <a:gd name="T23" fmla="*/ 220 h 220"/>
                <a:gd name="T24" fmla="*/ 192 w 192"/>
                <a:gd name="T25" fmla="*/ 204 h 220"/>
                <a:gd name="T26" fmla="*/ 183 w 192"/>
                <a:gd name="T27" fmla="*/ 210 h 220"/>
                <a:gd name="T28" fmla="*/ 129 w 192"/>
                <a:gd name="T29" fmla="*/ 212 h 220"/>
                <a:gd name="T30" fmla="*/ 123 w 192"/>
                <a:gd name="T31" fmla="*/ 205 h 220"/>
                <a:gd name="T32" fmla="*/ 172 w 192"/>
                <a:gd name="T33" fmla="*/ 140 h 220"/>
                <a:gd name="T34" fmla="*/ 183 w 192"/>
                <a:gd name="T35" fmla="*/ 210 h 220"/>
                <a:gd name="T36" fmla="*/ 33 w 192"/>
                <a:gd name="T37" fmla="*/ 64 h 220"/>
                <a:gd name="T38" fmla="*/ 77 w 192"/>
                <a:gd name="T39" fmla="*/ 76 h 220"/>
                <a:gd name="T40" fmla="*/ 98 w 192"/>
                <a:gd name="T41" fmla="*/ 43 h 220"/>
                <a:gd name="T42" fmla="*/ 84 w 192"/>
                <a:gd name="T43" fmla="*/ 0 h 220"/>
                <a:gd name="T44" fmla="*/ 52 w 192"/>
                <a:gd name="T45" fmla="*/ 8 h 220"/>
                <a:gd name="T46" fmla="*/ 37 w 192"/>
                <a:gd name="T47" fmla="*/ 50 h 220"/>
                <a:gd name="T48" fmla="*/ 63 w 192"/>
                <a:gd name="T49" fmla="*/ 20 h 220"/>
                <a:gd name="T50" fmla="*/ 69 w 192"/>
                <a:gd name="T51" fmla="*/ 18 h 220"/>
                <a:gd name="T52" fmla="*/ 100 w 192"/>
                <a:gd name="T53" fmla="*/ 24 h 220"/>
                <a:gd name="T54" fmla="*/ 88 w 192"/>
                <a:gd name="T55" fmla="*/ 40 h 220"/>
                <a:gd name="T56" fmla="*/ 92 w 192"/>
                <a:gd name="T57" fmla="*/ 52 h 220"/>
                <a:gd name="T58" fmla="*/ 76 w 192"/>
                <a:gd name="T59" fmla="*/ 68 h 220"/>
                <a:gd name="T60" fmla="*/ 72 w 192"/>
                <a:gd name="T61" fmla="*/ 67 h 220"/>
                <a:gd name="T62" fmla="*/ 56 w 192"/>
                <a:gd name="T63" fmla="*/ 80 h 220"/>
                <a:gd name="T64" fmla="*/ 46 w 192"/>
                <a:gd name="T65" fmla="*/ 52 h 220"/>
                <a:gd name="T66" fmla="*/ 45 w 192"/>
                <a:gd name="T67" fmla="*/ 46 h 220"/>
                <a:gd name="T68" fmla="*/ 52 w 192"/>
                <a:gd name="T69" fmla="*/ 16 h 220"/>
                <a:gd name="T70" fmla="*/ 150 w 192"/>
                <a:gd name="T71" fmla="*/ 122 h 220"/>
                <a:gd name="T72" fmla="*/ 185 w 192"/>
                <a:gd name="T73" fmla="*/ 93 h 220"/>
                <a:gd name="T74" fmla="*/ 191 w 192"/>
                <a:gd name="T75" fmla="*/ 72 h 220"/>
                <a:gd name="T76" fmla="*/ 156 w 192"/>
                <a:gd name="T77" fmla="*/ 60 h 220"/>
                <a:gd name="T78" fmla="*/ 128 w 192"/>
                <a:gd name="T79" fmla="*/ 78 h 220"/>
                <a:gd name="T80" fmla="*/ 131 w 192"/>
                <a:gd name="T81" fmla="*/ 103 h 220"/>
                <a:gd name="T82" fmla="*/ 155 w 192"/>
                <a:gd name="T83" fmla="*/ 69 h 220"/>
                <a:gd name="T84" fmla="*/ 161 w 192"/>
                <a:gd name="T85" fmla="*/ 68 h 220"/>
                <a:gd name="T86" fmla="*/ 183 w 192"/>
                <a:gd name="T87" fmla="*/ 72 h 220"/>
                <a:gd name="T88" fmla="*/ 173 w 192"/>
                <a:gd name="T89" fmla="*/ 84 h 220"/>
                <a:gd name="T90" fmla="*/ 177 w 192"/>
                <a:gd name="T91" fmla="*/ 93 h 220"/>
                <a:gd name="T92" fmla="*/ 165 w 192"/>
                <a:gd name="T93" fmla="*/ 104 h 220"/>
                <a:gd name="T94" fmla="*/ 161 w 192"/>
                <a:gd name="T95" fmla="*/ 107 h 220"/>
                <a:gd name="T96" fmla="*/ 139 w 192"/>
                <a:gd name="T97" fmla="*/ 103 h 220"/>
                <a:gd name="T98" fmla="*/ 146 w 192"/>
                <a:gd name="T99" fmla="*/ 91 h 220"/>
                <a:gd name="T100" fmla="*/ 136 w 192"/>
                <a:gd name="T101" fmla="*/ 78 h 220"/>
                <a:gd name="T102" fmla="*/ 25 w 192"/>
                <a:gd name="T103" fmla="*/ 196 h 220"/>
                <a:gd name="T104" fmla="*/ 84 w 192"/>
                <a:gd name="T105" fmla="*/ 188 h 220"/>
                <a:gd name="T106" fmla="*/ 25 w 192"/>
                <a:gd name="T107" fmla="*/ 196 h 220"/>
                <a:gd name="T108" fmla="*/ 163 w 192"/>
                <a:gd name="T109" fmla="*/ 204 h 220"/>
                <a:gd name="T110" fmla="*/ 144 w 192"/>
                <a:gd name="T111" fmla="*/ 196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2" h="220">
                  <a:moveTo>
                    <a:pt x="9" y="96"/>
                  </a:moveTo>
                  <a:cubicBezTo>
                    <a:pt x="0" y="199"/>
                    <a:pt x="0" y="199"/>
                    <a:pt x="0" y="199"/>
                  </a:cubicBezTo>
                  <a:cubicBezTo>
                    <a:pt x="0" y="205"/>
                    <a:pt x="1" y="210"/>
                    <a:pt x="5" y="214"/>
                  </a:cubicBezTo>
                  <a:cubicBezTo>
                    <a:pt x="8" y="218"/>
                    <a:pt x="13" y="220"/>
                    <a:pt x="18" y="220"/>
                  </a:cubicBezTo>
                  <a:cubicBezTo>
                    <a:pt x="90" y="220"/>
                    <a:pt x="90" y="220"/>
                    <a:pt x="90" y="220"/>
                  </a:cubicBezTo>
                  <a:cubicBezTo>
                    <a:pt x="96" y="220"/>
                    <a:pt x="101" y="218"/>
                    <a:pt x="104" y="214"/>
                  </a:cubicBezTo>
                  <a:cubicBezTo>
                    <a:pt x="108" y="210"/>
                    <a:pt x="109" y="205"/>
                    <a:pt x="109" y="199"/>
                  </a:cubicBezTo>
                  <a:cubicBezTo>
                    <a:pt x="100" y="96"/>
                    <a:pt x="100" y="96"/>
                    <a:pt x="100" y="96"/>
                  </a:cubicBezTo>
                  <a:lnTo>
                    <a:pt x="9" y="96"/>
                  </a:lnTo>
                  <a:close/>
                  <a:moveTo>
                    <a:pt x="98" y="208"/>
                  </a:moveTo>
                  <a:cubicBezTo>
                    <a:pt x="96" y="210"/>
                    <a:pt x="93" y="212"/>
                    <a:pt x="90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5" y="212"/>
                    <a:pt x="13" y="210"/>
                    <a:pt x="11" y="208"/>
                  </a:cubicBezTo>
                  <a:cubicBezTo>
                    <a:pt x="9" y="206"/>
                    <a:pt x="8" y="203"/>
                    <a:pt x="8" y="200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101" y="200"/>
                    <a:pt x="101" y="200"/>
                    <a:pt x="101" y="200"/>
                  </a:cubicBezTo>
                  <a:cubicBezTo>
                    <a:pt x="101" y="203"/>
                    <a:pt x="100" y="206"/>
                    <a:pt x="98" y="208"/>
                  </a:cubicBezTo>
                  <a:close/>
                  <a:moveTo>
                    <a:pt x="179" y="132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15" y="204"/>
                    <a:pt x="115" y="204"/>
                    <a:pt x="115" y="204"/>
                  </a:cubicBezTo>
                  <a:cubicBezTo>
                    <a:pt x="115" y="208"/>
                    <a:pt x="116" y="212"/>
                    <a:pt x="119" y="215"/>
                  </a:cubicBezTo>
                  <a:cubicBezTo>
                    <a:pt x="121" y="218"/>
                    <a:pt x="125" y="220"/>
                    <a:pt x="129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82" y="220"/>
                    <a:pt x="186" y="218"/>
                    <a:pt x="188" y="215"/>
                  </a:cubicBezTo>
                  <a:cubicBezTo>
                    <a:pt x="191" y="212"/>
                    <a:pt x="192" y="208"/>
                    <a:pt x="192" y="204"/>
                  </a:cubicBezTo>
                  <a:lnTo>
                    <a:pt x="179" y="132"/>
                  </a:lnTo>
                  <a:close/>
                  <a:moveTo>
                    <a:pt x="183" y="210"/>
                  </a:moveTo>
                  <a:cubicBezTo>
                    <a:pt x="181" y="211"/>
                    <a:pt x="180" y="212"/>
                    <a:pt x="178" y="212"/>
                  </a:cubicBezTo>
                  <a:cubicBezTo>
                    <a:pt x="129" y="212"/>
                    <a:pt x="129" y="212"/>
                    <a:pt x="129" y="212"/>
                  </a:cubicBezTo>
                  <a:cubicBezTo>
                    <a:pt x="127" y="212"/>
                    <a:pt x="126" y="211"/>
                    <a:pt x="124" y="210"/>
                  </a:cubicBezTo>
                  <a:cubicBezTo>
                    <a:pt x="123" y="208"/>
                    <a:pt x="123" y="207"/>
                    <a:pt x="123" y="205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72" y="140"/>
                    <a:pt x="172" y="140"/>
                    <a:pt x="172" y="140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4" y="207"/>
                    <a:pt x="184" y="208"/>
                    <a:pt x="183" y="210"/>
                  </a:cubicBezTo>
                  <a:close/>
                  <a:moveTo>
                    <a:pt x="37" y="50"/>
                  </a:moveTo>
                  <a:cubicBezTo>
                    <a:pt x="34" y="54"/>
                    <a:pt x="33" y="59"/>
                    <a:pt x="33" y="64"/>
                  </a:cubicBezTo>
                  <a:cubicBezTo>
                    <a:pt x="33" y="77"/>
                    <a:pt x="43" y="88"/>
                    <a:pt x="56" y="88"/>
                  </a:cubicBezTo>
                  <a:cubicBezTo>
                    <a:pt x="65" y="88"/>
                    <a:pt x="73" y="83"/>
                    <a:pt x="77" y="76"/>
                  </a:cubicBezTo>
                  <a:cubicBezTo>
                    <a:pt x="90" y="75"/>
                    <a:pt x="100" y="65"/>
                    <a:pt x="100" y="52"/>
                  </a:cubicBezTo>
                  <a:cubicBezTo>
                    <a:pt x="100" y="49"/>
                    <a:pt x="99" y="46"/>
                    <a:pt x="98" y="43"/>
                  </a:cubicBezTo>
                  <a:cubicBezTo>
                    <a:pt x="104" y="38"/>
                    <a:pt x="108" y="31"/>
                    <a:pt x="108" y="24"/>
                  </a:cubicBezTo>
                  <a:cubicBezTo>
                    <a:pt x="108" y="10"/>
                    <a:pt x="97" y="0"/>
                    <a:pt x="84" y="0"/>
                  </a:cubicBezTo>
                  <a:cubicBezTo>
                    <a:pt x="76" y="0"/>
                    <a:pt x="68" y="4"/>
                    <a:pt x="64" y="11"/>
                  </a:cubicBezTo>
                  <a:cubicBezTo>
                    <a:pt x="61" y="9"/>
                    <a:pt x="57" y="8"/>
                    <a:pt x="52" y="8"/>
                  </a:cubicBezTo>
                  <a:cubicBezTo>
                    <a:pt x="39" y="8"/>
                    <a:pt x="29" y="18"/>
                    <a:pt x="29" y="32"/>
                  </a:cubicBezTo>
                  <a:cubicBezTo>
                    <a:pt x="29" y="39"/>
                    <a:pt x="32" y="45"/>
                    <a:pt x="37" y="50"/>
                  </a:cubicBezTo>
                  <a:close/>
                  <a:moveTo>
                    <a:pt x="52" y="16"/>
                  </a:moveTo>
                  <a:cubicBezTo>
                    <a:pt x="56" y="16"/>
                    <a:pt x="60" y="17"/>
                    <a:pt x="63" y="20"/>
                  </a:cubicBezTo>
                  <a:cubicBezTo>
                    <a:pt x="67" y="24"/>
                    <a:pt x="67" y="24"/>
                    <a:pt x="67" y="24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2" y="12"/>
                    <a:pt x="78" y="8"/>
                    <a:pt x="84" y="8"/>
                  </a:cubicBezTo>
                  <a:cubicBezTo>
                    <a:pt x="93" y="8"/>
                    <a:pt x="100" y="15"/>
                    <a:pt x="100" y="24"/>
                  </a:cubicBezTo>
                  <a:cubicBezTo>
                    <a:pt x="100" y="30"/>
                    <a:pt x="97" y="35"/>
                    <a:pt x="91" y="38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91" y="46"/>
                    <a:pt x="92" y="49"/>
                    <a:pt x="92" y="52"/>
                  </a:cubicBezTo>
                  <a:cubicBezTo>
                    <a:pt x="92" y="60"/>
                    <a:pt x="85" y="68"/>
                    <a:pt x="76" y="68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8"/>
                    <a:pt x="75" y="68"/>
                    <a:pt x="75" y="67"/>
                  </a:cubicBezTo>
                  <a:cubicBezTo>
                    <a:pt x="72" y="67"/>
                    <a:pt x="72" y="67"/>
                    <a:pt x="72" y="67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69" y="76"/>
                    <a:pt x="63" y="80"/>
                    <a:pt x="56" y="80"/>
                  </a:cubicBezTo>
                  <a:cubicBezTo>
                    <a:pt x="48" y="80"/>
                    <a:pt x="41" y="72"/>
                    <a:pt x="41" y="64"/>
                  </a:cubicBezTo>
                  <a:cubicBezTo>
                    <a:pt x="41" y="59"/>
                    <a:pt x="42" y="55"/>
                    <a:pt x="46" y="52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40" y="43"/>
                    <a:pt x="37" y="37"/>
                    <a:pt x="37" y="32"/>
                  </a:cubicBezTo>
                  <a:cubicBezTo>
                    <a:pt x="37" y="23"/>
                    <a:pt x="44" y="16"/>
                    <a:pt x="52" y="16"/>
                  </a:cubicBezTo>
                  <a:close/>
                  <a:moveTo>
                    <a:pt x="131" y="103"/>
                  </a:moveTo>
                  <a:cubicBezTo>
                    <a:pt x="131" y="114"/>
                    <a:pt x="140" y="122"/>
                    <a:pt x="150" y="122"/>
                  </a:cubicBezTo>
                  <a:cubicBezTo>
                    <a:pt x="157" y="122"/>
                    <a:pt x="163" y="119"/>
                    <a:pt x="167" y="113"/>
                  </a:cubicBezTo>
                  <a:cubicBezTo>
                    <a:pt x="177" y="112"/>
                    <a:pt x="185" y="104"/>
                    <a:pt x="185" y="93"/>
                  </a:cubicBezTo>
                  <a:cubicBezTo>
                    <a:pt x="185" y="91"/>
                    <a:pt x="185" y="89"/>
                    <a:pt x="184" y="87"/>
                  </a:cubicBezTo>
                  <a:cubicBezTo>
                    <a:pt x="188" y="83"/>
                    <a:pt x="191" y="78"/>
                    <a:pt x="191" y="72"/>
                  </a:cubicBezTo>
                  <a:cubicBezTo>
                    <a:pt x="191" y="61"/>
                    <a:pt x="182" y="52"/>
                    <a:pt x="172" y="52"/>
                  </a:cubicBezTo>
                  <a:cubicBezTo>
                    <a:pt x="165" y="52"/>
                    <a:pt x="160" y="55"/>
                    <a:pt x="156" y="60"/>
                  </a:cubicBezTo>
                  <a:cubicBezTo>
                    <a:pt x="153" y="59"/>
                    <a:pt x="150" y="58"/>
                    <a:pt x="147" y="58"/>
                  </a:cubicBezTo>
                  <a:cubicBezTo>
                    <a:pt x="136" y="58"/>
                    <a:pt x="128" y="67"/>
                    <a:pt x="128" y="78"/>
                  </a:cubicBezTo>
                  <a:cubicBezTo>
                    <a:pt x="128" y="83"/>
                    <a:pt x="130" y="88"/>
                    <a:pt x="134" y="92"/>
                  </a:cubicBezTo>
                  <a:cubicBezTo>
                    <a:pt x="132" y="95"/>
                    <a:pt x="131" y="99"/>
                    <a:pt x="131" y="103"/>
                  </a:cubicBezTo>
                  <a:close/>
                  <a:moveTo>
                    <a:pt x="147" y="66"/>
                  </a:moveTo>
                  <a:cubicBezTo>
                    <a:pt x="151" y="66"/>
                    <a:pt x="153" y="68"/>
                    <a:pt x="155" y="69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68"/>
                    <a:pt x="161" y="68"/>
                    <a:pt x="161" y="68"/>
                  </a:cubicBezTo>
                  <a:cubicBezTo>
                    <a:pt x="163" y="63"/>
                    <a:pt x="167" y="60"/>
                    <a:pt x="172" y="60"/>
                  </a:cubicBezTo>
                  <a:cubicBezTo>
                    <a:pt x="178" y="60"/>
                    <a:pt x="183" y="65"/>
                    <a:pt x="183" y="72"/>
                  </a:cubicBezTo>
                  <a:cubicBezTo>
                    <a:pt x="183" y="76"/>
                    <a:pt x="181" y="80"/>
                    <a:pt x="177" y="82"/>
                  </a:cubicBezTo>
                  <a:cubicBezTo>
                    <a:pt x="173" y="84"/>
                    <a:pt x="173" y="84"/>
                    <a:pt x="173" y="84"/>
                  </a:cubicBezTo>
                  <a:cubicBezTo>
                    <a:pt x="175" y="87"/>
                    <a:pt x="175" y="87"/>
                    <a:pt x="175" y="87"/>
                  </a:cubicBezTo>
                  <a:cubicBezTo>
                    <a:pt x="177" y="89"/>
                    <a:pt x="177" y="91"/>
                    <a:pt x="177" y="93"/>
                  </a:cubicBezTo>
                  <a:cubicBezTo>
                    <a:pt x="177" y="99"/>
                    <a:pt x="172" y="104"/>
                    <a:pt x="165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59" y="112"/>
                    <a:pt x="155" y="114"/>
                    <a:pt x="150" y="114"/>
                  </a:cubicBezTo>
                  <a:cubicBezTo>
                    <a:pt x="144" y="114"/>
                    <a:pt x="139" y="109"/>
                    <a:pt x="139" y="103"/>
                  </a:cubicBezTo>
                  <a:cubicBezTo>
                    <a:pt x="139" y="100"/>
                    <a:pt x="140" y="97"/>
                    <a:pt x="142" y="94"/>
                  </a:cubicBezTo>
                  <a:cubicBezTo>
                    <a:pt x="146" y="91"/>
                    <a:pt x="146" y="91"/>
                    <a:pt x="146" y="91"/>
                  </a:cubicBezTo>
                  <a:cubicBezTo>
                    <a:pt x="142" y="88"/>
                    <a:pt x="142" y="88"/>
                    <a:pt x="142" y="88"/>
                  </a:cubicBezTo>
                  <a:cubicBezTo>
                    <a:pt x="138" y="86"/>
                    <a:pt x="136" y="82"/>
                    <a:pt x="136" y="78"/>
                  </a:cubicBezTo>
                  <a:cubicBezTo>
                    <a:pt x="136" y="71"/>
                    <a:pt x="141" y="66"/>
                    <a:pt x="147" y="66"/>
                  </a:cubicBezTo>
                  <a:close/>
                  <a:moveTo>
                    <a:pt x="25" y="196"/>
                  </a:moveTo>
                  <a:cubicBezTo>
                    <a:pt x="84" y="196"/>
                    <a:pt x="84" y="196"/>
                    <a:pt x="84" y="196"/>
                  </a:cubicBezTo>
                  <a:cubicBezTo>
                    <a:pt x="84" y="188"/>
                    <a:pt x="84" y="188"/>
                    <a:pt x="84" y="188"/>
                  </a:cubicBezTo>
                  <a:cubicBezTo>
                    <a:pt x="25" y="188"/>
                    <a:pt x="25" y="188"/>
                    <a:pt x="25" y="188"/>
                  </a:cubicBezTo>
                  <a:lnTo>
                    <a:pt x="25" y="196"/>
                  </a:lnTo>
                  <a:close/>
                  <a:moveTo>
                    <a:pt x="144" y="204"/>
                  </a:moveTo>
                  <a:cubicBezTo>
                    <a:pt x="163" y="204"/>
                    <a:pt x="163" y="204"/>
                    <a:pt x="163" y="204"/>
                  </a:cubicBezTo>
                  <a:cubicBezTo>
                    <a:pt x="163" y="196"/>
                    <a:pt x="163" y="196"/>
                    <a:pt x="163" y="196"/>
                  </a:cubicBezTo>
                  <a:cubicBezTo>
                    <a:pt x="144" y="196"/>
                    <a:pt x="144" y="196"/>
                    <a:pt x="144" y="196"/>
                  </a:cubicBezTo>
                  <a:lnTo>
                    <a:pt x="144" y="20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B120B4A-0AA5-4D02-B7DA-4F47223E9C54}"/>
              </a:ext>
            </a:extLst>
          </p:cNvPr>
          <p:cNvGrpSpPr/>
          <p:nvPr/>
        </p:nvGrpSpPr>
        <p:grpSpPr>
          <a:xfrm>
            <a:off x="7315200" y="2363568"/>
            <a:ext cx="1223413" cy="1926144"/>
            <a:chOff x="7315200" y="2363568"/>
            <a:chExt cx="1223413" cy="1926144"/>
          </a:xfrm>
        </p:grpSpPr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F5101147-EEC8-4319-9BE7-F29E8A156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5200" y="2363568"/>
              <a:ext cx="1223413" cy="1926144"/>
            </a:xfrm>
            <a:custGeom>
              <a:avLst/>
              <a:gdLst>
                <a:gd name="T0" fmla="*/ 201 w 1337"/>
                <a:gd name="T1" fmla="*/ 644 h 2109"/>
                <a:gd name="T2" fmla="*/ 0 w 1337"/>
                <a:gd name="T3" fmla="*/ 745 h 2109"/>
                <a:gd name="T4" fmla="*/ 0 w 1337"/>
                <a:gd name="T5" fmla="*/ 297 h 2109"/>
                <a:gd name="T6" fmla="*/ 596 w 1337"/>
                <a:gd name="T7" fmla="*/ 0 h 2109"/>
                <a:gd name="T8" fmla="*/ 1191 w 1337"/>
                <a:gd name="T9" fmla="*/ 297 h 2109"/>
                <a:gd name="T10" fmla="*/ 1190 w 1337"/>
                <a:gd name="T11" fmla="*/ 745 h 2109"/>
                <a:gd name="T12" fmla="*/ 984 w 1337"/>
                <a:gd name="T13" fmla="*/ 641 h 2109"/>
                <a:gd name="T14" fmla="*/ 1337 w 1337"/>
                <a:gd name="T15" fmla="*/ 1559 h 2109"/>
                <a:gd name="T16" fmla="*/ 784 w 1337"/>
                <a:gd name="T17" fmla="*/ 2109 h 2109"/>
                <a:gd name="T18" fmla="*/ 201 w 1337"/>
                <a:gd name="T19" fmla="*/ 644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7" h="2109">
                  <a:moveTo>
                    <a:pt x="201" y="644"/>
                  </a:moveTo>
                  <a:cubicBezTo>
                    <a:pt x="0" y="745"/>
                    <a:pt x="0" y="745"/>
                    <a:pt x="0" y="745"/>
                  </a:cubicBezTo>
                  <a:cubicBezTo>
                    <a:pt x="0" y="297"/>
                    <a:pt x="0" y="297"/>
                    <a:pt x="0" y="297"/>
                  </a:cubicBezTo>
                  <a:cubicBezTo>
                    <a:pt x="596" y="0"/>
                    <a:pt x="596" y="0"/>
                    <a:pt x="596" y="0"/>
                  </a:cubicBezTo>
                  <a:cubicBezTo>
                    <a:pt x="1191" y="297"/>
                    <a:pt x="1191" y="297"/>
                    <a:pt x="1191" y="297"/>
                  </a:cubicBezTo>
                  <a:cubicBezTo>
                    <a:pt x="1190" y="745"/>
                    <a:pt x="1190" y="745"/>
                    <a:pt x="1190" y="745"/>
                  </a:cubicBezTo>
                  <a:cubicBezTo>
                    <a:pt x="984" y="641"/>
                    <a:pt x="984" y="641"/>
                    <a:pt x="984" y="641"/>
                  </a:cubicBezTo>
                  <a:cubicBezTo>
                    <a:pt x="969" y="987"/>
                    <a:pt x="1093" y="1314"/>
                    <a:pt x="1337" y="1559"/>
                  </a:cubicBezTo>
                  <a:cubicBezTo>
                    <a:pt x="784" y="2109"/>
                    <a:pt x="784" y="2109"/>
                    <a:pt x="784" y="2109"/>
                  </a:cubicBezTo>
                  <a:cubicBezTo>
                    <a:pt x="401" y="1724"/>
                    <a:pt x="186" y="1188"/>
                    <a:pt x="201" y="644"/>
                  </a:cubicBezTo>
                  <a:close/>
                </a:path>
              </a:pathLst>
            </a:custGeom>
            <a:solidFill>
              <a:schemeClr val="accent6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F36A40E-FCA9-4787-BA5F-4F13BB651CBA}"/>
                </a:ext>
              </a:extLst>
            </p:cNvPr>
            <p:cNvSpPr txBox="1"/>
            <p:nvPr/>
          </p:nvSpPr>
          <p:spPr>
            <a:xfrm>
              <a:off x="7455811" y="2476376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06</a:t>
              </a:r>
            </a:p>
          </p:txBody>
        </p:sp>
        <p:grpSp>
          <p:nvGrpSpPr>
            <p:cNvPr id="79" name="Gruppieren 472">
              <a:extLst>
                <a:ext uri="{FF2B5EF4-FFF2-40B4-BE49-F238E27FC236}">
                  <a16:creationId xmlns:a16="http://schemas.microsoft.com/office/drawing/2014/main" id="{274C93B5-7C86-40F9-8045-33B637BAD514}"/>
                </a:ext>
              </a:extLst>
            </p:cNvPr>
            <p:cNvGrpSpPr/>
            <p:nvPr/>
          </p:nvGrpSpPr>
          <p:grpSpPr>
            <a:xfrm>
              <a:off x="7911425" y="3364795"/>
              <a:ext cx="155660" cy="299928"/>
              <a:chOff x="7004844" y="3609180"/>
              <a:chExt cx="195263" cy="376238"/>
            </a:xfrm>
            <a:solidFill>
              <a:schemeClr val="bg1"/>
            </a:solidFill>
          </p:grpSpPr>
          <p:sp>
            <p:nvSpPr>
              <p:cNvPr id="80" name="Freeform 144">
                <a:extLst>
                  <a:ext uri="{FF2B5EF4-FFF2-40B4-BE49-F238E27FC236}">
                    <a16:creationId xmlns:a16="http://schemas.microsoft.com/office/drawing/2014/main" id="{9CC7D08E-78F3-4E62-9149-3D543815ED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4844" y="3833018"/>
                <a:ext cx="195263" cy="152400"/>
              </a:xfrm>
              <a:custGeom>
                <a:avLst/>
                <a:gdLst>
                  <a:gd name="T0" fmla="*/ 52 w 104"/>
                  <a:gd name="T1" fmla="*/ 80 h 81"/>
                  <a:gd name="T2" fmla="*/ 36 w 104"/>
                  <a:gd name="T3" fmla="*/ 72 h 81"/>
                  <a:gd name="T4" fmla="*/ 17 w 104"/>
                  <a:gd name="T5" fmla="*/ 80 h 81"/>
                  <a:gd name="T6" fmla="*/ 0 w 104"/>
                  <a:gd name="T7" fmla="*/ 59 h 81"/>
                  <a:gd name="T8" fmla="*/ 0 w 104"/>
                  <a:gd name="T9" fmla="*/ 9 h 81"/>
                  <a:gd name="T10" fmla="*/ 9 w 104"/>
                  <a:gd name="T11" fmla="*/ 0 h 81"/>
                  <a:gd name="T12" fmla="*/ 95 w 104"/>
                  <a:gd name="T13" fmla="*/ 0 h 81"/>
                  <a:gd name="T14" fmla="*/ 104 w 104"/>
                  <a:gd name="T15" fmla="*/ 9 h 81"/>
                  <a:gd name="T16" fmla="*/ 104 w 104"/>
                  <a:gd name="T17" fmla="*/ 59 h 81"/>
                  <a:gd name="T18" fmla="*/ 87 w 104"/>
                  <a:gd name="T19" fmla="*/ 80 h 81"/>
                  <a:gd name="T20" fmla="*/ 84 w 104"/>
                  <a:gd name="T21" fmla="*/ 80 h 81"/>
                  <a:gd name="T22" fmla="*/ 84 w 104"/>
                  <a:gd name="T23" fmla="*/ 80 h 81"/>
                  <a:gd name="T24" fmla="*/ 68 w 104"/>
                  <a:gd name="T25" fmla="*/ 72 h 81"/>
                  <a:gd name="T26" fmla="*/ 52 w 104"/>
                  <a:gd name="T27" fmla="*/ 80 h 81"/>
                  <a:gd name="T28" fmla="*/ 36 w 104"/>
                  <a:gd name="T29" fmla="*/ 60 h 81"/>
                  <a:gd name="T30" fmla="*/ 41 w 104"/>
                  <a:gd name="T31" fmla="*/ 64 h 81"/>
                  <a:gd name="T32" fmla="*/ 52 w 104"/>
                  <a:gd name="T33" fmla="*/ 72 h 81"/>
                  <a:gd name="T34" fmla="*/ 63 w 104"/>
                  <a:gd name="T35" fmla="*/ 64 h 81"/>
                  <a:gd name="T36" fmla="*/ 68 w 104"/>
                  <a:gd name="T37" fmla="*/ 60 h 81"/>
                  <a:gd name="T38" fmla="*/ 73 w 104"/>
                  <a:gd name="T39" fmla="*/ 64 h 81"/>
                  <a:gd name="T40" fmla="*/ 84 w 104"/>
                  <a:gd name="T41" fmla="*/ 72 h 81"/>
                  <a:gd name="T42" fmla="*/ 84 w 104"/>
                  <a:gd name="T43" fmla="*/ 72 h 81"/>
                  <a:gd name="T44" fmla="*/ 86 w 104"/>
                  <a:gd name="T45" fmla="*/ 72 h 81"/>
                  <a:gd name="T46" fmla="*/ 96 w 104"/>
                  <a:gd name="T47" fmla="*/ 59 h 81"/>
                  <a:gd name="T48" fmla="*/ 96 w 104"/>
                  <a:gd name="T49" fmla="*/ 9 h 81"/>
                  <a:gd name="T50" fmla="*/ 95 w 104"/>
                  <a:gd name="T51" fmla="*/ 8 h 81"/>
                  <a:gd name="T52" fmla="*/ 9 w 104"/>
                  <a:gd name="T53" fmla="*/ 8 h 81"/>
                  <a:gd name="T54" fmla="*/ 8 w 104"/>
                  <a:gd name="T55" fmla="*/ 9 h 81"/>
                  <a:gd name="T56" fmla="*/ 8 w 104"/>
                  <a:gd name="T57" fmla="*/ 59 h 81"/>
                  <a:gd name="T58" fmla="*/ 18 w 104"/>
                  <a:gd name="T59" fmla="*/ 72 h 81"/>
                  <a:gd name="T60" fmla="*/ 31 w 104"/>
                  <a:gd name="T61" fmla="*/ 64 h 81"/>
                  <a:gd name="T62" fmla="*/ 36 w 104"/>
                  <a:gd name="T63" fmla="*/ 6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4" h="81">
                    <a:moveTo>
                      <a:pt x="52" y="80"/>
                    </a:moveTo>
                    <a:cubicBezTo>
                      <a:pt x="46" y="80"/>
                      <a:pt x="40" y="77"/>
                      <a:pt x="36" y="72"/>
                    </a:cubicBezTo>
                    <a:cubicBezTo>
                      <a:pt x="32" y="78"/>
                      <a:pt x="24" y="81"/>
                      <a:pt x="17" y="80"/>
                    </a:cubicBezTo>
                    <a:cubicBezTo>
                      <a:pt x="7" y="78"/>
                      <a:pt x="0" y="69"/>
                      <a:pt x="0" y="5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100" y="0"/>
                      <a:pt x="104" y="4"/>
                      <a:pt x="104" y="9"/>
                    </a:cubicBezTo>
                    <a:cubicBezTo>
                      <a:pt x="104" y="59"/>
                      <a:pt x="104" y="59"/>
                      <a:pt x="104" y="59"/>
                    </a:cubicBezTo>
                    <a:cubicBezTo>
                      <a:pt x="104" y="69"/>
                      <a:pt x="97" y="78"/>
                      <a:pt x="87" y="80"/>
                    </a:cubicBezTo>
                    <a:cubicBezTo>
                      <a:pt x="86" y="80"/>
                      <a:pt x="85" y="80"/>
                      <a:pt x="84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78" y="80"/>
                      <a:pt x="72" y="77"/>
                      <a:pt x="68" y="72"/>
                    </a:cubicBezTo>
                    <a:cubicBezTo>
                      <a:pt x="64" y="77"/>
                      <a:pt x="58" y="80"/>
                      <a:pt x="52" y="80"/>
                    </a:cubicBezTo>
                    <a:close/>
                    <a:moveTo>
                      <a:pt x="36" y="60"/>
                    </a:moveTo>
                    <a:cubicBezTo>
                      <a:pt x="38" y="60"/>
                      <a:pt x="40" y="62"/>
                      <a:pt x="41" y="64"/>
                    </a:cubicBezTo>
                    <a:cubicBezTo>
                      <a:pt x="42" y="69"/>
                      <a:pt x="47" y="72"/>
                      <a:pt x="52" y="72"/>
                    </a:cubicBezTo>
                    <a:cubicBezTo>
                      <a:pt x="57" y="72"/>
                      <a:pt x="62" y="69"/>
                      <a:pt x="63" y="64"/>
                    </a:cubicBezTo>
                    <a:cubicBezTo>
                      <a:pt x="64" y="62"/>
                      <a:pt x="66" y="60"/>
                      <a:pt x="68" y="60"/>
                    </a:cubicBezTo>
                    <a:cubicBezTo>
                      <a:pt x="70" y="60"/>
                      <a:pt x="72" y="62"/>
                      <a:pt x="73" y="64"/>
                    </a:cubicBezTo>
                    <a:cubicBezTo>
                      <a:pt x="74" y="69"/>
                      <a:pt x="79" y="72"/>
                      <a:pt x="84" y="72"/>
                    </a:cubicBezTo>
                    <a:cubicBezTo>
                      <a:pt x="84" y="72"/>
                      <a:pt x="84" y="72"/>
                      <a:pt x="84" y="72"/>
                    </a:cubicBezTo>
                    <a:cubicBezTo>
                      <a:pt x="85" y="72"/>
                      <a:pt x="85" y="72"/>
                      <a:pt x="86" y="72"/>
                    </a:cubicBezTo>
                    <a:cubicBezTo>
                      <a:pt x="92" y="71"/>
                      <a:pt x="96" y="65"/>
                      <a:pt x="96" y="59"/>
                    </a:cubicBezTo>
                    <a:cubicBezTo>
                      <a:pt x="96" y="9"/>
                      <a:pt x="96" y="9"/>
                      <a:pt x="96" y="9"/>
                    </a:cubicBezTo>
                    <a:cubicBezTo>
                      <a:pt x="96" y="9"/>
                      <a:pt x="96" y="8"/>
                      <a:pt x="95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8" y="9"/>
                      <a:pt x="8" y="9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8" y="65"/>
                      <a:pt x="12" y="71"/>
                      <a:pt x="18" y="72"/>
                    </a:cubicBezTo>
                    <a:cubicBezTo>
                      <a:pt x="24" y="73"/>
                      <a:pt x="30" y="69"/>
                      <a:pt x="31" y="64"/>
                    </a:cubicBezTo>
                    <a:cubicBezTo>
                      <a:pt x="32" y="62"/>
                      <a:pt x="34" y="60"/>
                      <a:pt x="3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Rectangle 145">
                <a:extLst>
                  <a:ext uri="{FF2B5EF4-FFF2-40B4-BE49-F238E27FC236}">
                    <a16:creationId xmlns:a16="http://schemas.microsoft.com/office/drawing/2014/main" id="{8834BDBD-D675-4105-9CBE-4D319A2B25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5332" y="3667918"/>
                <a:ext cx="14288" cy="173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146">
                <a:extLst>
                  <a:ext uri="{FF2B5EF4-FFF2-40B4-BE49-F238E27FC236}">
                    <a16:creationId xmlns:a16="http://schemas.microsoft.com/office/drawing/2014/main" id="{8FF723AE-FD6E-476A-9B47-68F126737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5332" y="3780630"/>
                <a:ext cx="58738" cy="44450"/>
              </a:xfrm>
              <a:custGeom>
                <a:avLst/>
                <a:gdLst>
                  <a:gd name="T0" fmla="*/ 8 w 32"/>
                  <a:gd name="T1" fmla="*/ 24 h 24"/>
                  <a:gd name="T2" fmla="*/ 0 w 32"/>
                  <a:gd name="T3" fmla="*/ 24 h 24"/>
                  <a:gd name="T4" fmla="*/ 32 w 32"/>
                  <a:gd name="T5" fmla="*/ 0 h 24"/>
                  <a:gd name="T6" fmla="*/ 32 w 32"/>
                  <a:gd name="T7" fmla="*/ 8 h 24"/>
                  <a:gd name="T8" fmla="*/ 8 w 32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8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13"/>
                      <a:pt x="6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10" y="8"/>
                      <a:pt x="8" y="17"/>
                      <a:pt x="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147">
                <a:extLst>
                  <a:ext uri="{FF2B5EF4-FFF2-40B4-BE49-F238E27FC236}">
                    <a16:creationId xmlns:a16="http://schemas.microsoft.com/office/drawing/2014/main" id="{6272A94B-8010-4916-B301-C6E3F4FFA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9294" y="3780630"/>
                <a:ext cx="60325" cy="44450"/>
              </a:xfrm>
              <a:custGeom>
                <a:avLst/>
                <a:gdLst>
                  <a:gd name="T0" fmla="*/ 32 w 32"/>
                  <a:gd name="T1" fmla="*/ 24 h 24"/>
                  <a:gd name="T2" fmla="*/ 24 w 32"/>
                  <a:gd name="T3" fmla="*/ 24 h 24"/>
                  <a:gd name="T4" fmla="*/ 0 w 32"/>
                  <a:gd name="T5" fmla="*/ 8 h 24"/>
                  <a:gd name="T6" fmla="*/ 0 w 32"/>
                  <a:gd name="T7" fmla="*/ 0 h 24"/>
                  <a:gd name="T8" fmla="*/ 32 w 32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17"/>
                      <a:pt x="22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32" y="13"/>
                      <a:pt x="3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148">
                <a:extLst>
                  <a:ext uri="{FF2B5EF4-FFF2-40B4-BE49-F238E27FC236}">
                    <a16:creationId xmlns:a16="http://schemas.microsoft.com/office/drawing/2014/main" id="{66124724-870C-46DC-A43E-8286AC35F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5332" y="3706018"/>
                <a:ext cx="58738" cy="60325"/>
              </a:xfrm>
              <a:custGeom>
                <a:avLst/>
                <a:gdLst>
                  <a:gd name="T0" fmla="*/ 8 w 32"/>
                  <a:gd name="T1" fmla="*/ 32 h 32"/>
                  <a:gd name="T2" fmla="*/ 0 w 32"/>
                  <a:gd name="T3" fmla="*/ 32 h 32"/>
                  <a:gd name="T4" fmla="*/ 32 w 32"/>
                  <a:gd name="T5" fmla="*/ 0 h 32"/>
                  <a:gd name="T6" fmla="*/ 32 w 32"/>
                  <a:gd name="T7" fmla="*/ 8 h 32"/>
                  <a:gd name="T8" fmla="*/ 8 w 3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2">
                    <a:moveTo>
                      <a:pt x="8" y="32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149">
                <a:extLst>
                  <a:ext uri="{FF2B5EF4-FFF2-40B4-BE49-F238E27FC236}">
                    <a16:creationId xmlns:a16="http://schemas.microsoft.com/office/drawing/2014/main" id="{D9634FBF-72BC-451D-95DE-AEB0307EA6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9294" y="3706018"/>
                <a:ext cx="60325" cy="60325"/>
              </a:xfrm>
              <a:custGeom>
                <a:avLst/>
                <a:gdLst>
                  <a:gd name="T0" fmla="*/ 32 w 32"/>
                  <a:gd name="T1" fmla="*/ 32 h 32"/>
                  <a:gd name="T2" fmla="*/ 24 w 32"/>
                  <a:gd name="T3" fmla="*/ 32 h 32"/>
                  <a:gd name="T4" fmla="*/ 0 w 32"/>
                  <a:gd name="T5" fmla="*/ 8 h 32"/>
                  <a:gd name="T6" fmla="*/ 0 w 32"/>
                  <a:gd name="T7" fmla="*/ 0 h 32"/>
                  <a:gd name="T8" fmla="*/ 32 w 3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2">
                    <a:moveTo>
                      <a:pt x="32" y="32"/>
                    </a:moveTo>
                    <a:cubicBezTo>
                      <a:pt x="24" y="32"/>
                      <a:pt x="24" y="32"/>
                      <a:pt x="24" y="32"/>
                    </a:cubicBezTo>
                    <a:cubicBezTo>
                      <a:pt x="24" y="19"/>
                      <a:pt x="13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32" y="14"/>
                      <a:pt x="3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150">
                <a:extLst>
                  <a:ext uri="{FF2B5EF4-FFF2-40B4-BE49-F238E27FC236}">
                    <a16:creationId xmlns:a16="http://schemas.microsoft.com/office/drawing/2014/main" id="{420ABDDC-4FD9-41A2-AA1E-0E7F699CC3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5332" y="3631405"/>
                <a:ext cx="58738" cy="60325"/>
              </a:xfrm>
              <a:custGeom>
                <a:avLst/>
                <a:gdLst>
                  <a:gd name="T0" fmla="*/ 8 w 32"/>
                  <a:gd name="T1" fmla="*/ 32 h 32"/>
                  <a:gd name="T2" fmla="*/ 0 w 32"/>
                  <a:gd name="T3" fmla="*/ 32 h 32"/>
                  <a:gd name="T4" fmla="*/ 32 w 32"/>
                  <a:gd name="T5" fmla="*/ 0 h 32"/>
                  <a:gd name="T6" fmla="*/ 32 w 32"/>
                  <a:gd name="T7" fmla="*/ 8 h 32"/>
                  <a:gd name="T8" fmla="*/ 8 w 3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2">
                    <a:moveTo>
                      <a:pt x="8" y="32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151">
                <a:extLst>
                  <a:ext uri="{FF2B5EF4-FFF2-40B4-BE49-F238E27FC236}">
                    <a16:creationId xmlns:a16="http://schemas.microsoft.com/office/drawing/2014/main" id="{117C914E-BAFB-41DD-B837-7015670741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9294" y="3631405"/>
                <a:ext cx="60325" cy="60325"/>
              </a:xfrm>
              <a:custGeom>
                <a:avLst/>
                <a:gdLst>
                  <a:gd name="T0" fmla="*/ 32 w 32"/>
                  <a:gd name="T1" fmla="*/ 32 h 32"/>
                  <a:gd name="T2" fmla="*/ 24 w 32"/>
                  <a:gd name="T3" fmla="*/ 32 h 32"/>
                  <a:gd name="T4" fmla="*/ 0 w 32"/>
                  <a:gd name="T5" fmla="*/ 8 h 32"/>
                  <a:gd name="T6" fmla="*/ 0 w 32"/>
                  <a:gd name="T7" fmla="*/ 0 h 32"/>
                  <a:gd name="T8" fmla="*/ 32 w 3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2">
                    <a:moveTo>
                      <a:pt x="32" y="32"/>
                    </a:moveTo>
                    <a:cubicBezTo>
                      <a:pt x="24" y="32"/>
                      <a:pt x="24" y="32"/>
                      <a:pt x="24" y="32"/>
                    </a:cubicBezTo>
                    <a:cubicBezTo>
                      <a:pt x="24" y="19"/>
                      <a:pt x="13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32" y="14"/>
                      <a:pt x="3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152">
                <a:extLst>
                  <a:ext uri="{FF2B5EF4-FFF2-40B4-BE49-F238E27FC236}">
                    <a16:creationId xmlns:a16="http://schemas.microsoft.com/office/drawing/2014/main" id="{F40A5859-159E-4BEB-81AF-EB4B4DF848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39782" y="3758405"/>
                <a:ext cx="60325" cy="60325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153">
                <a:extLst>
                  <a:ext uri="{FF2B5EF4-FFF2-40B4-BE49-F238E27FC236}">
                    <a16:creationId xmlns:a16="http://schemas.microsoft.com/office/drawing/2014/main" id="{CB7A3EA7-2847-4815-8C4D-674A0D0F47B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4844" y="3758405"/>
                <a:ext cx="60325" cy="60325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154">
                <a:extLst>
                  <a:ext uri="{FF2B5EF4-FFF2-40B4-BE49-F238E27FC236}">
                    <a16:creationId xmlns:a16="http://schemas.microsoft.com/office/drawing/2014/main" id="{F7A30A0D-49EC-46E6-986D-EDAAE2280C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39782" y="3683793"/>
                <a:ext cx="60325" cy="60325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155">
                <a:extLst>
                  <a:ext uri="{FF2B5EF4-FFF2-40B4-BE49-F238E27FC236}">
                    <a16:creationId xmlns:a16="http://schemas.microsoft.com/office/drawing/2014/main" id="{6BF219D0-7FAA-494A-9339-EBB59A1124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4844" y="3683793"/>
                <a:ext cx="60325" cy="60325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156">
                <a:extLst>
                  <a:ext uri="{FF2B5EF4-FFF2-40B4-BE49-F238E27FC236}">
                    <a16:creationId xmlns:a16="http://schemas.microsoft.com/office/drawing/2014/main" id="{0BD31566-581D-452C-BF26-E31285A833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39782" y="3609180"/>
                <a:ext cx="60325" cy="58738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157">
                <a:extLst>
                  <a:ext uri="{FF2B5EF4-FFF2-40B4-BE49-F238E27FC236}">
                    <a16:creationId xmlns:a16="http://schemas.microsoft.com/office/drawing/2014/main" id="{3DA8A441-2932-41B1-95DD-14C87ADDB5A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4844" y="3609180"/>
                <a:ext cx="60325" cy="58738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4C76AC-94E8-489D-98C4-981EA7CFA0B0}"/>
              </a:ext>
            </a:extLst>
          </p:cNvPr>
          <p:cNvGrpSpPr/>
          <p:nvPr/>
        </p:nvGrpSpPr>
        <p:grpSpPr>
          <a:xfrm>
            <a:off x="8757705" y="2463679"/>
            <a:ext cx="1533259" cy="1063851"/>
            <a:chOff x="8757705" y="2463679"/>
            <a:chExt cx="1533259" cy="1063851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F735EF1-BD3C-4280-87F2-08E506ED8A4E}"/>
                </a:ext>
              </a:extLst>
            </p:cNvPr>
            <p:cNvSpPr/>
            <p:nvPr/>
          </p:nvSpPr>
          <p:spPr>
            <a:xfrm>
              <a:off x="8757705" y="2790982"/>
              <a:ext cx="1533259" cy="7365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</a:t>
              </a: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0DC984B-5F62-42BE-88CA-55CC5C9211D2}"/>
                </a:ext>
              </a:extLst>
            </p:cNvPr>
            <p:cNvSpPr/>
            <p:nvPr/>
          </p:nvSpPr>
          <p:spPr>
            <a:xfrm>
              <a:off x="8924109" y="2463679"/>
              <a:ext cx="1200450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Text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0861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A8AB7DE-32B0-4D0A-B64C-A77F70D88FDB}"/>
              </a:ext>
            </a:extLst>
          </p:cNvPr>
          <p:cNvSpPr txBox="1"/>
          <p:nvPr/>
        </p:nvSpPr>
        <p:spPr>
          <a:xfrm flipH="1">
            <a:off x="4144601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2008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4D3A80-29E0-429D-80D0-BA0CF6061A21}"/>
              </a:ext>
            </a:extLst>
          </p:cNvPr>
          <p:cNvSpPr txBox="1"/>
          <p:nvPr/>
        </p:nvSpPr>
        <p:spPr>
          <a:xfrm flipH="1">
            <a:off x="5707996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2009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96F723-6EEE-4112-AB65-0F77B12451F3}"/>
              </a:ext>
            </a:extLst>
          </p:cNvPr>
          <p:cNvSpPr txBox="1"/>
          <p:nvPr/>
        </p:nvSpPr>
        <p:spPr>
          <a:xfrm flipH="1">
            <a:off x="7258400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77F22E-5370-4141-B08F-9F689D6B90A8}"/>
              </a:ext>
            </a:extLst>
          </p:cNvPr>
          <p:cNvSpPr txBox="1"/>
          <p:nvPr/>
        </p:nvSpPr>
        <p:spPr>
          <a:xfrm flipH="1">
            <a:off x="10379944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2012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4B76DC-AFB4-4F71-BF9E-DD6D801610FD}"/>
              </a:ext>
            </a:extLst>
          </p:cNvPr>
          <p:cNvSpPr txBox="1"/>
          <p:nvPr/>
        </p:nvSpPr>
        <p:spPr>
          <a:xfrm flipH="1">
            <a:off x="8802180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2011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DF19A04-493A-44EE-B0B2-29D23DA7AC60}"/>
              </a:ext>
            </a:extLst>
          </p:cNvPr>
          <p:cNvSpPr/>
          <p:nvPr/>
        </p:nvSpPr>
        <p:spPr>
          <a:xfrm rot="10800000" flipH="1">
            <a:off x="11273300" y="2407170"/>
            <a:ext cx="918700" cy="2047566"/>
          </a:xfrm>
          <a:custGeom>
            <a:avLst/>
            <a:gdLst>
              <a:gd name="connsiteX0" fmla="*/ 351772 w 918700"/>
              <a:gd name="connsiteY0" fmla="*/ 2047566 h 2047566"/>
              <a:gd name="connsiteX1" fmla="*/ 0 w 918700"/>
              <a:gd name="connsiteY1" fmla="*/ 2047566 h 2047566"/>
              <a:gd name="connsiteX2" fmla="*/ 0 w 918700"/>
              <a:gd name="connsiteY2" fmla="*/ 866448 h 2047566"/>
              <a:gd name="connsiteX3" fmla="*/ 866448 w 918700"/>
              <a:gd name="connsiteY3" fmla="*/ 0 h 2047566"/>
              <a:gd name="connsiteX4" fmla="*/ 918700 w 918700"/>
              <a:gd name="connsiteY4" fmla="*/ 0 h 2047566"/>
              <a:gd name="connsiteX5" fmla="*/ 918700 w 918700"/>
              <a:gd name="connsiteY5" fmla="*/ 351772 h 2047566"/>
              <a:gd name="connsiteX6" fmla="*/ 866448 w 918700"/>
              <a:gd name="connsiteY6" fmla="*/ 351772 h 2047566"/>
              <a:gd name="connsiteX7" fmla="*/ 351772 w 918700"/>
              <a:gd name="connsiteY7" fmla="*/ 866448 h 2047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8700" h="2047566">
                <a:moveTo>
                  <a:pt x="351772" y="2047566"/>
                </a:moveTo>
                <a:lnTo>
                  <a:pt x="0" y="2047566"/>
                </a:lnTo>
                <a:lnTo>
                  <a:pt x="0" y="866448"/>
                </a:lnTo>
                <a:cubicBezTo>
                  <a:pt x="0" y="387922"/>
                  <a:pt x="387922" y="0"/>
                  <a:pt x="866448" y="0"/>
                </a:cubicBezTo>
                <a:lnTo>
                  <a:pt x="918700" y="0"/>
                </a:lnTo>
                <a:lnTo>
                  <a:pt x="918700" y="351772"/>
                </a:lnTo>
                <a:lnTo>
                  <a:pt x="866448" y="351772"/>
                </a:lnTo>
                <a:cubicBezTo>
                  <a:pt x="582200" y="351772"/>
                  <a:pt x="351772" y="582200"/>
                  <a:pt x="351772" y="866448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tx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7" name="U-Turn Arrow 10">
            <a:extLst>
              <a:ext uri="{FF2B5EF4-FFF2-40B4-BE49-F238E27FC236}">
                <a16:creationId xmlns:a16="http://schemas.microsoft.com/office/drawing/2014/main" id="{BACD2BB0-5181-4A6C-9286-A46B2144E96C}"/>
              </a:ext>
            </a:extLst>
          </p:cNvPr>
          <p:cNvSpPr/>
          <p:nvPr/>
        </p:nvSpPr>
        <p:spPr>
          <a:xfrm>
            <a:off x="9728157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100000">
                <a:schemeClr val="accent5">
                  <a:lumMod val="60000"/>
                  <a:lumOff val="40000"/>
                </a:schemeClr>
              </a:gs>
              <a:gs pos="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6" name="U-Turn Arrow 11">
            <a:extLst>
              <a:ext uri="{FF2B5EF4-FFF2-40B4-BE49-F238E27FC236}">
                <a16:creationId xmlns:a16="http://schemas.microsoft.com/office/drawing/2014/main" id="{CF221F6B-ACDD-4A91-8C82-2CE2A48021BE}"/>
              </a:ext>
            </a:extLst>
          </p:cNvPr>
          <p:cNvSpPr/>
          <p:nvPr/>
        </p:nvSpPr>
        <p:spPr>
          <a:xfrm flipV="1">
            <a:off x="8167028" y="3240400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100000">
                <a:schemeClr val="accent4">
                  <a:lumMod val="60000"/>
                  <a:lumOff val="40000"/>
                </a:schemeClr>
              </a:gs>
              <a:gs pos="0">
                <a:schemeClr val="accent4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5" name="U-Turn Arrow 13">
            <a:extLst>
              <a:ext uri="{FF2B5EF4-FFF2-40B4-BE49-F238E27FC236}">
                <a16:creationId xmlns:a16="http://schemas.microsoft.com/office/drawing/2014/main" id="{A48B73CD-CF24-457D-9C09-1C3564175A84}"/>
              </a:ext>
            </a:extLst>
          </p:cNvPr>
          <p:cNvSpPr/>
          <p:nvPr/>
        </p:nvSpPr>
        <p:spPr>
          <a:xfrm>
            <a:off x="6625332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100000">
                <a:schemeClr val="accent3">
                  <a:lumMod val="60000"/>
                  <a:lumOff val="40000"/>
                </a:schemeClr>
              </a:gs>
              <a:gs pos="0">
                <a:schemeClr val="accent3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4" name="U-Turn Arrow 12">
            <a:extLst>
              <a:ext uri="{FF2B5EF4-FFF2-40B4-BE49-F238E27FC236}">
                <a16:creationId xmlns:a16="http://schemas.microsoft.com/office/drawing/2014/main" id="{57417716-84C8-4070-826E-C7F34323059D}"/>
              </a:ext>
            </a:extLst>
          </p:cNvPr>
          <p:cNvSpPr/>
          <p:nvPr/>
        </p:nvSpPr>
        <p:spPr>
          <a:xfrm flipV="1">
            <a:off x="5087076" y="3240400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100000">
                <a:schemeClr val="accent2">
                  <a:lumMod val="60000"/>
                  <a:lumOff val="40000"/>
                </a:schemeClr>
              </a:gs>
              <a:gs pos="0">
                <a:schemeClr val="accent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3" name="U-Turn Arrow 14">
            <a:extLst>
              <a:ext uri="{FF2B5EF4-FFF2-40B4-BE49-F238E27FC236}">
                <a16:creationId xmlns:a16="http://schemas.microsoft.com/office/drawing/2014/main" id="{87B8BFD2-39EF-47C9-883D-30AE9577EDCB}"/>
              </a:ext>
            </a:extLst>
          </p:cNvPr>
          <p:cNvSpPr/>
          <p:nvPr/>
        </p:nvSpPr>
        <p:spPr>
          <a:xfrm>
            <a:off x="3533943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F6CA39E-C8FE-4445-BB15-0D8B8D0E7E56}"/>
              </a:ext>
            </a:extLst>
          </p:cNvPr>
          <p:cNvSpPr/>
          <p:nvPr/>
        </p:nvSpPr>
        <p:spPr>
          <a:xfrm>
            <a:off x="688506" y="3246872"/>
            <a:ext cx="2445040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</a:t>
            </a:r>
            <a:endParaRPr lang="id-ID" sz="1200" dirty="0">
              <a:solidFill>
                <a:schemeClr val="tx1">
                  <a:lumMod val="65000"/>
                  <a:lumOff val="3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92F5107-E15C-477A-805C-FCAEB0DFC4EA}"/>
              </a:ext>
            </a:extLst>
          </p:cNvPr>
          <p:cNvSpPr txBox="1"/>
          <p:nvPr/>
        </p:nvSpPr>
        <p:spPr>
          <a:xfrm>
            <a:off x="614504" y="2186655"/>
            <a:ext cx="284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Timeline</a:t>
            </a:r>
            <a:endParaRPr lang="id-ID" sz="40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01EC191-ACFA-4B3E-B937-3409BB185286}"/>
              </a:ext>
            </a:extLst>
          </p:cNvPr>
          <p:cNvGrpSpPr/>
          <p:nvPr/>
        </p:nvGrpSpPr>
        <p:grpSpPr>
          <a:xfrm>
            <a:off x="8631047" y="3766680"/>
            <a:ext cx="995005" cy="995005"/>
            <a:chOff x="8631047" y="3766680"/>
            <a:chExt cx="995005" cy="995005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1B02963-2520-4EC8-93E8-973B1F86C38B}"/>
                </a:ext>
              </a:extLst>
            </p:cNvPr>
            <p:cNvSpPr/>
            <p:nvPr/>
          </p:nvSpPr>
          <p:spPr>
            <a:xfrm>
              <a:off x="8631047" y="3766680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sp>
          <p:nvSpPr>
            <p:cNvPr id="48" name="AutoShape 4">
              <a:extLst>
                <a:ext uri="{FF2B5EF4-FFF2-40B4-BE49-F238E27FC236}">
                  <a16:creationId xmlns:a16="http://schemas.microsoft.com/office/drawing/2014/main" id="{A5758AC3-2D61-48D8-8FD4-CA7A1BA189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3918" y="4038757"/>
              <a:ext cx="449263" cy="4508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28" y="17466"/>
                  </a:moveTo>
                  <a:cubicBezTo>
                    <a:pt x="16669" y="16923"/>
                    <a:pt x="15846" y="16465"/>
                    <a:pt x="14963" y="16121"/>
                  </a:cubicBezTo>
                  <a:cubicBezTo>
                    <a:pt x="15595" y="14609"/>
                    <a:pt x="15967" y="12928"/>
                    <a:pt x="16010" y="11148"/>
                  </a:cubicBezTo>
                  <a:lnTo>
                    <a:pt x="20188" y="11148"/>
                  </a:lnTo>
                  <a:cubicBezTo>
                    <a:pt x="20097" y="13612"/>
                    <a:pt x="19065" y="15838"/>
                    <a:pt x="17428" y="17466"/>
                  </a:cubicBezTo>
                  <a:moveTo>
                    <a:pt x="1411" y="11148"/>
                  </a:moveTo>
                  <a:lnTo>
                    <a:pt x="5589" y="11148"/>
                  </a:lnTo>
                  <a:cubicBezTo>
                    <a:pt x="5632" y="12928"/>
                    <a:pt x="6004" y="14609"/>
                    <a:pt x="6636" y="16121"/>
                  </a:cubicBezTo>
                  <a:cubicBezTo>
                    <a:pt x="5753" y="16465"/>
                    <a:pt x="4931" y="16923"/>
                    <a:pt x="4171" y="17466"/>
                  </a:cubicBezTo>
                  <a:cubicBezTo>
                    <a:pt x="2534" y="15838"/>
                    <a:pt x="1502" y="13612"/>
                    <a:pt x="1411" y="11148"/>
                  </a:cubicBezTo>
                  <a:moveTo>
                    <a:pt x="3785" y="4553"/>
                  </a:moveTo>
                  <a:cubicBezTo>
                    <a:pt x="4579" y="5170"/>
                    <a:pt x="5448" y="5691"/>
                    <a:pt x="6388" y="6084"/>
                  </a:cubicBezTo>
                  <a:cubicBezTo>
                    <a:pt x="5901" y="7433"/>
                    <a:pt x="5627" y="8908"/>
                    <a:pt x="5589" y="10451"/>
                  </a:cubicBezTo>
                  <a:lnTo>
                    <a:pt x="1411" y="10451"/>
                  </a:lnTo>
                  <a:cubicBezTo>
                    <a:pt x="1494" y="8190"/>
                    <a:pt x="2376" y="6135"/>
                    <a:pt x="3785" y="4553"/>
                  </a:cubicBezTo>
                  <a:moveTo>
                    <a:pt x="11148" y="10451"/>
                  </a:moveTo>
                  <a:lnTo>
                    <a:pt x="11148" y="6950"/>
                  </a:lnTo>
                  <a:cubicBezTo>
                    <a:pt x="12339" y="6913"/>
                    <a:pt x="13484" y="6696"/>
                    <a:pt x="14558" y="6324"/>
                  </a:cubicBezTo>
                  <a:cubicBezTo>
                    <a:pt x="15018" y="7598"/>
                    <a:pt x="15276" y="8992"/>
                    <a:pt x="15314" y="10451"/>
                  </a:cubicBezTo>
                  <a:cubicBezTo>
                    <a:pt x="15314" y="10451"/>
                    <a:pt x="11148" y="10451"/>
                    <a:pt x="11148" y="10451"/>
                  </a:cubicBezTo>
                  <a:close/>
                  <a:moveTo>
                    <a:pt x="14311" y="15882"/>
                  </a:moveTo>
                  <a:cubicBezTo>
                    <a:pt x="13309" y="15559"/>
                    <a:pt x="12247" y="15380"/>
                    <a:pt x="11148" y="15346"/>
                  </a:cubicBezTo>
                  <a:lnTo>
                    <a:pt x="11148" y="11148"/>
                  </a:lnTo>
                  <a:lnTo>
                    <a:pt x="15314" y="11148"/>
                  </a:lnTo>
                  <a:cubicBezTo>
                    <a:pt x="15270" y="12844"/>
                    <a:pt x="14914" y="14445"/>
                    <a:pt x="14311" y="15882"/>
                  </a:cubicBezTo>
                  <a:moveTo>
                    <a:pt x="14683" y="16757"/>
                  </a:moveTo>
                  <a:cubicBezTo>
                    <a:pt x="15476" y="17063"/>
                    <a:pt x="16218" y="17466"/>
                    <a:pt x="16904" y="17941"/>
                  </a:cubicBezTo>
                  <a:cubicBezTo>
                    <a:pt x="15632" y="19031"/>
                    <a:pt x="14067" y="19781"/>
                    <a:pt x="12344" y="20068"/>
                  </a:cubicBezTo>
                  <a:cubicBezTo>
                    <a:pt x="13280" y="19136"/>
                    <a:pt x="14076" y="18017"/>
                    <a:pt x="14683" y="16757"/>
                  </a:cubicBezTo>
                  <a:moveTo>
                    <a:pt x="11148" y="20188"/>
                  </a:moveTo>
                  <a:lnTo>
                    <a:pt x="11148" y="16043"/>
                  </a:lnTo>
                  <a:cubicBezTo>
                    <a:pt x="12146" y="16075"/>
                    <a:pt x="13113" y="16231"/>
                    <a:pt x="14025" y="16516"/>
                  </a:cubicBezTo>
                  <a:cubicBezTo>
                    <a:pt x="13314" y="17970"/>
                    <a:pt x="12343" y="19223"/>
                    <a:pt x="11185" y="20186"/>
                  </a:cubicBezTo>
                  <a:cubicBezTo>
                    <a:pt x="11185" y="20186"/>
                    <a:pt x="11148" y="20188"/>
                    <a:pt x="11148" y="20188"/>
                  </a:cubicBezTo>
                  <a:close/>
                  <a:moveTo>
                    <a:pt x="9255" y="20068"/>
                  </a:moveTo>
                  <a:cubicBezTo>
                    <a:pt x="7532" y="19781"/>
                    <a:pt x="5967" y="19031"/>
                    <a:pt x="4695" y="17941"/>
                  </a:cubicBezTo>
                  <a:cubicBezTo>
                    <a:pt x="5381" y="17466"/>
                    <a:pt x="6123" y="17063"/>
                    <a:pt x="6916" y="16757"/>
                  </a:cubicBezTo>
                  <a:cubicBezTo>
                    <a:pt x="7523" y="18017"/>
                    <a:pt x="8319" y="19136"/>
                    <a:pt x="9255" y="20068"/>
                  </a:cubicBezTo>
                  <a:moveTo>
                    <a:pt x="10451" y="11148"/>
                  </a:moveTo>
                  <a:lnTo>
                    <a:pt x="10451" y="15346"/>
                  </a:lnTo>
                  <a:cubicBezTo>
                    <a:pt x="9352" y="15380"/>
                    <a:pt x="8290" y="15559"/>
                    <a:pt x="7288" y="15882"/>
                  </a:cubicBezTo>
                  <a:cubicBezTo>
                    <a:pt x="6685" y="14445"/>
                    <a:pt x="6329" y="12844"/>
                    <a:pt x="6285" y="11148"/>
                  </a:cubicBezTo>
                  <a:cubicBezTo>
                    <a:pt x="6285" y="11148"/>
                    <a:pt x="10451" y="11148"/>
                    <a:pt x="10451" y="11148"/>
                  </a:cubicBezTo>
                  <a:close/>
                  <a:moveTo>
                    <a:pt x="7041" y="6324"/>
                  </a:moveTo>
                  <a:cubicBezTo>
                    <a:pt x="8115" y="6696"/>
                    <a:pt x="9260" y="6913"/>
                    <a:pt x="10451" y="6950"/>
                  </a:cubicBezTo>
                  <a:lnTo>
                    <a:pt x="10451" y="10451"/>
                  </a:lnTo>
                  <a:lnTo>
                    <a:pt x="6285" y="10451"/>
                  </a:lnTo>
                  <a:cubicBezTo>
                    <a:pt x="6324" y="8992"/>
                    <a:pt x="6581" y="7598"/>
                    <a:pt x="7041" y="6324"/>
                  </a:cubicBezTo>
                  <a:moveTo>
                    <a:pt x="6651" y="5442"/>
                  </a:moveTo>
                  <a:cubicBezTo>
                    <a:pt x="5790" y="5084"/>
                    <a:pt x="4993" y="4609"/>
                    <a:pt x="4263" y="4050"/>
                  </a:cubicBezTo>
                  <a:cubicBezTo>
                    <a:pt x="5606" y="2749"/>
                    <a:pt x="7332" y="1851"/>
                    <a:pt x="9255" y="1531"/>
                  </a:cubicBezTo>
                  <a:cubicBezTo>
                    <a:pt x="8175" y="2610"/>
                    <a:pt x="7286" y="3939"/>
                    <a:pt x="6651" y="5442"/>
                  </a:cubicBezTo>
                  <a:moveTo>
                    <a:pt x="10451" y="1411"/>
                  </a:moveTo>
                  <a:lnTo>
                    <a:pt x="10451" y="6253"/>
                  </a:lnTo>
                  <a:cubicBezTo>
                    <a:pt x="9352" y="6217"/>
                    <a:pt x="8296" y="6021"/>
                    <a:pt x="7303" y="5681"/>
                  </a:cubicBezTo>
                  <a:cubicBezTo>
                    <a:pt x="8029" y="3972"/>
                    <a:pt x="9101" y="2507"/>
                    <a:pt x="10415" y="1413"/>
                  </a:cubicBezTo>
                  <a:cubicBezTo>
                    <a:pt x="10427" y="1412"/>
                    <a:pt x="10439" y="1411"/>
                    <a:pt x="10451" y="1411"/>
                  </a:cubicBezTo>
                  <a:moveTo>
                    <a:pt x="12344" y="1531"/>
                  </a:moveTo>
                  <a:cubicBezTo>
                    <a:pt x="14267" y="1851"/>
                    <a:pt x="15993" y="2749"/>
                    <a:pt x="17336" y="4050"/>
                  </a:cubicBezTo>
                  <a:cubicBezTo>
                    <a:pt x="16606" y="4609"/>
                    <a:pt x="15809" y="5084"/>
                    <a:pt x="14948" y="5442"/>
                  </a:cubicBezTo>
                  <a:cubicBezTo>
                    <a:pt x="14313" y="3939"/>
                    <a:pt x="13424" y="2610"/>
                    <a:pt x="12344" y="1531"/>
                  </a:cubicBezTo>
                  <a:moveTo>
                    <a:pt x="11184" y="1413"/>
                  </a:moveTo>
                  <a:cubicBezTo>
                    <a:pt x="12498" y="2507"/>
                    <a:pt x="13570" y="3972"/>
                    <a:pt x="14296" y="5681"/>
                  </a:cubicBezTo>
                  <a:cubicBezTo>
                    <a:pt x="13303" y="6021"/>
                    <a:pt x="12247" y="6217"/>
                    <a:pt x="11148" y="6253"/>
                  </a:cubicBezTo>
                  <a:lnTo>
                    <a:pt x="11148" y="1411"/>
                  </a:lnTo>
                  <a:cubicBezTo>
                    <a:pt x="11160" y="1411"/>
                    <a:pt x="11172" y="1412"/>
                    <a:pt x="11184" y="1413"/>
                  </a:cubicBezTo>
                  <a:moveTo>
                    <a:pt x="10414" y="20186"/>
                  </a:moveTo>
                  <a:cubicBezTo>
                    <a:pt x="9256" y="19223"/>
                    <a:pt x="8285" y="17970"/>
                    <a:pt x="7574" y="16516"/>
                  </a:cubicBezTo>
                  <a:cubicBezTo>
                    <a:pt x="8486" y="16231"/>
                    <a:pt x="9453" y="16075"/>
                    <a:pt x="10451" y="16043"/>
                  </a:cubicBezTo>
                  <a:lnTo>
                    <a:pt x="10451" y="20188"/>
                  </a:lnTo>
                  <a:cubicBezTo>
                    <a:pt x="10451" y="20188"/>
                    <a:pt x="10414" y="20186"/>
                    <a:pt x="10414" y="20186"/>
                  </a:cubicBezTo>
                  <a:close/>
                  <a:moveTo>
                    <a:pt x="20188" y="10451"/>
                  </a:moveTo>
                  <a:lnTo>
                    <a:pt x="16010" y="10451"/>
                  </a:lnTo>
                  <a:cubicBezTo>
                    <a:pt x="15972" y="8908"/>
                    <a:pt x="15698" y="7433"/>
                    <a:pt x="15211" y="6084"/>
                  </a:cubicBezTo>
                  <a:cubicBezTo>
                    <a:pt x="16151" y="5691"/>
                    <a:pt x="17020" y="5170"/>
                    <a:pt x="17814" y="4553"/>
                  </a:cubicBezTo>
                  <a:cubicBezTo>
                    <a:pt x="19223" y="6135"/>
                    <a:pt x="20105" y="8190"/>
                    <a:pt x="20188" y="10451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8BA1B7A-85E9-4DEE-9710-C5DA166D5FD8}"/>
              </a:ext>
            </a:extLst>
          </p:cNvPr>
          <p:cNvGrpSpPr/>
          <p:nvPr/>
        </p:nvGrpSpPr>
        <p:grpSpPr>
          <a:xfrm>
            <a:off x="5536863" y="3766680"/>
            <a:ext cx="995005" cy="995005"/>
            <a:chOff x="5536863" y="3766680"/>
            <a:chExt cx="995005" cy="995005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19F9D58-F22C-4151-852B-994E674E259A}"/>
                </a:ext>
              </a:extLst>
            </p:cNvPr>
            <p:cNvSpPr/>
            <p:nvPr/>
          </p:nvSpPr>
          <p:spPr>
            <a:xfrm>
              <a:off x="5536863" y="3766680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2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6DC0B318-EBCB-4327-8B3A-63C458040259}"/>
                </a:ext>
              </a:extLst>
            </p:cNvPr>
            <p:cNvGrpSpPr/>
            <p:nvPr/>
          </p:nvGrpSpPr>
          <p:grpSpPr>
            <a:xfrm>
              <a:off x="5802193" y="4031613"/>
              <a:ext cx="464344" cy="465138"/>
              <a:chOff x="9145588" y="4435475"/>
              <a:chExt cx="464344" cy="465138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53" name="AutoShape 7">
                <a:extLst>
                  <a:ext uri="{FF2B5EF4-FFF2-40B4-BE49-F238E27FC236}">
                    <a16:creationId xmlns:a16="http://schemas.microsoft.com/office/drawing/2014/main" id="{96D6392B-0372-4804-9805-E57D4BAC4A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4" name="AutoShape 8">
                <a:extLst>
                  <a:ext uri="{FF2B5EF4-FFF2-40B4-BE49-F238E27FC236}">
                    <a16:creationId xmlns:a16="http://schemas.microsoft.com/office/drawing/2014/main" id="{F648AA77-D4C5-4F1E-98BB-F4E6095DB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5" name="AutoShape 9">
                <a:extLst>
                  <a:ext uri="{FF2B5EF4-FFF2-40B4-BE49-F238E27FC236}">
                    <a16:creationId xmlns:a16="http://schemas.microsoft.com/office/drawing/2014/main" id="{DC09A2F3-612F-4E59-82D4-26799B003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6" name="AutoShape 10">
                <a:extLst>
                  <a:ext uri="{FF2B5EF4-FFF2-40B4-BE49-F238E27FC236}">
                    <a16:creationId xmlns:a16="http://schemas.microsoft.com/office/drawing/2014/main" id="{851221F5-A711-4A6C-BE3B-C82F5CAD66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7" name="AutoShape 11">
                <a:extLst>
                  <a:ext uri="{FF2B5EF4-FFF2-40B4-BE49-F238E27FC236}">
                    <a16:creationId xmlns:a16="http://schemas.microsoft.com/office/drawing/2014/main" id="{916A0519-9024-47F4-91EC-75B3BF4A8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8" name="AutoShape 12">
                <a:extLst>
                  <a:ext uri="{FF2B5EF4-FFF2-40B4-BE49-F238E27FC236}">
                    <a16:creationId xmlns:a16="http://schemas.microsoft.com/office/drawing/2014/main" id="{9C4FBE82-ECC5-435A-A166-0F9AA98096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9" name="AutoShape 13">
                <a:extLst>
                  <a:ext uri="{FF2B5EF4-FFF2-40B4-BE49-F238E27FC236}">
                    <a16:creationId xmlns:a16="http://schemas.microsoft.com/office/drawing/2014/main" id="{B70B73D6-40A6-456D-9DC6-925DC8147E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0" name="AutoShape 14">
                <a:extLst>
                  <a:ext uri="{FF2B5EF4-FFF2-40B4-BE49-F238E27FC236}">
                    <a16:creationId xmlns:a16="http://schemas.microsoft.com/office/drawing/2014/main" id="{C96F1D7A-8100-423B-91CD-991EC0AF3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1" name="AutoShape 15">
                <a:extLst>
                  <a:ext uri="{FF2B5EF4-FFF2-40B4-BE49-F238E27FC236}">
                    <a16:creationId xmlns:a16="http://schemas.microsoft.com/office/drawing/2014/main" id="{27FCF3F1-1F23-484C-BAF2-AE05B7169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40643C-36D0-450A-B1A5-1BAB6BE7F5E3}"/>
              </a:ext>
            </a:extLst>
          </p:cNvPr>
          <p:cNvGrpSpPr/>
          <p:nvPr/>
        </p:nvGrpSpPr>
        <p:grpSpPr>
          <a:xfrm>
            <a:off x="10185939" y="2135384"/>
            <a:ext cx="995005" cy="995005"/>
            <a:chOff x="10185939" y="2135384"/>
            <a:chExt cx="995005" cy="995005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FD065B1-95D1-4742-8A05-9763268F0DD3}"/>
                </a:ext>
              </a:extLst>
            </p:cNvPr>
            <p:cNvSpPr/>
            <p:nvPr/>
          </p:nvSpPr>
          <p:spPr>
            <a:xfrm>
              <a:off x="10185939" y="2135384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5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sp>
          <p:nvSpPr>
            <p:cNvPr id="62" name="AutoShape 29">
              <a:extLst>
                <a:ext uri="{FF2B5EF4-FFF2-40B4-BE49-F238E27FC236}">
                  <a16:creationId xmlns:a16="http://schemas.microsoft.com/office/drawing/2014/main" id="{649576D8-358A-4DC2-A9AD-8F13D51E7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1269" y="2422542"/>
              <a:ext cx="464344" cy="420688"/>
            </a:xfrm>
            <a:custGeom>
              <a:avLst/>
              <a:gdLst>
                <a:gd name="T0" fmla="+- 0 10736 439"/>
                <a:gd name="T1" fmla="*/ T0 w 20595"/>
                <a:gd name="T2" fmla="+- 0 10869 621"/>
                <a:gd name="T3" fmla="*/ 10869 h 20497"/>
                <a:gd name="T4" fmla="+- 0 10736 439"/>
                <a:gd name="T5" fmla="*/ T4 w 20595"/>
                <a:gd name="T6" fmla="+- 0 10869 621"/>
                <a:gd name="T7" fmla="*/ 10869 h 20497"/>
                <a:gd name="T8" fmla="+- 0 10736 439"/>
                <a:gd name="T9" fmla="*/ T8 w 20595"/>
                <a:gd name="T10" fmla="+- 0 10869 621"/>
                <a:gd name="T11" fmla="*/ 10869 h 20497"/>
                <a:gd name="T12" fmla="+- 0 10736 439"/>
                <a:gd name="T13" fmla="*/ T12 w 20595"/>
                <a:gd name="T14" fmla="+- 0 10869 621"/>
                <a:gd name="T15" fmla="*/ 10869 h 2049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0595" h="20497">
                  <a:moveTo>
                    <a:pt x="18898" y="1863"/>
                  </a:moveTo>
                  <a:cubicBezTo>
                    <a:pt x="16636" y="-621"/>
                    <a:pt x="12968" y="-621"/>
                    <a:pt x="10707" y="1863"/>
                  </a:cubicBezTo>
                  <a:lnTo>
                    <a:pt x="1317" y="12053"/>
                  </a:lnTo>
                  <a:cubicBezTo>
                    <a:pt x="-439" y="13982"/>
                    <a:pt x="-439" y="17121"/>
                    <a:pt x="1317" y="19050"/>
                  </a:cubicBezTo>
                  <a:cubicBezTo>
                    <a:pt x="3073" y="20979"/>
                    <a:pt x="5931" y="20979"/>
                    <a:pt x="7687" y="19050"/>
                  </a:cubicBezTo>
                  <a:lnTo>
                    <a:pt x="17078" y="8860"/>
                  </a:lnTo>
                  <a:cubicBezTo>
                    <a:pt x="18335" y="7479"/>
                    <a:pt x="18335" y="5242"/>
                    <a:pt x="17078" y="3862"/>
                  </a:cubicBezTo>
                  <a:cubicBezTo>
                    <a:pt x="15821" y="2482"/>
                    <a:pt x="13783" y="2482"/>
                    <a:pt x="12527" y="3862"/>
                  </a:cubicBezTo>
                  <a:lnTo>
                    <a:pt x="5467" y="11614"/>
                  </a:lnTo>
                  <a:cubicBezTo>
                    <a:pt x="5216" y="11891"/>
                    <a:pt x="5216" y="12337"/>
                    <a:pt x="5467" y="12614"/>
                  </a:cubicBezTo>
                  <a:cubicBezTo>
                    <a:pt x="5719" y="12890"/>
                    <a:pt x="6126" y="12890"/>
                    <a:pt x="6378" y="12614"/>
                  </a:cubicBezTo>
                  <a:lnTo>
                    <a:pt x="13437" y="4861"/>
                  </a:lnTo>
                  <a:cubicBezTo>
                    <a:pt x="14190" y="4035"/>
                    <a:pt x="15414" y="4035"/>
                    <a:pt x="16167" y="4861"/>
                  </a:cubicBezTo>
                  <a:cubicBezTo>
                    <a:pt x="16920" y="5688"/>
                    <a:pt x="16920" y="7034"/>
                    <a:pt x="16167" y="7860"/>
                  </a:cubicBezTo>
                  <a:lnTo>
                    <a:pt x="6777" y="18050"/>
                  </a:lnTo>
                  <a:cubicBezTo>
                    <a:pt x="5520" y="19430"/>
                    <a:pt x="3484" y="19430"/>
                    <a:pt x="2227" y="18050"/>
                  </a:cubicBezTo>
                  <a:cubicBezTo>
                    <a:pt x="970" y="16670"/>
                    <a:pt x="970" y="14433"/>
                    <a:pt x="2227" y="13053"/>
                  </a:cubicBezTo>
                  <a:lnTo>
                    <a:pt x="11525" y="2963"/>
                  </a:lnTo>
                  <a:cubicBezTo>
                    <a:pt x="13285" y="1030"/>
                    <a:pt x="16139" y="1030"/>
                    <a:pt x="17896" y="2963"/>
                  </a:cubicBezTo>
                  <a:cubicBezTo>
                    <a:pt x="19657" y="4896"/>
                    <a:pt x="19657" y="8027"/>
                    <a:pt x="17897" y="9959"/>
                  </a:cubicBezTo>
                  <a:lnTo>
                    <a:pt x="10929" y="17611"/>
                  </a:lnTo>
                  <a:cubicBezTo>
                    <a:pt x="10677" y="17888"/>
                    <a:pt x="10677" y="18334"/>
                    <a:pt x="10929" y="18610"/>
                  </a:cubicBezTo>
                  <a:cubicBezTo>
                    <a:pt x="11181" y="18887"/>
                    <a:pt x="11588" y="18887"/>
                    <a:pt x="11839" y="18610"/>
                  </a:cubicBezTo>
                  <a:lnTo>
                    <a:pt x="18898" y="10859"/>
                  </a:lnTo>
                  <a:cubicBezTo>
                    <a:pt x="21160" y="8375"/>
                    <a:pt x="21160" y="4347"/>
                    <a:pt x="18898" y="1863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432E9AF-2816-4BC3-8D7E-321339CCE4AB}"/>
              </a:ext>
            </a:extLst>
          </p:cNvPr>
          <p:cNvGrpSpPr/>
          <p:nvPr/>
        </p:nvGrpSpPr>
        <p:grpSpPr>
          <a:xfrm>
            <a:off x="7087268" y="2132284"/>
            <a:ext cx="995005" cy="995005"/>
            <a:chOff x="7087268" y="2132284"/>
            <a:chExt cx="995005" cy="995005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38653AD-5C58-4128-B6C0-3BB41F297BF7}"/>
                </a:ext>
              </a:extLst>
            </p:cNvPr>
            <p:cNvSpPr/>
            <p:nvPr/>
          </p:nvSpPr>
          <p:spPr>
            <a:xfrm>
              <a:off x="7087268" y="2132284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9C20D576-9553-47F6-BE33-C5BCC4F7A8C9}"/>
                </a:ext>
              </a:extLst>
            </p:cNvPr>
            <p:cNvGrpSpPr/>
            <p:nvPr/>
          </p:nvGrpSpPr>
          <p:grpSpPr>
            <a:xfrm>
              <a:off x="7424830" y="2397217"/>
              <a:ext cx="319881" cy="465138"/>
              <a:chOff x="10146507" y="3505994"/>
              <a:chExt cx="319881" cy="465138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64" name="AutoShape 30">
                <a:extLst>
                  <a:ext uri="{FF2B5EF4-FFF2-40B4-BE49-F238E27FC236}">
                    <a16:creationId xmlns:a16="http://schemas.microsoft.com/office/drawing/2014/main" id="{92695EE3-BBD5-4D59-A8C4-B0B30D29DC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46507" y="3505994"/>
                <a:ext cx="319881" cy="465138"/>
              </a:xfrm>
              <a:custGeom>
                <a:avLst/>
                <a:gdLst>
                  <a:gd name="T0" fmla="*/ 10383 w 20767"/>
                  <a:gd name="T1" fmla="*/ 10800 h 21600"/>
                  <a:gd name="T2" fmla="*/ 10383 w 20767"/>
                  <a:gd name="T3" fmla="*/ 10800 h 21600"/>
                  <a:gd name="T4" fmla="*/ 10383 w 20767"/>
                  <a:gd name="T5" fmla="*/ 10800 h 21600"/>
                  <a:gd name="T6" fmla="*/ 10383 w 20767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767" h="21600">
                    <a:moveTo>
                      <a:pt x="18566" y="16551"/>
                    </a:moveTo>
                    <a:cubicBezTo>
                      <a:pt x="17960" y="18284"/>
                      <a:pt x="17274" y="20249"/>
                      <a:pt x="9436" y="20249"/>
                    </a:cubicBezTo>
                    <a:cubicBezTo>
                      <a:pt x="4711" y="20249"/>
                      <a:pt x="1888" y="17809"/>
                      <a:pt x="1888" y="15451"/>
                    </a:cubicBezTo>
                    <a:cubicBezTo>
                      <a:pt x="1888" y="13645"/>
                      <a:pt x="2349" y="12161"/>
                      <a:pt x="2835" y="10591"/>
                    </a:cubicBezTo>
                    <a:cubicBezTo>
                      <a:pt x="3454" y="8600"/>
                      <a:pt x="4088" y="6563"/>
                      <a:pt x="3813" y="3868"/>
                    </a:cubicBezTo>
                    <a:cubicBezTo>
                      <a:pt x="6723" y="6750"/>
                      <a:pt x="7759" y="10567"/>
                      <a:pt x="7759" y="10567"/>
                    </a:cubicBezTo>
                    <a:cubicBezTo>
                      <a:pt x="7759" y="10567"/>
                      <a:pt x="10468" y="7846"/>
                      <a:pt x="11196" y="6582"/>
                    </a:cubicBezTo>
                    <a:cubicBezTo>
                      <a:pt x="11755" y="7395"/>
                      <a:pt x="12267" y="10124"/>
                      <a:pt x="12267" y="12825"/>
                    </a:cubicBezTo>
                    <a:cubicBezTo>
                      <a:pt x="12267" y="12825"/>
                      <a:pt x="14773" y="11347"/>
                      <a:pt x="16653" y="9127"/>
                    </a:cubicBezTo>
                    <a:cubicBezTo>
                      <a:pt x="18632" y="11666"/>
                      <a:pt x="19346" y="14320"/>
                      <a:pt x="18566" y="16551"/>
                    </a:cubicBezTo>
                    <a:moveTo>
                      <a:pt x="16041" y="6075"/>
                    </a:moveTo>
                    <a:cubicBezTo>
                      <a:pt x="15982" y="7879"/>
                      <a:pt x="14088" y="9404"/>
                      <a:pt x="14088" y="9404"/>
                    </a:cubicBezTo>
                    <a:cubicBezTo>
                      <a:pt x="14088" y="6046"/>
                      <a:pt x="10380" y="3375"/>
                      <a:pt x="10380" y="3375"/>
                    </a:cubicBezTo>
                    <a:cubicBezTo>
                      <a:pt x="10380" y="3375"/>
                      <a:pt x="10330" y="5373"/>
                      <a:pt x="8452" y="7389"/>
                    </a:cubicBezTo>
                    <a:cubicBezTo>
                      <a:pt x="6574" y="2686"/>
                      <a:pt x="938" y="0"/>
                      <a:pt x="938" y="0"/>
                    </a:cubicBezTo>
                    <a:cubicBezTo>
                      <a:pt x="3756" y="7389"/>
                      <a:pt x="0" y="10076"/>
                      <a:pt x="0" y="15451"/>
                    </a:cubicBezTo>
                    <a:cubicBezTo>
                      <a:pt x="0" y="18604"/>
                      <a:pt x="3730" y="21599"/>
                      <a:pt x="9436" y="21599"/>
                    </a:cubicBezTo>
                    <a:cubicBezTo>
                      <a:pt x="17888" y="21599"/>
                      <a:pt x="19523" y="19379"/>
                      <a:pt x="20396" y="16878"/>
                    </a:cubicBezTo>
                    <a:cubicBezTo>
                      <a:pt x="21599" y="13436"/>
                      <a:pt x="19797" y="9432"/>
                      <a:pt x="16041" y="60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5" name="AutoShape 31">
                <a:extLst>
                  <a:ext uri="{FF2B5EF4-FFF2-40B4-BE49-F238E27FC236}">
                    <a16:creationId xmlns:a16="http://schemas.microsoft.com/office/drawing/2014/main" id="{E041D502-5786-4DAC-902B-AE6E1A032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5244" y="3709194"/>
                <a:ext cx="205581" cy="166688"/>
              </a:xfrm>
              <a:custGeom>
                <a:avLst/>
                <a:gdLst>
                  <a:gd name="T0" fmla="*/ 10641 w 21282"/>
                  <a:gd name="T1" fmla="*/ 10800 h 21600"/>
                  <a:gd name="T2" fmla="*/ 10641 w 21282"/>
                  <a:gd name="T3" fmla="*/ 10800 h 21600"/>
                  <a:gd name="T4" fmla="*/ 10641 w 21282"/>
                  <a:gd name="T5" fmla="*/ 10800 h 21600"/>
                  <a:gd name="T6" fmla="*/ 10641 w 21282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282" h="21600">
                    <a:moveTo>
                      <a:pt x="20698" y="5891"/>
                    </a:moveTo>
                    <a:lnTo>
                      <a:pt x="19424" y="7749"/>
                    </a:lnTo>
                    <a:cubicBezTo>
                      <a:pt x="17846" y="10064"/>
                      <a:pt x="16352" y="12259"/>
                      <a:pt x="12365" y="14784"/>
                    </a:cubicBezTo>
                    <a:cubicBezTo>
                      <a:pt x="11794" y="12631"/>
                      <a:pt x="11275" y="10259"/>
                      <a:pt x="11275" y="6631"/>
                    </a:cubicBezTo>
                    <a:lnTo>
                      <a:pt x="11275" y="3408"/>
                    </a:lnTo>
                    <a:lnTo>
                      <a:pt x="9000" y="7893"/>
                    </a:lnTo>
                    <a:cubicBezTo>
                      <a:pt x="8233" y="9421"/>
                      <a:pt x="7598" y="10690"/>
                      <a:pt x="6649" y="12373"/>
                    </a:cubicBezTo>
                    <a:cubicBezTo>
                      <a:pt x="5211" y="8296"/>
                      <a:pt x="4195" y="5281"/>
                      <a:pt x="3422" y="2545"/>
                    </a:cubicBezTo>
                    <a:lnTo>
                      <a:pt x="2705" y="0"/>
                    </a:lnTo>
                    <a:lnTo>
                      <a:pt x="1926" y="2847"/>
                    </a:lnTo>
                    <a:cubicBezTo>
                      <a:pt x="936" y="6469"/>
                      <a:pt x="0" y="9891"/>
                      <a:pt x="0" y="18771"/>
                    </a:cubicBezTo>
                    <a:cubicBezTo>
                      <a:pt x="0" y="19292"/>
                      <a:pt x="333" y="19714"/>
                      <a:pt x="749" y="19714"/>
                    </a:cubicBezTo>
                    <a:cubicBezTo>
                      <a:pt x="1162" y="19714"/>
                      <a:pt x="1499" y="19292"/>
                      <a:pt x="1499" y="18771"/>
                    </a:cubicBezTo>
                    <a:cubicBezTo>
                      <a:pt x="1499" y="11964"/>
                      <a:pt x="2037" y="8594"/>
                      <a:pt x="2758" y="5681"/>
                    </a:cubicBezTo>
                    <a:cubicBezTo>
                      <a:pt x="3537" y="8174"/>
                      <a:pt x="4520" y="11009"/>
                      <a:pt x="5812" y="14638"/>
                    </a:cubicBezTo>
                    <a:lnTo>
                      <a:pt x="6339" y="16117"/>
                    </a:lnTo>
                    <a:lnTo>
                      <a:pt x="7100" y="14811"/>
                    </a:lnTo>
                    <a:cubicBezTo>
                      <a:pt x="8344" y="12681"/>
                      <a:pt x="9085" y="11248"/>
                      <a:pt x="9896" y="9638"/>
                    </a:cubicBezTo>
                    <a:cubicBezTo>
                      <a:pt x="10133" y="12428"/>
                      <a:pt x="10681" y="14428"/>
                      <a:pt x="11223" y="16408"/>
                    </a:cubicBezTo>
                    <a:lnTo>
                      <a:pt x="11495" y="17404"/>
                    </a:lnTo>
                    <a:lnTo>
                      <a:pt x="12253" y="16953"/>
                    </a:lnTo>
                    <a:cubicBezTo>
                      <a:pt x="16306" y="14531"/>
                      <a:pt x="18203" y="12327"/>
                      <a:pt x="19708" y="10211"/>
                    </a:cubicBezTo>
                    <a:cubicBezTo>
                      <a:pt x="19942" y="13727"/>
                      <a:pt x="19573" y="17574"/>
                      <a:pt x="18698" y="20305"/>
                    </a:cubicBezTo>
                    <a:cubicBezTo>
                      <a:pt x="18543" y="20787"/>
                      <a:pt x="18730" y="21336"/>
                      <a:pt x="19114" y="21531"/>
                    </a:cubicBezTo>
                    <a:cubicBezTo>
                      <a:pt x="19204" y="21577"/>
                      <a:pt x="19301" y="21599"/>
                      <a:pt x="19395" y="21599"/>
                    </a:cubicBezTo>
                    <a:cubicBezTo>
                      <a:pt x="19690" y="21599"/>
                      <a:pt x="19972" y="21377"/>
                      <a:pt x="20089" y="21008"/>
                    </a:cubicBezTo>
                    <a:cubicBezTo>
                      <a:pt x="21251" y="17380"/>
                      <a:pt x="21600" y="12213"/>
                      <a:pt x="20976" y="7841"/>
                    </a:cubicBezTo>
                    <a:cubicBezTo>
                      <a:pt x="20976" y="7841"/>
                      <a:pt x="20698" y="5891"/>
                      <a:pt x="20698" y="589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9C11EEC-C2A0-45B0-8416-C6D497D9D3E1}"/>
              </a:ext>
            </a:extLst>
          </p:cNvPr>
          <p:cNvGrpSpPr/>
          <p:nvPr/>
        </p:nvGrpSpPr>
        <p:grpSpPr>
          <a:xfrm>
            <a:off x="3981241" y="2132284"/>
            <a:ext cx="995005" cy="995005"/>
            <a:chOff x="3981241" y="2132284"/>
            <a:chExt cx="995005" cy="995005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3E7EA1F-3DAD-4E34-8554-E39E9D46E9B0}"/>
                </a:ext>
              </a:extLst>
            </p:cNvPr>
            <p:cNvSpPr/>
            <p:nvPr/>
          </p:nvSpPr>
          <p:spPr>
            <a:xfrm>
              <a:off x="3981241" y="2132284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sp>
          <p:nvSpPr>
            <p:cNvPr id="66" name="AutoShape 32">
              <a:extLst>
                <a:ext uri="{FF2B5EF4-FFF2-40B4-BE49-F238E27FC236}">
                  <a16:creationId xmlns:a16="http://schemas.microsoft.com/office/drawing/2014/main" id="{94932E97-5A18-47E7-AB60-AFD5E173D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6571" y="2426586"/>
              <a:ext cx="464344" cy="406400"/>
            </a:xfrm>
            <a:custGeom>
              <a:avLst/>
              <a:gdLst>
                <a:gd name="T0" fmla="+- 0 10800 108"/>
                <a:gd name="T1" fmla="*/ T0 w 21384"/>
                <a:gd name="T2" fmla="*/ 10800 h 21600"/>
                <a:gd name="T3" fmla="+- 0 10800 108"/>
                <a:gd name="T4" fmla="*/ T3 w 21384"/>
                <a:gd name="T5" fmla="*/ 10800 h 21600"/>
                <a:gd name="T6" fmla="+- 0 10800 108"/>
                <a:gd name="T7" fmla="*/ T6 w 21384"/>
                <a:gd name="T8" fmla="*/ 10800 h 21600"/>
                <a:gd name="T9" fmla="+- 0 10800 108"/>
                <a:gd name="T10" fmla="*/ T9 w 21384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84" h="21600">
                  <a:moveTo>
                    <a:pt x="18710" y="9257"/>
                  </a:moveTo>
                  <a:lnTo>
                    <a:pt x="16706" y="7714"/>
                  </a:lnTo>
                  <a:lnTo>
                    <a:pt x="16706" y="20057"/>
                  </a:lnTo>
                  <a:lnTo>
                    <a:pt x="4677" y="20057"/>
                  </a:lnTo>
                  <a:lnTo>
                    <a:pt x="4677" y="7714"/>
                  </a:lnTo>
                  <a:lnTo>
                    <a:pt x="2673" y="9257"/>
                  </a:lnTo>
                  <a:lnTo>
                    <a:pt x="1336" y="4628"/>
                  </a:lnTo>
                  <a:lnTo>
                    <a:pt x="4677" y="1542"/>
                  </a:lnTo>
                  <a:lnTo>
                    <a:pt x="7468" y="1542"/>
                  </a:lnTo>
                  <a:cubicBezTo>
                    <a:pt x="7841" y="2871"/>
                    <a:pt x="9136" y="3857"/>
                    <a:pt x="10691" y="3857"/>
                  </a:cubicBezTo>
                  <a:cubicBezTo>
                    <a:pt x="12247" y="3857"/>
                    <a:pt x="13542" y="2871"/>
                    <a:pt x="13915" y="1542"/>
                  </a:cubicBezTo>
                  <a:lnTo>
                    <a:pt x="16706" y="1542"/>
                  </a:lnTo>
                  <a:lnTo>
                    <a:pt x="20047" y="4628"/>
                  </a:lnTo>
                  <a:cubicBezTo>
                    <a:pt x="20047" y="4628"/>
                    <a:pt x="18710" y="9257"/>
                    <a:pt x="18710" y="9257"/>
                  </a:cubicBezTo>
                  <a:close/>
                  <a:moveTo>
                    <a:pt x="13200" y="1542"/>
                  </a:moveTo>
                  <a:cubicBezTo>
                    <a:pt x="12831" y="2438"/>
                    <a:pt x="11852" y="3085"/>
                    <a:pt x="10691" y="3085"/>
                  </a:cubicBezTo>
                  <a:cubicBezTo>
                    <a:pt x="9531" y="3085"/>
                    <a:pt x="8552" y="2438"/>
                    <a:pt x="8183" y="1542"/>
                  </a:cubicBezTo>
                  <a:cubicBezTo>
                    <a:pt x="8183" y="1542"/>
                    <a:pt x="13200" y="1542"/>
                    <a:pt x="13200" y="1542"/>
                  </a:cubicBezTo>
                  <a:close/>
                  <a:moveTo>
                    <a:pt x="20882" y="3423"/>
                  </a:moveTo>
                  <a:lnTo>
                    <a:pt x="17541" y="338"/>
                  </a:lnTo>
                  <a:cubicBezTo>
                    <a:pt x="17303" y="119"/>
                    <a:pt x="17009" y="0"/>
                    <a:pt x="16706" y="0"/>
                  </a:cubicBezTo>
                  <a:lnTo>
                    <a:pt x="4677" y="0"/>
                  </a:lnTo>
                  <a:cubicBezTo>
                    <a:pt x="4374" y="0"/>
                    <a:pt x="4080" y="119"/>
                    <a:pt x="3842" y="338"/>
                  </a:cubicBezTo>
                  <a:lnTo>
                    <a:pt x="501" y="3423"/>
                  </a:lnTo>
                  <a:cubicBezTo>
                    <a:pt x="64" y="3827"/>
                    <a:pt x="-108" y="4503"/>
                    <a:pt x="68" y="5116"/>
                  </a:cubicBezTo>
                  <a:lnTo>
                    <a:pt x="1405" y="9745"/>
                  </a:lnTo>
                  <a:cubicBezTo>
                    <a:pt x="1537" y="10201"/>
                    <a:pt x="1845" y="10560"/>
                    <a:pt x="2239" y="10716"/>
                  </a:cubicBezTo>
                  <a:cubicBezTo>
                    <a:pt x="2380" y="10772"/>
                    <a:pt x="2527" y="10800"/>
                    <a:pt x="2673" y="10800"/>
                  </a:cubicBezTo>
                  <a:cubicBezTo>
                    <a:pt x="2905" y="10800"/>
                    <a:pt x="3136" y="10729"/>
                    <a:pt x="3341" y="10593"/>
                  </a:cubicBezTo>
                  <a:lnTo>
                    <a:pt x="3341" y="20057"/>
                  </a:lnTo>
                  <a:cubicBezTo>
                    <a:pt x="3341" y="20908"/>
                    <a:pt x="3940" y="21600"/>
                    <a:pt x="4677" y="21600"/>
                  </a:cubicBezTo>
                  <a:lnTo>
                    <a:pt x="16706" y="21600"/>
                  </a:lnTo>
                  <a:cubicBezTo>
                    <a:pt x="17443" y="21600"/>
                    <a:pt x="18042" y="20908"/>
                    <a:pt x="18042" y="20057"/>
                  </a:cubicBezTo>
                  <a:lnTo>
                    <a:pt x="18042" y="10593"/>
                  </a:lnTo>
                  <a:cubicBezTo>
                    <a:pt x="18247" y="10729"/>
                    <a:pt x="18478" y="10800"/>
                    <a:pt x="18710" y="10800"/>
                  </a:cubicBezTo>
                  <a:cubicBezTo>
                    <a:pt x="18856" y="10800"/>
                    <a:pt x="19002" y="10772"/>
                    <a:pt x="19144" y="10716"/>
                  </a:cubicBezTo>
                  <a:cubicBezTo>
                    <a:pt x="19538" y="10560"/>
                    <a:pt x="19846" y="10201"/>
                    <a:pt x="19978" y="9745"/>
                  </a:cubicBezTo>
                  <a:lnTo>
                    <a:pt x="21315" y="5116"/>
                  </a:lnTo>
                  <a:cubicBezTo>
                    <a:pt x="21491" y="4503"/>
                    <a:pt x="21319" y="3827"/>
                    <a:pt x="20882" y="342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A4CD34DA-55A8-46F3-9330-11E883B86852}"/>
              </a:ext>
            </a:extLst>
          </p:cNvPr>
          <p:cNvGrpSpPr/>
          <p:nvPr/>
        </p:nvGrpSpPr>
        <p:grpSpPr>
          <a:xfrm>
            <a:off x="3533943" y="377138"/>
            <a:ext cx="1820672" cy="1088519"/>
            <a:chOff x="3533943" y="415457"/>
            <a:chExt cx="1820672" cy="1088519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17ABADD6-06EA-4C9A-ADB3-742984EB31AA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7C9E1884-B347-4A3D-AC78-6996CFC67841}"/>
                </a:ext>
              </a:extLst>
            </p:cNvPr>
            <p:cNvSpPr/>
            <p:nvPr/>
          </p:nvSpPr>
          <p:spPr>
            <a:xfrm>
              <a:off x="3533943" y="415457"/>
              <a:ext cx="1820672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1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1A74673-A247-48C3-97BC-907582A6E10C}"/>
              </a:ext>
            </a:extLst>
          </p:cNvPr>
          <p:cNvGrpSpPr/>
          <p:nvPr/>
        </p:nvGrpSpPr>
        <p:grpSpPr>
          <a:xfrm>
            <a:off x="5072736" y="5392344"/>
            <a:ext cx="1820672" cy="1088519"/>
            <a:chOff x="3533943" y="415457"/>
            <a:chExt cx="1820672" cy="1088519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428C5D30-7708-4671-B00F-E3ECBE0267FF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7EB24E0-9DFE-4494-9979-9A5A4818F92C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2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E266CA9-0517-456E-AC2D-E46B2A3996E5}"/>
              </a:ext>
            </a:extLst>
          </p:cNvPr>
          <p:cNvGrpSpPr/>
          <p:nvPr/>
        </p:nvGrpSpPr>
        <p:grpSpPr>
          <a:xfrm>
            <a:off x="6611529" y="377138"/>
            <a:ext cx="1820672" cy="1088519"/>
            <a:chOff x="3533943" y="415457"/>
            <a:chExt cx="1820672" cy="1088519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252313D-96E1-4BFD-B69B-FE095D02289C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7A82B47-F038-4B19-8C49-93389379DB83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3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F5A495D-9824-40F6-AE25-5EA76EAF7A16}"/>
              </a:ext>
            </a:extLst>
          </p:cNvPr>
          <p:cNvGrpSpPr/>
          <p:nvPr/>
        </p:nvGrpSpPr>
        <p:grpSpPr>
          <a:xfrm>
            <a:off x="8150322" y="5392344"/>
            <a:ext cx="1820672" cy="1088519"/>
            <a:chOff x="3533943" y="415457"/>
            <a:chExt cx="1820672" cy="1088519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B5094052-0B97-416B-9C05-892ADEF6BEE1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8F46180-6572-4261-8BE1-18D9DA4B56AE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4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860B322-B4A2-449F-809A-531AEE849613}"/>
              </a:ext>
            </a:extLst>
          </p:cNvPr>
          <p:cNvGrpSpPr/>
          <p:nvPr/>
        </p:nvGrpSpPr>
        <p:grpSpPr>
          <a:xfrm>
            <a:off x="9689116" y="377138"/>
            <a:ext cx="1820672" cy="1088519"/>
            <a:chOff x="3533943" y="415457"/>
            <a:chExt cx="1820672" cy="1088519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7C532F1-AEEC-442C-B330-81C3B09F7B40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2546385-21C5-4A85-AB7A-AE3F4302DBFF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5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7136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-Turn Arrow 14">
            <a:extLst>
              <a:ext uri="{FF2B5EF4-FFF2-40B4-BE49-F238E27FC236}">
                <a16:creationId xmlns:a16="http://schemas.microsoft.com/office/drawing/2014/main" id="{44414FF9-BBE5-461F-8F9C-98FA68D300C4}"/>
              </a:ext>
            </a:extLst>
          </p:cNvPr>
          <p:cNvSpPr/>
          <p:nvPr/>
        </p:nvSpPr>
        <p:spPr>
          <a:xfrm>
            <a:off x="6763394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3" name="U-Turn Arrow 12">
            <a:extLst>
              <a:ext uri="{FF2B5EF4-FFF2-40B4-BE49-F238E27FC236}">
                <a16:creationId xmlns:a16="http://schemas.microsoft.com/office/drawing/2014/main" id="{88032AD5-7BD8-4356-AF99-F3879EB7F258}"/>
              </a:ext>
            </a:extLst>
          </p:cNvPr>
          <p:cNvSpPr/>
          <p:nvPr/>
        </p:nvSpPr>
        <p:spPr>
          <a:xfrm flipV="1">
            <a:off x="5210261" y="3240400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4" name="U-Turn Arrow 13">
            <a:extLst>
              <a:ext uri="{FF2B5EF4-FFF2-40B4-BE49-F238E27FC236}">
                <a16:creationId xmlns:a16="http://schemas.microsoft.com/office/drawing/2014/main" id="{E2104EDD-025A-4258-A7B4-75A35C457F5E}"/>
              </a:ext>
            </a:extLst>
          </p:cNvPr>
          <p:cNvSpPr/>
          <p:nvPr/>
        </p:nvSpPr>
        <p:spPr>
          <a:xfrm>
            <a:off x="3672005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5" name="U-Turn Arrow 11">
            <a:extLst>
              <a:ext uri="{FF2B5EF4-FFF2-40B4-BE49-F238E27FC236}">
                <a16:creationId xmlns:a16="http://schemas.microsoft.com/office/drawing/2014/main" id="{9999B637-83F3-42EE-8439-4753EC649156}"/>
              </a:ext>
            </a:extLst>
          </p:cNvPr>
          <p:cNvSpPr/>
          <p:nvPr/>
        </p:nvSpPr>
        <p:spPr>
          <a:xfrm flipV="1">
            <a:off x="2130309" y="3240400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5700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6" name="U-Turn Arrow 10">
            <a:extLst>
              <a:ext uri="{FF2B5EF4-FFF2-40B4-BE49-F238E27FC236}">
                <a16:creationId xmlns:a16="http://schemas.microsoft.com/office/drawing/2014/main" id="{42CF8D4E-2C4C-4061-83E4-58C0FFE646D9}"/>
              </a:ext>
            </a:extLst>
          </p:cNvPr>
          <p:cNvSpPr/>
          <p:nvPr/>
        </p:nvSpPr>
        <p:spPr>
          <a:xfrm>
            <a:off x="569180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9B76845-6AFA-42FD-8BB7-BE7B60EFAABC}"/>
              </a:ext>
            </a:extLst>
          </p:cNvPr>
          <p:cNvGrpSpPr/>
          <p:nvPr/>
        </p:nvGrpSpPr>
        <p:grpSpPr>
          <a:xfrm>
            <a:off x="1011056" y="2135384"/>
            <a:ext cx="995005" cy="995005"/>
            <a:chOff x="1235622" y="1800001"/>
            <a:chExt cx="914400" cy="9144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218A797-8F5D-4BCE-AC81-8C309B1A1C37}"/>
                </a:ext>
              </a:extLst>
            </p:cNvPr>
            <p:cNvSpPr/>
            <p:nvPr/>
          </p:nvSpPr>
          <p:spPr>
            <a:xfrm>
              <a:off x="1235622" y="1800001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6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sp>
          <p:nvSpPr>
            <p:cNvPr id="9" name="AutoShape 130">
              <a:extLst>
                <a:ext uri="{FF2B5EF4-FFF2-40B4-BE49-F238E27FC236}">
                  <a16:creationId xmlns:a16="http://schemas.microsoft.com/office/drawing/2014/main" id="{73B5DFC1-E2E2-4998-B9E5-EACBED39E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0944" y="2062474"/>
              <a:ext cx="383755" cy="383755"/>
            </a:xfrm>
            <a:custGeom>
              <a:avLst/>
              <a:gdLst>
                <a:gd name="T0" fmla="+- 0 10799 113"/>
                <a:gd name="T1" fmla="*/ T0 w 21373"/>
                <a:gd name="T2" fmla="*/ 10800 h 21600"/>
                <a:gd name="T3" fmla="+- 0 10799 113"/>
                <a:gd name="T4" fmla="*/ T3 w 21373"/>
                <a:gd name="T5" fmla="*/ 10800 h 21600"/>
                <a:gd name="T6" fmla="+- 0 10799 113"/>
                <a:gd name="T7" fmla="*/ T6 w 21373"/>
                <a:gd name="T8" fmla="*/ 10800 h 21600"/>
                <a:gd name="T9" fmla="+- 0 10799 113"/>
                <a:gd name="T10" fmla="*/ T9 w 2137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73" h="21600">
                  <a:moveTo>
                    <a:pt x="1336" y="20249"/>
                  </a:moveTo>
                  <a:cubicBezTo>
                    <a:pt x="1428" y="20188"/>
                    <a:pt x="3691" y="18688"/>
                    <a:pt x="7070" y="17950"/>
                  </a:cubicBezTo>
                  <a:lnTo>
                    <a:pt x="8729" y="17587"/>
                  </a:lnTo>
                  <a:cubicBezTo>
                    <a:pt x="9321" y="17980"/>
                    <a:pt x="9972" y="18225"/>
                    <a:pt x="10686" y="18225"/>
                  </a:cubicBezTo>
                  <a:cubicBezTo>
                    <a:pt x="11401" y="18225"/>
                    <a:pt x="12052" y="17980"/>
                    <a:pt x="12644" y="17587"/>
                  </a:cubicBezTo>
                  <a:lnTo>
                    <a:pt x="14303" y="17950"/>
                  </a:lnTo>
                  <a:cubicBezTo>
                    <a:pt x="17656" y="18682"/>
                    <a:pt x="19911" y="20165"/>
                    <a:pt x="20037" y="20249"/>
                  </a:cubicBezTo>
                  <a:cubicBezTo>
                    <a:pt x="20037" y="20249"/>
                    <a:pt x="1336" y="20249"/>
                    <a:pt x="1336" y="20249"/>
                  </a:cubicBezTo>
                  <a:close/>
                  <a:moveTo>
                    <a:pt x="13537" y="15793"/>
                  </a:moveTo>
                  <a:lnTo>
                    <a:pt x="13317" y="16073"/>
                  </a:lnTo>
                  <a:cubicBezTo>
                    <a:pt x="11725" y="17923"/>
                    <a:pt x="9648" y="17923"/>
                    <a:pt x="8056" y="16073"/>
                  </a:cubicBezTo>
                  <a:lnTo>
                    <a:pt x="7836" y="15793"/>
                  </a:lnTo>
                  <a:cubicBezTo>
                    <a:pt x="5977" y="13411"/>
                    <a:pt x="5053" y="10261"/>
                    <a:pt x="5451" y="7255"/>
                  </a:cubicBezTo>
                  <a:cubicBezTo>
                    <a:pt x="5815" y="4367"/>
                    <a:pt x="7453" y="1350"/>
                    <a:pt x="10686" y="1350"/>
                  </a:cubicBezTo>
                  <a:cubicBezTo>
                    <a:pt x="13920" y="1350"/>
                    <a:pt x="15558" y="4367"/>
                    <a:pt x="15922" y="7255"/>
                  </a:cubicBezTo>
                  <a:cubicBezTo>
                    <a:pt x="16318" y="10262"/>
                    <a:pt x="15398" y="13411"/>
                    <a:pt x="13537" y="15793"/>
                  </a:cubicBezTo>
                  <a:moveTo>
                    <a:pt x="20778" y="19126"/>
                  </a:moveTo>
                  <a:cubicBezTo>
                    <a:pt x="20644" y="19037"/>
                    <a:pt x="18209" y="17422"/>
                    <a:pt x="14585" y="16630"/>
                  </a:cubicBezTo>
                  <a:cubicBezTo>
                    <a:pt x="15914" y="14927"/>
                    <a:pt x="16767" y="12639"/>
                    <a:pt x="17130" y="11115"/>
                  </a:cubicBezTo>
                  <a:cubicBezTo>
                    <a:pt x="17633" y="9004"/>
                    <a:pt x="17438" y="4873"/>
                    <a:pt x="15431" y="2299"/>
                  </a:cubicBezTo>
                  <a:cubicBezTo>
                    <a:pt x="14259" y="795"/>
                    <a:pt x="12618" y="0"/>
                    <a:pt x="10686" y="0"/>
                  </a:cubicBezTo>
                  <a:cubicBezTo>
                    <a:pt x="8755" y="0"/>
                    <a:pt x="7114" y="795"/>
                    <a:pt x="5942" y="2299"/>
                  </a:cubicBezTo>
                  <a:cubicBezTo>
                    <a:pt x="3935" y="4873"/>
                    <a:pt x="3740" y="9004"/>
                    <a:pt x="4243" y="11115"/>
                  </a:cubicBezTo>
                  <a:cubicBezTo>
                    <a:pt x="4606" y="12639"/>
                    <a:pt x="5459" y="14927"/>
                    <a:pt x="6788" y="16630"/>
                  </a:cubicBezTo>
                  <a:cubicBezTo>
                    <a:pt x="3164" y="17422"/>
                    <a:pt x="729" y="19037"/>
                    <a:pt x="595" y="19126"/>
                  </a:cubicBezTo>
                  <a:cubicBezTo>
                    <a:pt x="105" y="19457"/>
                    <a:pt x="-113" y="20071"/>
                    <a:pt x="57" y="20640"/>
                  </a:cubicBezTo>
                  <a:cubicBezTo>
                    <a:pt x="228" y="21210"/>
                    <a:pt x="747" y="21599"/>
                    <a:pt x="1336" y="21599"/>
                  </a:cubicBezTo>
                  <a:lnTo>
                    <a:pt x="20037" y="21599"/>
                  </a:lnTo>
                  <a:cubicBezTo>
                    <a:pt x="20626" y="21599"/>
                    <a:pt x="21145" y="21210"/>
                    <a:pt x="21316" y="20640"/>
                  </a:cubicBezTo>
                  <a:cubicBezTo>
                    <a:pt x="21487" y="20071"/>
                    <a:pt x="21268" y="19457"/>
                    <a:pt x="20778" y="19126"/>
                  </a:cubicBezTo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Roboto Condensed" panose="02000000000000000000" pitchFamily="2" charset="0"/>
                <a:sym typeface="Gill Sans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2D4C105-91B8-425B-B419-4247F817E193}"/>
              </a:ext>
            </a:extLst>
          </p:cNvPr>
          <p:cNvGrpSpPr/>
          <p:nvPr/>
        </p:nvGrpSpPr>
        <p:grpSpPr>
          <a:xfrm>
            <a:off x="2565948" y="3766680"/>
            <a:ext cx="995005" cy="995005"/>
            <a:chOff x="2664552" y="3299146"/>
            <a:chExt cx="914400" cy="9144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18417-E377-48C3-8EDA-A000775DA7B0}"/>
                </a:ext>
              </a:extLst>
            </p:cNvPr>
            <p:cNvSpPr/>
            <p:nvPr/>
          </p:nvSpPr>
          <p:spPr>
            <a:xfrm>
              <a:off x="2664552" y="3299146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5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6444C32-AE3E-4EBB-89ED-343C67EC3670}"/>
                </a:ext>
              </a:extLst>
            </p:cNvPr>
            <p:cNvGrpSpPr/>
            <p:nvPr/>
          </p:nvGrpSpPr>
          <p:grpSpPr>
            <a:xfrm>
              <a:off x="2962208" y="3523777"/>
              <a:ext cx="319088" cy="465138"/>
              <a:chOff x="3582988" y="3510757"/>
              <a:chExt cx="319088" cy="465138"/>
            </a:xfrm>
            <a:solidFill>
              <a:schemeClr val="accent2"/>
            </a:solidFill>
          </p:grpSpPr>
          <p:sp>
            <p:nvSpPr>
              <p:cNvPr id="13" name="AutoShape 113">
                <a:extLst>
                  <a:ext uri="{FF2B5EF4-FFF2-40B4-BE49-F238E27FC236}">
                    <a16:creationId xmlns:a16="http://schemas.microsoft.com/office/drawing/2014/main" id="{A38D7C13-0F7D-48B6-8B6C-06B89CFFB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14" name="AutoShape 114">
                <a:extLst>
                  <a:ext uri="{FF2B5EF4-FFF2-40B4-BE49-F238E27FC236}">
                    <a16:creationId xmlns:a16="http://schemas.microsoft.com/office/drawing/2014/main" id="{0F6992AF-F23A-444E-BA34-F8D9AE00E8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8D546C9-ECCE-44EB-951B-DF0E473176D7}"/>
              </a:ext>
            </a:extLst>
          </p:cNvPr>
          <p:cNvGrpSpPr/>
          <p:nvPr/>
        </p:nvGrpSpPr>
        <p:grpSpPr>
          <a:xfrm>
            <a:off x="4109727" y="2132284"/>
            <a:ext cx="995005" cy="995005"/>
            <a:chOff x="4083270" y="1797152"/>
            <a:chExt cx="914400" cy="9144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3A698EB-17A7-4D3F-83D5-38458B790AA9}"/>
                </a:ext>
              </a:extLst>
            </p:cNvPr>
            <p:cNvSpPr/>
            <p:nvPr/>
          </p:nvSpPr>
          <p:spPr>
            <a:xfrm>
              <a:off x="4083270" y="1797152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7D82F52-3BF5-4E04-B715-9CFB729D5213}"/>
                </a:ext>
              </a:extLst>
            </p:cNvPr>
            <p:cNvGrpSpPr/>
            <p:nvPr/>
          </p:nvGrpSpPr>
          <p:grpSpPr>
            <a:xfrm>
              <a:off x="4366242" y="2021782"/>
              <a:ext cx="348456" cy="465138"/>
              <a:chOff x="2639219" y="3510757"/>
              <a:chExt cx="348456" cy="465138"/>
            </a:xfrm>
            <a:solidFill>
              <a:schemeClr val="accent4"/>
            </a:solidFill>
          </p:grpSpPr>
          <p:sp>
            <p:nvSpPr>
              <p:cNvPr id="18" name="AutoShape 115">
                <a:extLst>
                  <a:ext uri="{FF2B5EF4-FFF2-40B4-BE49-F238E27FC236}">
                    <a16:creationId xmlns:a16="http://schemas.microsoft.com/office/drawing/2014/main" id="{7B8C8927-6A7D-4798-AE43-D9D951EE4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9219" y="3510757"/>
                <a:ext cx="348456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19" name="AutoShape 116">
                <a:extLst>
                  <a:ext uri="{FF2B5EF4-FFF2-40B4-BE49-F238E27FC236}">
                    <a16:creationId xmlns:a16="http://schemas.microsoft.com/office/drawing/2014/main" id="{B1216B27-79B3-4CEB-B1A3-2C511C1D2D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1F55F4B-94A0-4796-8F99-45F939BB6320}"/>
              </a:ext>
            </a:extLst>
          </p:cNvPr>
          <p:cNvGrpSpPr/>
          <p:nvPr/>
        </p:nvGrpSpPr>
        <p:grpSpPr>
          <a:xfrm>
            <a:off x="5660132" y="3766680"/>
            <a:ext cx="995005" cy="995005"/>
            <a:chOff x="5508077" y="3299146"/>
            <a:chExt cx="914400" cy="9144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74B6E6E-A115-4163-B450-182DBC953AEA}"/>
                </a:ext>
              </a:extLst>
            </p:cNvPr>
            <p:cNvSpPr/>
            <p:nvPr/>
          </p:nvSpPr>
          <p:spPr>
            <a:xfrm>
              <a:off x="5508077" y="3299146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44FA8E4-8735-41AE-879F-C7BDF177B66B}"/>
                </a:ext>
              </a:extLst>
            </p:cNvPr>
            <p:cNvGrpSpPr/>
            <p:nvPr/>
          </p:nvGrpSpPr>
          <p:grpSpPr>
            <a:xfrm>
              <a:off x="5773071" y="3593484"/>
              <a:ext cx="384412" cy="360140"/>
              <a:chOff x="5368132" y="3540125"/>
              <a:chExt cx="465138" cy="435769"/>
            </a:xfrm>
            <a:solidFill>
              <a:schemeClr val="accent5"/>
            </a:solidFill>
          </p:grpSpPr>
          <p:sp>
            <p:nvSpPr>
              <p:cNvPr id="23" name="AutoShape 110">
                <a:extLst>
                  <a:ext uri="{FF2B5EF4-FFF2-40B4-BE49-F238E27FC236}">
                    <a16:creationId xmlns:a16="http://schemas.microsoft.com/office/drawing/2014/main" id="{0B9DA4A0-F73A-4908-8FAD-5DF18B176C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24" name="AutoShape 111">
                <a:extLst>
                  <a:ext uri="{FF2B5EF4-FFF2-40B4-BE49-F238E27FC236}">
                    <a16:creationId xmlns:a16="http://schemas.microsoft.com/office/drawing/2014/main" id="{3AC7B104-A73A-4E7D-982B-BA0F24C40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</p:grp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609A65E-1ABA-47FF-A909-C6794343CC1C}"/>
              </a:ext>
            </a:extLst>
          </p:cNvPr>
          <p:cNvGrpSpPr/>
          <p:nvPr/>
        </p:nvGrpSpPr>
        <p:grpSpPr>
          <a:xfrm>
            <a:off x="7215754" y="2132284"/>
            <a:ext cx="995005" cy="995005"/>
            <a:chOff x="6937678" y="1797152"/>
            <a:chExt cx="914400" cy="9144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DD07183-5E81-4807-A279-05B73DE6760C}"/>
                </a:ext>
              </a:extLst>
            </p:cNvPr>
            <p:cNvSpPr/>
            <p:nvPr/>
          </p:nvSpPr>
          <p:spPr>
            <a:xfrm>
              <a:off x="6937678" y="1797152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2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50F2410-5EFA-43DE-99D7-1C5012AEDC59}"/>
                </a:ext>
              </a:extLst>
            </p:cNvPr>
            <p:cNvGrpSpPr/>
            <p:nvPr/>
          </p:nvGrpSpPr>
          <p:grpSpPr>
            <a:xfrm>
              <a:off x="7162706" y="2021782"/>
              <a:ext cx="464344" cy="465138"/>
              <a:chOff x="7287419" y="3505994"/>
              <a:chExt cx="464344" cy="465138"/>
            </a:xfrm>
            <a:solidFill>
              <a:schemeClr val="accent6"/>
            </a:solidFill>
          </p:grpSpPr>
          <p:sp>
            <p:nvSpPr>
              <p:cNvPr id="28" name="AutoShape 37">
                <a:extLst>
                  <a:ext uri="{FF2B5EF4-FFF2-40B4-BE49-F238E27FC236}">
                    <a16:creationId xmlns:a16="http://schemas.microsoft.com/office/drawing/2014/main" id="{CC2D5996-79D6-4FC9-A6F7-27E54C1E23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7419" y="354965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29" name="AutoShape 38">
                <a:extLst>
                  <a:ext uri="{FF2B5EF4-FFF2-40B4-BE49-F238E27FC236}">
                    <a16:creationId xmlns:a16="http://schemas.microsoft.com/office/drawing/2014/main" id="{BA33021D-4D5B-4D72-B41B-4D41B99E2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90619" y="373856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30" name="AutoShape 39">
                <a:extLst>
                  <a:ext uri="{FF2B5EF4-FFF2-40B4-BE49-F238E27FC236}">
                    <a16:creationId xmlns:a16="http://schemas.microsoft.com/office/drawing/2014/main" id="{42E1DC28-3DE1-473F-9E6D-0ACC3FA963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9532" y="350599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31" name="AutoShape 40">
                <a:extLst>
                  <a:ext uri="{FF2B5EF4-FFF2-40B4-BE49-F238E27FC236}">
                    <a16:creationId xmlns:a16="http://schemas.microsoft.com/office/drawing/2014/main" id="{0264F52A-41DD-4192-B990-3E6FC392D2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03307" y="372427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32" name="AutoShape 41">
                <a:extLst>
                  <a:ext uri="{FF2B5EF4-FFF2-40B4-BE49-F238E27FC236}">
                    <a16:creationId xmlns:a16="http://schemas.microsoft.com/office/drawing/2014/main" id="{3404AE77-9A87-4A85-9E5F-A0D13338CB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1250" y="382587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33" name="AutoShape 42">
                <a:extLst>
                  <a:ext uri="{FF2B5EF4-FFF2-40B4-BE49-F238E27FC236}">
                    <a16:creationId xmlns:a16="http://schemas.microsoft.com/office/drawing/2014/main" id="{FD60DDFD-4023-4E1B-9F52-85E2943A29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3819" y="360759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E519D21-D3DB-44DB-ACE8-317D1FDB6395}"/>
              </a:ext>
            </a:extLst>
          </p:cNvPr>
          <p:cNvSpPr txBox="1"/>
          <p:nvPr/>
        </p:nvSpPr>
        <p:spPr>
          <a:xfrm>
            <a:off x="7394658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2017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0BD29C-2AC5-4CF5-8F90-A0ECE4AF811B}"/>
              </a:ext>
            </a:extLst>
          </p:cNvPr>
          <p:cNvSpPr txBox="1"/>
          <p:nvPr/>
        </p:nvSpPr>
        <p:spPr>
          <a:xfrm>
            <a:off x="5831263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2016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795678E-D723-41AD-A2E9-A43A2ED2B31E}"/>
              </a:ext>
            </a:extLst>
          </p:cNvPr>
          <p:cNvSpPr txBox="1"/>
          <p:nvPr/>
        </p:nvSpPr>
        <p:spPr>
          <a:xfrm>
            <a:off x="4280859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3E2548-EFA5-4C00-BF3A-214F63880133}"/>
              </a:ext>
            </a:extLst>
          </p:cNvPr>
          <p:cNvSpPr txBox="1"/>
          <p:nvPr/>
        </p:nvSpPr>
        <p:spPr>
          <a:xfrm>
            <a:off x="1159315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2013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0EA4A95-452B-4D49-B2F3-9140CF9EAC30}"/>
              </a:ext>
            </a:extLst>
          </p:cNvPr>
          <p:cNvSpPr txBox="1"/>
          <p:nvPr/>
        </p:nvSpPr>
        <p:spPr>
          <a:xfrm>
            <a:off x="2737079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rPr>
              <a:t>2014</a:t>
            </a: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0E259E44-5018-4191-9193-543989E98637}"/>
              </a:ext>
            </a:extLst>
          </p:cNvPr>
          <p:cNvSpPr/>
          <p:nvPr/>
        </p:nvSpPr>
        <p:spPr>
          <a:xfrm rot="10800000">
            <a:off x="0" y="2407170"/>
            <a:ext cx="918700" cy="2047566"/>
          </a:xfrm>
          <a:custGeom>
            <a:avLst/>
            <a:gdLst>
              <a:gd name="connsiteX0" fmla="*/ 351772 w 918700"/>
              <a:gd name="connsiteY0" fmla="*/ 2047566 h 2047566"/>
              <a:gd name="connsiteX1" fmla="*/ 0 w 918700"/>
              <a:gd name="connsiteY1" fmla="*/ 2047566 h 2047566"/>
              <a:gd name="connsiteX2" fmla="*/ 0 w 918700"/>
              <a:gd name="connsiteY2" fmla="*/ 866448 h 2047566"/>
              <a:gd name="connsiteX3" fmla="*/ 866448 w 918700"/>
              <a:gd name="connsiteY3" fmla="*/ 0 h 2047566"/>
              <a:gd name="connsiteX4" fmla="*/ 918700 w 918700"/>
              <a:gd name="connsiteY4" fmla="*/ 0 h 2047566"/>
              <a:gd name="connsiteX5" fmla="*/ 918700 w 918700"/>
              <a:gd name="connsiteY5" fmla="*/ 351772 h 2047566"/>
              <a:gd name="connsiteX6" fmla="*/ 866448 w 918700"/>
              <a:gd name="connsiteY6" fmla="*/ 351772 h 2047566"/>
              <a:gd name="connsiteX7" fmla="*/ 351772 w 918700"/>
              <a:gd name="connsiteY7" fmla="*/ 866448 h 2047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8700" h="2047566">
                <a:moveTo>
                  <a:pt x="351772" y="2047566"/>
                </a:moveTo>
                <a:lnTo>
                  <a:pt x="0" y="2047566"/>
                </a:lnTo>
                <a:lnTo>
                  <a:pt x="0" y="866448"/>
                </a:lnTo>
                <a:cubicBezTo>
                  <a:pt x="0" y="387922"/>
                  <a:pt x="387922" y="0"/>
                  <a:pt x="866448" y="0"/>
                </a:cubicBezTo>
                <a:lnTo>
                  <a:pt x="918700" y="0"/>
                </a:lnTo>
                <a:lnTo>
                  <a:pt x="918700" y="351772"/>
                </a:lnTo>
                <a:lnTo>
                  <a:pt x="866448" y="351772"/>
                </a:lnTo>
                <a:cubicBezTo>
                  <a:pt x="582200" y="351772"/>
                  <a:pt x="351772" y="582200"/>
                  <a:pt x="351772" y="866448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tx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7258C97-DA62-4205-ABCB-EF9E999FAFBF}"/>
              </a:ext>
            </a:extLst>
          </p:cNvPr>
          <p:cNvGrpSpPr/>
          <p:nvPr/>
        </p:nvGrpSpPr>
        <p:grpSpPr>
          <a:xfrm>
            <a:off x="631236" y="377138"/>
            <a:ext cx="1820672" cy="1088519"/>
            <a:chOff x="3533943" y="415457"/>
            <a:chExt cx="1820672" cy="1088519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25A899D6-E36A-4B88-961D-E9D76FC62CA0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F5807B7-A950-4F44-A8AA-A8203035F36E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6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459B74E-1792-448C-BE00-E5DA83B5E6C7}"/>
              </a:ext>
            </a:extLst>
          </p:cNvPr>
          <p:cNvGrpSpPr/>
          <p:nvPr/>
        </p:nvGrpSpPr>
        <p:grpSpPr>
          <a:xfrm>
            <a:off x="2170029" y="5392344"/>
            <a:ext cx="1820672" cy="1088519"/>
            <a:chOff x="3533943" y="415457"/>
            <a:chExt cx="1820672" cy="1088519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7091116-D83A-49EE-A16A-628F95A84473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BFF9FA13-C0BC-4154-9E64-F2634C6A00A3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7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3EE808A-7DCB-4C09-8F39-B8989D716EBC}"/>
              </a:ext>
            </a:extLst>
          </p:cNvPr>
          <p:cNvGrpSpPr/>
          <p:nvPr/>
        </p:nvGrpSpPr>
        <p:grpSpPr>
          <a:xfrm>
            <a:off x="3708822" y="377138"/>
            <a:ext cx="1820672" cy="1088519"/>
            <a:chOff x="3533943" y="415457"/>
            <a:chExt cx="1820672" cy="1088519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F073E2A-8E8C-4B3F-91F3-6523F06F9FDE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28DECF2-FD35-45C1-8786-B555289483A7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8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D5185E7-5234-41FE-BD6A-DD28B8122446}"/>
              </a:ext>
            </a:extLst>
          </p:cNvPr>
          <p:cNvGrpSpPr/>
          <p:nvPr/>
        </p:nvGrpSpPr>
        <p:grpSpPr>
          <a:xfrm>
            <a:off x="5247615" y="5392344"/>
            <a:ext cx="1820672" cy="1088519"/>
            <a:chOff x="3533943" y="415457"/>
            <a:chExt cx="1820672" cy="1088519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5A8DEAD-1B9F-4084-9C7D-5A21D2C2FE88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909D871-2524-43A1-8DBC-634DBC2C421C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9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E6D91E3-3EAD-466D-89BD-B29A210EE977}"/>
              </a:ext>
            </a:extLst>
          </p:cNvPr>
          <p:cNvGrpSpPr/>
          <p:nvPr/>
        </p:nvGrpSpPr>
        <p:grpSpPr>
          <a:xfrm>
            <a:off x="6786409" y="377138"/>
            <a:ext cx="1820672" cy="1088519"/>
            <a:chOff x="3533943" y="415457"/>
            <a:chExt cx="1820672" cy="108851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05D798FC-C33B-4E68-85D4-597BC4D46B98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688E245-7078-4B99-B9E8-6EE6336A28BF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10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CB857BF5-237F-436A-AFCC-04BBED6C69A2}"/>
              </a:ext>
            </a:extLst>
          </p:cNvPr>
          <p:cNvSpPr/>
          <p:nvPr/>
        </p:nvSpPr>
        <p:spPr>
          <a:xfrm>
            <a:off x="8639869" y="3939921"/>
            <a:ext cx="2445040" cy="1665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has taken possession of my entire soul, like these sweet mornings of spring which I enjoy with my whole heart. I am alone, and feel the charm of existence in this spot, which was created for the bliss of souls</a:t>
            </a:r>
            <a:endParaRPr lang="id-ID" sz="1200" dirty="0">
              <a:solidFill>
                <a:schemeClr val="tx1">
                  <a:lumMod val="65000"/>
                  <a:lumOff val="35000"/>
                </a:schemeClr>
              </a:solidFill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648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3D767211-9AE4-4047-845E-D01B2A2C9967}"/>
              </a:ext>
            </a:extLst>
          </p:cNvPr>
          <p:cNvSpPr/>
          <p:nvPr/>
        </p:nvSpPr>
        <p:spPr>
          <a:xfrm>
            <a:off x="2322277" y="4866799"/>
            <a:ext cx="8076383" cy="1991201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97000">
                <a:schemeClr val="accent6">
                  <a:lumMod val="60000"/>
                  <a:lumOff val="40000"/>
                  <a:alpha val="5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F2DE0D9-0C26-4802-AB48-07F1378C0843}"/>
              </a:ext>
            </a:extLst>
          </p:cNvPr>
          <p:cNvGrpSpPr/>
          <p:nvPr/>
        </p:nvGrpSpPr>
        <p:grpSpPr>
          <a:xfrm>
            <a:off x="3485217" y="5226426"/>
            <a:ext cx="6184229" cy="1271948"/>
            <a:chOff x="2521455" y="2329182"/>
            <a:chExt cx="6184229" cy="1271948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A965118-6EC1-4AD0-9C39-D24F6EA50363}"/>
                </a:ext>
              </a:extLst>
            </p:cNvPr>
            <p:cNvSpPr/>
            <p:nvPr/>
          </p:nvSpPr>
          <p:spPr>
            <a:xfrm>
              <a:off x="2521455" y="2329182"/>
              <a:ext cx="888800" cy="657130"/>
            </a:xfrm>
            <a:custGeom>
              <a:avLst/>
              <a:gdLst/>
              <a:ahLst/>
              <a:cxnLst/>
              <a:rect l="l" t="t" r="r" b="b"/>
              <a:pathLst>
                <a:path w="97717" h="72247">
                  <a:moveTo>
                    <a:pt x="82398" y="0"/>
                  </a:moveTo>
                  <a:lnTo>
                    <a:pt x="94733" y="0"/>
                  </a:lnTo>
                  <a:cubicBezTo>
                    <a:pt x="97552" y="0"/>
                    <a:pt x="98374" y="1292"/>
                    <a:pt x="97200" y="3876"/>
                  </a:cubicBezTo>
                  <a:lnTo>
                    <a:pt x="70063" y="69427"/>
                  </a:lnTo>
                  <a:cubicBezTo>
                    <a:pt x="69358" y="71307"/>
                    <a:pt x="67831" y="72247"/>
                    <a:pt x="65481" y="72247"/>
                  </a:cubicBezTo>
                  <a:lnTo>
                    <a:pt x="48212" y="72247"/>
                  </a:lnTo>
                  <a:cubicBezTo>
                    <a:pt x="47038" y="72247"/>
                    <a:pt x="46215" y="71836"/>
                    <a:pt x="45746" y="71013"/>
                  </a:cubicBezTo>
                  <a:cubicBezTo>
                    <a:pt x="45276" y="70191"/>
                    <a:pt x="45393" y="69192"/>
                    <a:pt x="46098" y="68018"/>
                  </a:cubicBezTo>
                  <a:lnTo>
                    <a:pt x="78169" y="2819"/>
                  </a:lnTo>
                  <a:cubicBezTo>
                    <a:pt x="79108" y="939"/>
                    <a:pt x="80518" y="0"/>
                    <a:pt x="82398" y="0"/>
                  </a:cubicBezTo>
                  <a:close/>
                  <a:moveTo>
                    <a:pt x="36935" y="0"/>
                  </a:moveTo>
                  <a:lnTo>
                    <a:pt x="49270" y="0"/>
                  </a:lnTo>
                  <a:cubicBezTo>
                    <a:pt x="52089" y="0"/>
                    <a:pt x="52911" y="1292"/>
                    <a:pt x="51737" y="3876"/>
                  </a:cubicBezTo>
                  <a:lnTo>
                    <a:pt x="24600" y="69427"/>
                  </a:lnTo>
                  <a:cubicBezTo>
                    <a:pt x="23895" y="71307"/>
                    <a:pt x="22368" y="72247"/>
                    <a:pt x="20018" y="72247"/>
                  </a:cubicBezTo>
                  <a:lnTo>
                    <a:pt x="2750" y="72247"/>
                  </a:lnTo>
                  <a:cubicBezTo>
                    <a:pt x="1575" y="72247"/>
                    <a:pt x="753" y="71836"/>
                    <a:pt x="283" y="71013"/>
                  </a:cubicBezTo>
                  <a:cubicBezTo>
                    <a:pt x="-187" y="70191"/>
                    <a:pt x="-70" y="69192"/>
                    <a:pt x="635" y="68018"/>
                  </a:cubicBezTo>
                  <a:lnTo>
                    <a:pt x="32706" y="2819"/>
                  </a:lnTo>
                  <a:cubicBezTo>
                    <a:pt x="33646" y="939"/>
                    <a:pt x="35055" y="0"/>
                    <a:pt x="36935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  <a:effectLst>
              <a:outerShdw blurRad="406400" dist="177800" dir="8100000" sx="84000" sy="84000" algn="t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D3C17C5-9917-4F55-81EB-7D659DB0072A}"/>
                </a:ext>
              </a:extLst>
            </p:cNvPr>
            <p:cNvSpPr/>
            <p:nvPr/>
          </p:nvSpPr>
          <p:spPr>
            <a:xfrm>
              <a:off x="2725926" y="2761926"/>
              <a:ext cx="5979758" cy="8392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i="1" dirty="0">
                  <a:solidFill>
                    <a:schemeClr val="bg1"/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B48E572-BF0E-4A00-AC3A-1A2F0C22105D}"/>
              </a:ext>
            </a:extLst>
          </p:cNvPr>
          <p:cNvSpPr txBox="1"/>
          <p:nvPr/>
        </p:nvSpPr>
        <p:spPr>
          <a:xfrm>
            <a:off x="3615281" y="1276648"/>
            <a:ext cx="3496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Minimalist </a:t>
            </a:r>
            <a:b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Mockup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9703206-B5C1-4E78-95C0-AD66B0DA10F6}"/>
              </a:ext>
            </a:extLst>
          </p:cNvPr>
          <p:cNvSpPr/>
          <p:nvPr/>
        </p:nvSpPr>
        <p:spPr>
          <a:xfrm>
            <a:off x="3745910" y="2952029"/>
            <a:ext cx="2829062" cy="95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E500ADC-B774-40B1-B193-E4C885D6FFDA}"/>
              </a:ext>
            </a:extLst>
          </p:cNvPr>
          <p:cNvGrpSpPr/>
          <p:nvPr/>
        </p:nvGrpSpPr>
        <p:grpSpPr>
          <a:xfrm>
            <a:off x="9815515" y="1206245"/>
            <a:ext cx="1793320" cy="1224401"/>
            <a:chOff x="8922304" y="1128908"/>
            <a:chExt cx="1793320" cy="1224401"/>
          </a:xfrm>
        </p:grpSpPr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DCE30D8F-655E-4E06-B2F5-20B19A831A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10499" y="1128908"/>
              <a:ext cx="274638" cy="325438"/>
            </a:xfrm>
            <a:custGeom>
              <a:avLst/>
              <a:gdLst>
                <a:gd name="T0" fmla="*/ 88 w 176"/>
                <a:gd name="T1" fmla="*/ 56 h 208"/>
                <a:gd name="T2" fmla="*/ 24 w 176"/>
                <a:gd name="T3" fmla="*/ 120 h 208"/>
                <a:gd name="T4" fmla="*/ 88 w 176"/>
                <a:gd name="T5" fmla="*/ 184 h 208"/>
                <a:gd name="T6" fmla="*/ 152 w 176"/>
                <a:gd name="T7" fmla="*/ 120 h 208"/>
                <a:gd name="T8" fmla="*/ 88 w 176"/>
                <a:gd name="T9" fmla="*/ 56 h 208"/>
                <a:gd name="T10" fmla="*/ 88 w 176"/>
                <a:gd name="T11" fmla="*/ 176 h 208"/>
                <a:gd name="T12" fmla="*/ 32 w 176"/>
                <a:gd name="T13" fmla="*/ 120 h 208"/>
                <a:gd name="T14" fmla="*/ 88 w 176"/>
                <a:gd name="T15" fmla="*/ 64 h 208"/>
                <a:gd name="T16" fmla="*/ 144 w 176"/>
                <a:gd name="T17" fmla="*/ 120 h 208"/>
                <a:gd name="T18" fmla="*/ 88 w 176"/>
                <a:gd name="T19" fmla="*/ 176 h 208"/>
                <a:gd name="T20" fmla="*/ 88 w 176"/>
                <a:gd name="T21" fmla="*/ 32 h 208"/>
                <a:gd name="T22" fmla="*/ 0 w 176"/>
                <a:gd name="T23" fmla="*/ 120 h 208"/>
                <a:gd name="T24" fmla="*/ 88 w 176"/>
                <a:gd name="T25" fmla="*/ 208 h 208"/>
                <a:gd name="T26" fmla="*/ 176 w 176"/>
                <a:gd name="T27" fmla="*/ 120 h 208"/>
                <a:gd name="T28" fmla="*/ 88 w 176"/>
                <a:gd name="T29" fmla="*/ 32 h 208"/>
                <a:gd name="T30" fmla="*/ 88 w 176"/>
                <a:gd name="T31" fmla="*/ 200 h 208"/>
                <a:gd name="T32" fmla="*/ 8 w 176"/>
                <a:gd name="T33" fmla="*/ 120 h 208"/>
                <a:gd name="T34" fmla="*/ 88 w 176"/>
                <a:gd name="T35" fmla="*/ 40 h 208"/>
                <a:gd name="T36" fmla="*/ 168 w 176"/>
                <a:gd name="T37" fmla="*/ 120 h 208"/>
                <a:gd name="T38" fmla="*/ 88 w 176"/>
                <a:gd name="T39" fmla="*/ 200 h 208"/>
                <a:gd name="T40" fmla="*/ 108 w 176"/>
                <a:gd name="T41" fmla="*/ 0 h 208"/>
                <a:gd name="T42" fmla="*/ 68 w 176"/>
                <a:gd name="T43" fmla="*/ 0 h 208"/>
                <a:gd name="T44" fmla="*/ 68 w 176"/>
                <a:gd name="T45" fmla="*/ 24 h 208"/>
                <a:gd name="T46" fmla="*/ 108 w 176"/>
                <a:gd name="T47" fmla="*/ 24 h 208"/>
                <a:gd name="T48" fmla="*/ 108 w 176"/>
                <a:gd name="T49" fmla="*/ 0 h 208"/>
                <a:gd name="T50" fmla="*/ 100 w 176"/>
                <a:gd name="T51" fmla="*/ 16 h 208"/>
                <a:gd name="T52" fmla="*/ 76 w 176"/>
                <a:gd name="T53" fmla="*/ 16 h 208"/>
                <a:gd name="T54" fmla="*/ 76 w 176"/>
                <a:gd name="T55" fmla="*/ 8 h 208"/>
                <a:gd name="T56" fmla="*/ 100 w 176"/>
                <a:gd name="T57" fmla="*/ 8 h 208"/>
                <a:gd name="T58" fmla="*/ 100 w 176"/>
                <a:gd name="T59" fmla="*/ 16 h 208"/>
                <a:gd name="T60" fmla="*/ 111 w 176"/>
                <a:gd name="T61" fmla="*/ 87 h 208"/>
                <a:gd name="T62" fmla="*/ 96 w 176"/>
                <a:gd name="T63" fmla="*/ 102 h 208"/>
                <a:gd name="T64" fmla="*/ 88 w 176"/>
                <a:gd name="T65" fmla="*/ 100 h 208"/>
                <a:gd name="T66" fmla="*/ 72 w 176"/>
                <a:gd name="T67" fmla="*/ 116 h 208"/>
                <a:gd name="T68" fmla="*/ 74 w 176"/>
                <a:gd name="T69" fmla="*/ 124 h 208"/>
                <a:gd name="T70" fmla="*/ 59 w 176"/>
                <a:gd name="T71" fmla="*/ 139 h 208"/>
                <a:gd name="T72" fmla="*/ 65 w 176"/>
                <a:gd name="T73" fmla="*/ 145 h 208"/>
                <a:gd name="T74" fmla="*/ 80 w 176"/>
                <a:gd name="T75" fmla="*/ 130 h 208"/>
                <a:gd name="T76" fmla="*/ 88 w 176"/>
                <a:gd name="T77" fmla="*/ 132 h 208"/>
                <a:gd name="T78" fmla="*/ 104 w 176"/>
                <a:gd name="T79" fmla="*/ 116 h 208"/>
                <a:gd name="T80" fmla="*/ 102 w 176"/>
                <a:gd name="T81" fmla="*/ 108 h 208"/>
                <a:gd name="T82" fmla="*/ 117 w 176"/>
                <a:gd name="T83" fmla="*/ 93 h 208"/>
                <a:gd name="T84" fmla="*/ 111 w 176"/>
                <a:gd name="T85" fmla="*/ 87 h 208"/>
                <a:gd name="T86" fmla="*/ 88 w 176"/>
                <a:gd name="T87" fmla="*/ 124 h 208"/>
                <a:gd name="T88" fmla="*/ 80 w 176"/>
                <a:gd name="T89" fmla="*/ 116 h 208"/>
                <a:gd name="T90" fmla="*/ 88 w 176"/>
                <a:gd name="T91" fmla="*/ 108 h 208"/>
                <a:gd name="T92" fmla="*/ 96 w 176"/>
                <a:gd name="T93" fmla="*/ 116 h 208"/>
                <a:gd name="T94" fmla="*/ 88 w 176"/>
                <a:gd name="T95" fmla="*/ 124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6" h="208">
                  <a:moveTo>
                    <a:pt x="88" y="56"/>
                  </a:moveTo>
                  <a:cubicBezTo>
                    <a:pt x="53" y="56"/>
                    <a:pt x="24" y="85"/>
                    <a:pt x="24" y="120"/>
                  </a:cubicBezTo>
                  <a:cubicBezTo>
                    <a:pt x="24" y="155"/>
                    <a:pt x="53" y="184"/>
                    <a:pt x="88" y="184"/>
                  </a:cubicBezTo>
                  <a:cubicBezTo>
                    <a:pt x="123" y="184"/>
                    <a:pt x="152" y="155"/>
                    <a:pt x="152" y="120"/>
                  </a:cubicBezTo>
                  <a:cubicBezTo>
                    <a:pt x="152" y="85"/>
                    <a:pt x="123" y="56"/>
                    <a:pt x="88" y="56"/>
                  </a:cubicBezTo>
                  <a:close/>
                  <a:moveTo>
                    <a:pt x="88" y="176"/>
                  </a:moveTo>
                  <a:cubicBezTo>
                    <a:pt x="57" y="176"/>
                    <a:pt x="32" y="151"/>
                    <a:pt x="32" y="120"/>
                  </a:cubicBezTo>
                  <a:cubicBezTo>
                    <a:pt x="32" y="89"/>
                    <a:pt x="57" y="64"/>
                    <a:pt x="88" y="64"/>
                  </a:cubicBezTo>
                  <a:cubicBezTo>
                    <a:pt x="119" y="64"/>
                    <a:pt x="144" y="89"/>
                    <a:pt x="144" y="120"/>
                  </a:cubicBezTo>
                  <a:cubicBezTo>
                    <a:pt x="144" y="151"/>
                    <a:pt x="119" y="176"/>
                    <a:pt x="88" y="176"/>
                  </a:cubicBezTo>
                  <a:close/>
                  <a:moveTo>
                    <a:pt x="88" y="32"/>
                  </a:moveTo>
                  <a:cubicBezTo>
                    <a:pt x="39" y="32"/>
                    <a:pt x="0" y="71"/>
                    <a:pt x="0" y="120"/>
                  </a:cubicBezTo>
                  <a:cubicBezTo>
                    <a:pt x="0" y="169"/>
                    <a:pt x="39" y="208"/>
                    <a:pt x="88" y="208"/>
                  </a:cubicBezTo>
                  <a:cubicBezTo>
                    <a:pt x="137" y="208"/>
                    <a:pt x="176" y="169"/>
                    <a:pt x="176" y="120"/>
                  </a:cubicBezTo>
                  <a:cubicBezTo>
                    <a:pt x="176" y="71"/>
                    <a:pt x="137" y="32"/>
                    <a:pt x="88" y="32"/>
                  </a:cubicBezTo>
                  <a:close/>
                  <a:moveTo>
                    <a:pt x="88" y="200"/>
                  </a:moveTo>
                  <a:cubicBezTo>
                    <a:pt x="44" y="200"/>
                    <a:pt x="8" y="164"/>
                    <a:pt x="8" y="120"/>
                  </a:cubicBezTo>
                  <a:cubicBezTo>
                    <a:pt x="8" y="76"/>
                    <a:pt x="44" y="40"/>
                    <a:pt x="88" y="40"/>
                  </a:cubicBezTo>
                  <a:cubicBezTo>
                    <a:pt x="132" y="40"/>
                    <a:pt x="168" y="76"/>
                    <a:pt x="168" y="120"/>
                  </a:cubicBezTo>
                  <a:cubicBezTo>
                    <a:pt x="168" y="164"/>
                    <a:pt x="132" y="200"/>
                    <a:pt x="88" y="200"/>
                  </a:cubicBezTo>
                  <a:close/>
                  <a:moveTo>
                    <a:pt x="108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108" y="24"/>
                    <a:pt x="108" y="24"/>
                    <a:pt x="108" y="24"/>
                  </a:cubicBezTo>
                  <a:lnTo>
                    <a:pt x="108" y="0"/>
                  </a:lnTo>
                  <a:close/>
                  <a:moveTo>
                    <a:pt x="100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6"/>
                  </a:lnTo>
                  <a:close/>
                  <a:moveTo>
                    <a:pt x="111" y="87"/>
                  </a:moveTo>
                  <a:cubicBezTo>
                    <a:pt x="96" y="102"/>
                    <a:pt x="96" y="102"/>
                    <a:pt x="96" y="102"/>
                  </a:cubicBezTo>
                  <a:cubicBezTo>
                    <a:pt x="94" y="101"/>
                    <a:pt x="91" y="100"/>
                    <a:pt x="88" y="100"/>
                  </a:cubicBezTo>
                  <a:cubicBezTo>
                    <a:pt x="79" y="100"/>
                    <a:pt x="72" y="107"/>
                    <a:pt x="72" y="116"/>
                  </a:cubicBezTo>
                  <a:cubicBezTo>
                    <a:pt x="72" y="119"/>
                    <a:pt x="73" y="122"/>
                    <a:pt x="74" y="124"/>
                  </a:cubicBezTo>
                  <a:cubicBezTo>
                    <a:pt x="59" y="139"/>
                    <a:pt x="59" y="139"/>
                    <a:pt x="59" y="139"/>
                  </a:cubicBezTo>
                  <a:cubicBezTo>
                    <a:pt x="65" y="145"/>
                    <a:pt x="65" y="145"/>
                    <a:pt x="65" y="145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2" y="131"/>
                    <a:pt x="85" y="132"/>
                    <a:pt x="88" y="132"/>
                  </a:cubicBezTo>
                  <a:cubicBezTo>
                    <a:pt x="97" y="132"/>
                    <a:pt x="104" y="125"/>
                    <a:pt x="104" y="116"/>
                  </a:cubicBezTo>
                  <a:cubicBezTo>
                    <a:pt x="104" y="113"/>
                    <a:pt x="103" y="110"/>
                    <a:pt x="102" y="108"/>
                  </a:cubicBezTo>
                  <a:cubicBezTo>
                    <a:pt x="117" y="93"/>
                    <a:pt x="117" y="93"/>
                    <a:pt x="117" y="93"/>
                  </a:cubicBezTo>
                  <a:lnTo>
                    <a:pt x="111" y="87"/>
                  </a:lnTo>
                  <a:close/>
                  <a:moveTo>
                    <a:pt x="88" y="124"/>
                  </a:moveTo>
                  <a:cubicBezTo>
                    <a:pt x="84" y="124"/>
                    <a:pt x="80" y="120"/>
                    <a:pt x="80" y="116"/>
                  </a:cubicBezTo>
                  <a:cubicBezTo>
                    <a:pt x="80" y="112"/>
                    <a:pt x="84" y="108"/>
                    <a:pt x="88" y="108"/>
                  </a:cubicBezTo>
                  <a:cubicBezTo>
                    <a:pt x="92" y="108"/>
                    <a:pt x="96" y="112"/>
                    <a:pt x="96" y="116"/>
                  </a:cubicBezTo>
                  <a:cubicBezTo>
                    <a:pt x="96" y="120"/>
                    <a:pt x="92" y="124"/>
                    <a:pt x="88" y="12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F084323-052B-45F0-BDF7-0C09498EE6FF}"/>
                </a:ext>
              </a:extLst>
            </p:cNvPr>
            <p:cNvGrpSpPr/>
            <p:nvPr/>
          </p:nvGrpSpPr>
          <p:grpSpPr>
            <a:xfrm>
              <a:off x="8922304" y="1505993"/>
              <a:ext cx="1793320" cy="847316"/>
              <a:chOff x="4102624" y="2137366"/>
              <a:chExt cx="1793320" cy="847316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4D45B42-2811-4AEB-921B-72A158299C45}"/>
                  </a:ext>
                </a:extLst>
              </p:cNvPr>
              <p:cNvSpPr/>
              <p:nvPr/>
            </p:nvSpPr>
            <p:spPr>
              <a:xfrm>
                <a:off x="4102626" y="2463898"/>
                <a:ext cx="1571418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CCFFF34-7644-42B4-BEFD-AD575343A7AF}"/>
                  </a:ext>
                </a:extLst>
              </p:cNvPr>
              <p:cNvSpPr txBox="1"/>
              <p:nvPr/>
            </p:nvSpPr>
            <p:spPr>
              <a:xfrm>
                <a:off x="4102624" y="2137366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</a:rPr>
                  <a:t>Project Text - 3</a:t>
                </a: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85123AB-73B6-4254-B7F6-DC8D4E6E68F9}"/>
              </a:ext>
            </a:extLst>
          </p:cNvPr>
          <p:cNvGrpSpPr/>
          <p:nvPr/>
        </p:nvGrpSpPr>
        <p:grpSpPr>
          <a:xfrm>
            <a:off x="7644603" y="1206245"/>
            <a:ext cx="1793320" cy="1205351"/>
            <a:chOff x="11176261" y="1147958"/>
            <a:chExt cx="1793320" cy="1205351"/>
          </a:xfrm>
        </p:grpSpPr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5FC3FE90-D659-4080-BCC8-17465E0E07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51506" y="1147958"/>
              <a:ext cx="290513" cy="287338"/>
            </a:xfrm>
            <a:custGeom>
              <a:avLst/>
              <a:gdLst>
                <a:gd name="T0" fmla="*/ 121 w 185"/>
                <a:gd name="T1" fmla="*/ 44 h 184"/>
                <a:gd name="T2" fmla="*/ 93 w 185"/>
                <a:gd name="T3" fmla="*/ 16 h 184"/>
                <a:gd name="T4" fmla="*/ 65 w 185"/>
                <a:gd name="T5" fmla="*/ 44 h 184"/>
                <a:gd name="T6" fmla="*/ 93 w 185"/>
                <a:gd name="T7" fmla="*/ 72 h 184"/>
                <a:gd name="T8" fmla="*/ 121 w 185"/>
                <a:gd name="T9" fmla="*/ 44 h 184"/>
                <a:gd name="T10" fmla="*/ 73 w 185"/>
                <a:gd name="T11" fmla="*/ 44 h 184"/>
                <a:gd name="T12" fmla="*/ 93 w 185"/>
                <a:gd name="T13" fmla="*/ 24 h 184"/>
                <a:gd name="T14" fmla="*/ 113 w 185"/>
                <a:gd name="T15" fmla="*/ 44 h 184"/>
                <a:gd name="T16" fmla="*/ 93 w 185"/>
                <a:gd name="T17" fmla="*/ 64 h 184"/>
                <a:gd name="T18" fmla="*/ 73 w 185"/>
                <a:gd name="T19" fmla="*/ 44 h 184"/>
                <a:gd name="T20" fmla="*/ 93 w 185"/>
                <a:gd name="T21" fmla="*/ 122 h 184"/>
                <a:gd name="T22" fmla="*/ 96 w 185"/>
                <a:gd name="T23" fmla="*/ 119 h 184"/>
                <a:gd name="T24" fmla="*/ 137 w 185"/>
                <a:gd name="T25" fmla="*/ 44 h 184"/>
                <a:gd name="T26" fmla="*/ 93 w 185"/>
                <a:gd name="T27" fmla="*/ 0 h 184"/>
                <a:gd name="T28" fmla="*/ 49 w 185"/>
                <a:gd name="T29" fmla="*/ 44 h 184"/>
                <a:gd name="T30" fmla="*/ 90 w 185"/>
                <a:gd name="T31" fmla="*/ 119 h 184"/>
                <a:gd name="T32" fmla="*/ 93 w 185"/>
                <a:gd name="T33" fmla="*/ 122 h 184"/>
                <a:gd name="T34" fmla="*/ 93 w 185"/>
                <a:gd name="T35" fmla="*/ 8 h 184"/>
                <a:gd name="T36" fmla="*/ 129 w 185"/>
                <a:gd name="T37" fmla="*/ 44 h 184"/>
                <a:gd name="T38" fmla="*/ 93 w 185"/>
                <a:gd name="T39" fmla="*/ 110 h 184"/>
                <a:gd name="T40" fmla="*/ 57 w 185"/>
                <a:gd name="T41" fmla="*/ 44 h 184"/>
                <a:gd name="T42" fmla="*/ 93 w 185"/>
                <a:gd name="T43" fmla="*/ 8 h 184"/>
                <a:gd name="T44" fmla="*/ 125 w 185"/>
                <a:gd name="T45" fmla="*/ 100 h 184"/>
                <a:gd name="T46" fmla="*/ 124 w 185"/>
                <a:gd name="T47" fmla="*/ 102 h 184"/>
                <a:gd name="T48" fmla="*/ 93 w 185"/>
                <a:gd name="T49" fmla="*/ 146 h 184"/>
                <a:gd name="T50" fmla="*/ 62 w 185"/>
                <a:gd name="T51" fmla="*/ 102 h 184"/>
                <a:gd name="T52" fmla="*/ 60 w 185"/>
                <a:gd name="T53" fmla="*/ 100 h 184"/>
                <a:gd name="T54" fmla="*/ 0 w 185"/>
                <a:gd name="T55" fmla="*/ 100 h 184"/>
                <a:gd name="T56" fmla="*/ 13 w 185"/>
                <a:gd name="T57" fmla="*/ 184 h 184"/>
                <a:gd name="T58" fmla="*/ 172 w 185"/>
                <a:gd name="T59" fmla="*/ 184 h 184"/>
                <a:gd name="T60" fmla="*/ 185 w 185"/>
                <a:gd name="T61" fmla="*/ 100 h 184"/>
                <a:gd name="T62" fmla="*/ 125 w 185"/>
                <a:gd name="T63" fmla="*/ 100 h 184"/>
                <a:gd name="T64" fmla="*/ 165 w 185"/>
                <a:gd name="T65" fmla="*/ 176 h 184"/>
                <a:gd name="T66" fmla="*/ 20 w 185"/>
                <a:gd name="T67" fmla="*/ 176 h 184"/>
                <a:gd name="T68" fmla="*/ 9 w 185"/>
                <a:gd name="T69" fmla="*/ 108 h 184"/>
                <a:gd name="T70" fmla="*/ 56 w 185"/>
                <a:gd name="T71" fmla="*/ 108 h 184"/>
                <a:gd name="T72" fmla="*/ 90 w 185"/>
                <a:gd name="T73" fmla="*/ 155 h 184"/>
                <a:gd name="T74" fmla="*/ 93 w 185"/>
                <a:gd name="T75" fmla="*/ 158 h 184"/>
                <a:gd name="T76" fmla="*/ 96 w 185"/>
                <a:gd name="T77" fmla="*/ 155 h 184"/>
                <a:gd name="T78" fmla="*/ 129 w 185"/>
                <a:gd name="T79" fmla="*/ 108 h 184"/>
                <a:gd name="T80" fmla="*/ 176 w 185"/>
                <a:gd name="T81" fmla="*/ 108 h 184"/>
                <a:gd name="T82" fmla="*/ 165 w 185"/>
                <a:gd name="T83" fmla="*/ 17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5" h="184">
                  <a:moveTo>
                    <a:pt x="121" y="44"/>
                  </a:moveTo>
                  <a:cubicBezTo>
                    <a:pt x="121" y="29"/>
                    <a:pt x="108" y="16"/>
                    <a:pt x="93" y="16"/>
                  </a:cubicBezTo>
                  <a:cubicBezTo>
                    <a:pt x="77" y="16"/>
                    <a:pt x="65" y="29"/>
                    <a:pt x="65" y="44"/>
                  </a:cubicBezTo>
                  <a:cubicBezTo>
                    <a:pt x="65" y="59"/>
                    <a:pt x="77" y="72"/>
                    <a:pt x="93" y="72"/>
                  </a:cubicBezTo>
                  <a:cubicBezTo>
                    <a:pt x="108" y="72"/>
                    <a:pt x="121" y="59"/>
                    <a:pt x="121" y="44"/>
                  </a:cubicBezTo>
                  <a:close/>
                  <a:moveTo>
                    <a:pt x="73" y="44"/>
                  </a:moveTo>
                  <a:cubicBezTo>
                    <a:pt x="73" y="33"/>
                    <a:pt x="82" y="24"/>
                    <a:pt x="93" y="24"/>
                  </a:cubicBezTo>
                  <a:cubicBezTo>
                    <a:pt x="104" y="24"/>
                    <a:pt x="113" y="33"/>
                    <a:pt x="113" y="44"/>
                  </a:cubicBezTo>
                  <a:cubicBezTo>
                    <a:pt x="113" y="55"/>
                    <a:pt x="104" y="64"/>
                    <a:pt x="93" y="64"/>
                  </a:cubicBezTo>
                  <a:cubicBezTo>
                    <a:pt x="82" y="64"/>
                    <a:pt x="73" y="55"/>
                    <a:pt x="73" y="44"/>
                  </a:cubicBezTo>
                  <a:close/>
                  <a:moveTo>
                    <a:pt x="93" y="122"/>
                  </a:moveTo>
                  <a:cubicBezTo>
                    <a:pt x="96" y="119"/>
                    <a:pt x="96" y="119"/>
                    <a:pt x="96" y="119"/>
                  </a:cubicBezTo>
                  <a:cubicBezTo>
                    <a:pt x="97" y="116"/>
                    <a:pt x="137" y="67"/>
                    <a:pt x="137" y="44"/>
                  </a:cubicBezTo>
                  <a:cubicBezTo>
                    <a:pt x="137" y="20"/>
                    <a:pt x="117" y="0"/>
                    <a:pt x="93" y="0"/>
                  </a:cubicBezTo>
                  <a:cubicBezTo>
                    <a:pt x="68" y="0"/>
                    <a:pt x="49" y="20"/>
                    <a:pt x="49" y="44"/>
                  </a:cubicBezTo>
                  <a:cubicBezTo>
                    <a:pt x="49" y="67"/>
                    <a:pt x="88" y="116"/>
                    <a:pt x="90" y="119"/>
                  </a:cubicBezTo>
                  <a:lnTo>
                    <a:pt x="93" y="122"/>
                  </a:lnTo>
                  <a:close/>
                  <a:moveTo>
                    <a:pt x="93" y="8"/>
                  </a:moveTo>
                  <a:cubicBezTo>
                    <a:pt x="113" y="8"/>
                    <a:pt x="129" y="24"/>
                    <a:pt x="129" y="44"/>
                  </a:cubicBezTo>
                  <a:cubicBezTo>
                    <a:pt x="129" y="60"/>
                    <a:pt x="105" y="93"/>
                    <a:pt x="93" y="110"/>
                  </a:cubicBezTo>
                  <a:cubicBezTo>
                    <a:pt x="80" y="93"/>
                    <a:pt x="57" y="60"/>
                    <a:pt x="57" y="44"/>
                  </a:cubicBezTo>
                  <a:cubicBezTo>
                    <a:pt x="57" y="24"/>
                    <a:pt x="73" y="8"/>
                    <a:pt x="93" y="8"/>
                  </a:cubicBezTo>
                  <a:close/>
                  <a:moveTo>
                    <a:pt x="125" y="100"/>
                  </a:moveTo>
                  <a:cubicBezTo>
                    <a:pt x="124" y="102"/>
                    <a:pt x="124" y="102"/>
                    <a:pt x="124" y="102"/>
                  </a:cubicBezTo>
                  <a:cubicBezTo>
                    <a:pt x="111" y="121"/>
                    <a:pt x="98" y="138"/>
                    <a:pt x="93" y="146"/>
                  </a:cubicBezTo>
                  <a:cubicBezTo>
                    <a:pt x="87" y="138"/>
                    <a:pt x="74" y="121"/>
                    <a:pt x="62" y="102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13" y="184"/>
                    <a:pt x="13" y="184"/>
                    <a:pt x="13" y="184"/>
                  </a:cubicBezTo>
                  <a:cubicBezTo>
                    <a:pt x="172" y="184"/>
                    <a:pt x="172" y="184"/>
                    <a:pt x="172" y="184"/>
                  </a:cubicBezTo>
                  <a:cubicBezTo>
                    <a:pt x="185" y="100"/>
                    <a:pt x="185" y="100"/>
                    <a:pt x="185" y="100"/>
                  </a:cubicBezTo>
                  <a:lnTo>
                    <a:pt x="125" y="100"/>
                  </a:lnTo>
                  <a:close/>
                  <a:moveTo>
                    <a:pt x="165" y="176"/>
                  </a:moveTo>
                  <a:cubicBezTo>
                    <a:pt x="20" y="176"/>
                    <a:pt x="20" y="176"/>
                    <a:pt x="20" y="176"/>
                  </a:cubicBezTo>
                  <a:cubicBezTo>
                    <a:pt x="9" y="108"/>
                    <a:pt x="9" y="108"/>
                    <a:pt x="9" y="108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73" y="133"/>
                    <a:pt x="89" y="154"/>
                    <a:pt x="90" y="155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6" y="155"/>
                    <a:pt x="96" y="155"/>
                    <a:pt x="96" y="155"/>
                  </a:cubicBezTo>
                  <a:cubicBezTo>
                    <a:pt x="96" y="154"/>
                    <a:pt x="113" y="133"/>
                    <a:pt x="129" y="108"/>
                  </a:cubicBezTo>
                  <a:cubicBezTo>
                    <a:pt x="176" y="108"/>
                    <a:pt x="176" y="108"/>
                    <a:pt x="176" y="108"/>
                  </a:cubicBezTo>
                  <a:lnTo>
                    <a:pt x="165" y="17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AC10C14-C593-4616-9B1F-32825FF6ABF0}"/>
                </a:ext>
              </a:extLst>
            </p:cNvPr>
            <p:cNvGrpSpPr/>
            <p:nvPr/>
          </p:nvGrpSpPr>
          <p:grpSpPr>
            <a:xfrm>
              <a:off x="11176261" y="1505993"/>
              <a:ext cx="1793320" cy="847316"/>
              <a:chOff x="4102624" y="2137366"/>
              <a:chExt cx="1793320" cy="847316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9BB26C79-3307-4C03-8CAE-FCC571237CE1}"/>
                  </a:ext>
                </a:extLst>
              </p:cNvPr>
              <p:cNvSpPr/>
              <p:nvPr/>
            </p:nvSpPr>
            <p:spPr>
              <a:xfrm>
                <a:off x="4102626" y="2463898"/>
                <a:ext cx="1571418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D8F1048-D0B9-422B-879D-D0AAA2EE8FBA}"/>
                  </a:ext>
                </a:extLst>
              </p:cNvPr>
              <p:cNvSpPr txBox="1"/>
              <p:nvPr/>
            </p:nvSpPr>
            <p:spPr>
              <a:xfrm>
                <a:off x="4102624" y="2137366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</a:rPr>
                  <a:t>Project Text - 1</a:t>
                </a:r>
              </a:p>
            </p:txBody>
          </p:sp>
        </p:grp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32C62E9-7FA0-43BF-9752-368E37549AA7}"/>
              </a:ext>
            </a:extLst>
          </p:cNvPr>
          <p:cNvGrpSpPr/>
          <p:nvPr/>
        </p:nvGrpSpPr>
        <p:grpSpPr>
          <a:xfrm>
            <a:off x="9815515" y="2693992"/>
            <a:ext cx="1793320" cy="1222019"/>
            <a:chOff x="13683487" y="1131290"/>
            <a:chExt cx="1793320" cy="122201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78780381-C49E-4F37-A928-79B1DC77B5BF}"/>
                </a:ext>
              </a:extLst>
            </p:cNvPr>
            <p:cNvGrpSpPr/>
            <p:nvPr/>
          </p:nvGrpSpPr>
          <p:grpSpPr>
            <a:xfrm>
              <a:off x="13683487" y="1505993"/>
              <a:ext cx="1793320" cy="847316"/>
              <a:chOff x="4102624" y="2137366"/>
              <a:chExt cx="1793320" cy="847316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04528584-1181-4CCE-8348-9A8B2CFBD674}"/>
                  </a:ext>
                </a:extLst>
              </p:cNvPr>
              <p:cNvSpPr/>
              <p:nvPr/>
            </p:nvSpPr>
            <p:spPr>
              <a:xfrm>
                <a:off x="4102626" y="2463898"/>
                <a:ext cx="1571418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0322EC1-B19D-4E06-A455-EBF3464B4C76}"/>
                  </a:ext>
                </a:extLst>
              </p:cNvPr>
              <p:cNvSpPr txBox="1"/>
              <p:nvPr/>
            </p:nvSpPr>
            <p:spPr>
              <a:xfrm>
                <a:off x="4102624" y="2137366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</a:rPr>
                  <a:t>Project Text - 4</a:t>
                </a:r>
              </a:p>
            </p:txBody>
          </p:sp>
        </p:grpSp>
        <p:sp>
          <p:nvSpPr>
            <p:cNvPr id="50" name="Freeform 57">
              <a:extLst>
                <a:ext uri="{FF2B5EF4-FFF2-40B4-BE49-F238E27FC236}">
                  <a16:creationId xmlns:a16="http://schemas.microsoft.com/office/drawing/2014/main" id="{38778FD6-D0BF-440C-B847-96E5ADF5E9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35402" y="1131290"/>
              <a:ext cx="241300" cy="320675"/>
            </a:xfrm>
            <a:custGeom>
              <a:avLst/>
              <a:gdLst>
                <a:gd name="T0" fmla="*/ 77 w 155"/>
                <a:gd name="T1" fmla="*/ 0 h 205"/>
                <a:gd name="T2" fmla="*/ 0 w 155"/>
                <a:gd name="T3" fmla="*/ 78 h 205"/>
                <a:gd name="T4" fmla="*/ 77 w 155"/>
                <a:gd name="T5" fmla="*/ 205 h 205"/>
                <a:gd name="T6" fmla="*/ 155 w 155"/>
                <a:gd name="T7" fmla="*/ 78 h 205"/>
                <a:gd name="T8" fmla="*/ 77 w 155"/>
                <a:gd name="T9" fmla="*/ 0 h 205"/>
                <a:gd name="T10" fmla="*/ 77 w 155"/>
                <a:gd name="T11" fmla="*/ 197 h 205"/>
                <a:gd name="T12" fmla="*/ 8 w 155"/>
                <a:gd name="T13" fmla="*/ 78 h 205"/>
                <a:gd name="T14" fmla="*/ 77 w 155"/>
                <a:gd name="T15" fmla="*/ 8 h 205"/>
                <a:gd name="T16" fmla="*/ 147 w 155"/>
                <a:gd name="T17" fmla="*/ 78 h 205"/>
                <a:gd name="T18" fmla="*/ 77 w 155"/>
                <a:gd name="T19" fmla="*/ 197 h 205"/>
                <a:gd name="T20" fmla="*/ 77 w 155"/>
                <a:gd name="T21" fmla="*/ 35 h 205"/>
                <a:gd name="T22" fmla="*/ 39 w 155"/>
                <a:gd name="T23" fmla="*/ 73 h 205"/>
                <a:gd name="T24" fmla="*/ 77 w 155"/>
                <a:gd name="T25" fmla="*/ 112 h 205"/>
                <a:gd name="T26" fmla="*/ 116 w 155"/>
                <a:gd name="T27" fmla="*/ 73 h 205"/>
                <a:gd name="T28" fmla="*/ 77 w 155"/>
                <a:gd name="T29" fmla="*/ 35 h 205"/>
                <a:gd name="T30" fmla="*/ 77 w 155"/>
                <a:gd name="T31" fmla="*/ 104 h 205"/>
                <a:gd name="T32" fmla="*/ 47 w 155"/>
                <a:gd name="T33" fmla="*/ 73 h 205"/>
                <a:gd name="T34" fmla="*/ 77 w 155"/>
                <a:gd name="T35" fmla="*/ 43 h 205"/>
                <a:gd name="T36" fmla="*/ 108 w 155"/>
                <a:gd name="T37" fmla="*/ 73 h 205"/>
                <a:gd name="T38" fmla="*/ 77 w 155"/>
                <a:gd name="T39" fmla="*/ 104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5" h="205">
                  <a:moveTo>
                    <a:pt x="77" y="0"/>
                  </a:moveTo>
                  <a:cubicBezTo>
                    <a:pt x="34" y="0"/>
                    <a:pt x="0" y="35"/>
                    <a:pt x="0" y="78"/>
                  </a:cubicBezTo>
                  <a:cubicBezTo>
                    <a:pt x="0" y="118"/>
                    <a:pt x="44" y="205"/>
                    <a:pt x="77" y="205"/>
                  </a:cubicBezTo>
                  <a:cubicBezTo>
                    <a:pt x="111" y="205"/>
                    <a:pt x="155" y="118"/>
                    <a:pt x="155" y="78"/>
                  </a:cubicBezTo>
                  <a:cubicBezTo>
                    <a:pt x="155" y="35"/>
                    <a:pt x="120" y="0"/>
                    <a:pt x="77" y="0"/>
                  </a:cubicBezTo>
                  <a:close/>
                  <a:moveTo>
                    <a:pt x="77" y="197"/>
                  </a:moveTo>
                  <a:cubicBezTo>
                    <a:pt x="51" y="197"/>
                    <a:pt x="8" y="117"/>
                    <a:pt x="8" y="78"/>
                  </a:cubicBezTo>
                  <a:cubicBezTo>
                    <a:pt x="8" y="40"/>
                    <a:pt x="39" y="8"/>
                    <a:pt x="77" y="8"/>
                  </a:cubicBezTo>
                  <a:cubicBezTo>
                    <a:pt x="116" y="8"/>
                    <a:pt x="147" y="40"/>
                    <a:pt x="147" y="78"/>
                  </a:cubicBezTo>
                  <a:cubicBezTo>
                    <a:pt x="147" y="117"/>
                    <a:pt x="104" y="197"/>
                    <a:pt x="77" y="197"/>
                  </a:cubicBezTo>
                  <a:close/>
                  <a:moveTo>
                    <a:pt x="77" y="35"/>
                  </a:moveTo>
                  <a:cubicBezTo>
                    <a:pt x="56" y="35"/>
                    <a:pt x="39" y="52"/>
                    <a:pt x="39" y="73"/>
                  </a:cubicBezTo>
                  <a:cubicBezTo>
                    <a:pt x="39" y="94"/>
                    <a:pt x="56" y="112"/>
                    <a:pt x="77" y="112"/>
                  </a:cubicBezTo>
                  <a:cubicBezTo>
                    <a:pt x="98" y="112"/>
                    <a:pt x="116" y="94"/>
                    <a:pt x="116" y="73"/>
                  </a:cubicBezTo>
                  <a:cubicBezTo>
                    <a:pt x="116" y="52"/>
                    <a:pt x="98" y="35"/>
                    <a:pt x="77" y="35"/>
                  </a:cubicBezTo>
                  <a:close/>
                  <a:moveTo>
                    <a:pt x="77" y="104"/>
                  </a:moveTo>
                  <a:cubicBezTo>
                    <a:pt x="61" y="104"/>
                    <a:pt x="47" y="90"/>
                    <a:pt x="47" y="73"/>
                  </a:cubicBezTo>
                  <a:cubicBezTo>
                    <a:pt x="47" y="56"/>
                    <a:pt x="61" y="43"/>
                    <a:pt x="77" y="43"/>
                  </a:cubicBezTo>
                  <a:cubicBezTo>
                    <a:pt x="94" y="43"/>
                    <a:pt x="108" y="56"/>
                    <a:pt x="108" y="73"/>
                  </a:cubicBezTo>
                  <a:cubicBezTo>
                    <a:pt x="108" y="90"/>
                    <a:pt x="94" y="104"/>
                    <a:pt x="77" y="104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FC35A69-0A8C-4903-A874-7B15D6EAAF0E}"/>
              </a:ext>
            </a:extLst>
          </p:cNvPr>
          <p:cNvGrpSpPr/>
          <p:nvPr/>
        </p:nvGrpSpPr>
        <p:grpSpPr>
          <a:xfrm>
            <a:off x="7644603" y="2708908"/>
            <a:ext cx="1793320" cy="1207103"/>
            <a:chOff x="7644603" y="2708908"/>
            <a:chExt cx="1793320" cy="1207103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F6FFA4CE-D1D9-429B-A325-F64122843301}"/>
                </a:ext>
              </a:extLst>
            </p:cNvPr>
            <p:cNvGrpSpPr/>
            <p:nvPr/>
          </p:nvGrpSpPr>
          <p:grpSpPr>
            <a:xfrm>
              <a:off x="7644603" y="3068695"/>
              <a:ext cx="1793320" cy="847316"/>
              <a:chOff x="4102624" y="2137366"/>
              <a:chExt cx="1793320" cy="847316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11A7AD35-0344-432B-9FD6-E66999D297F6}"/>
                  </a:ext>
                </a:extLst>
              </p:cNvPr>
              <p:cNvSpPr/>
              <p:nvPr/>
            </p:nvSpPr>
            <p:spPr>
              <a:xfrm>
                <a:off x="4102626" y="2463898"/>
                <a:ext cx="1571418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6DC29C1-185D-4CED-9288-0A2CCACB2E0E}"/>
                  </a:ext>
                </a:extLst>
              </p:cNvPr>
              <p:cNvSpPr txBox="1"/>
              <p:nvPr/>
            </p:nvSpPr>
            <p:spPr>
              <a:xfrm>
                <a:off x="4102624" y="2137366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</a:rPr>
                  <a:t>Project Text - 2</a:t>
                </a:r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356CE78A-0332-438D-A9DB-66779D6AA22E}"/>
                </a:ext>
              </a:extLst>
            </p:cNvPr>
            <p:cNvGrpSpPr/>
            <p:nvPr/>
          </p:nvGrpSpPr>
          <p:grpSpPr>
            <a:xfrm>
              <a:off x="7725632" y="2708908"/>
              <a:ext cx="284671" cy="286451"/>
              <a:chOff x="7560358" y="2708908"/>
              <a:chExt cx="284671" cy="286451"/>
            </a:xfrm>
            <a:solidFill>
              <a:schemeClr val="bg1">
                <a:lumMod val="65000"/>
              </a:schemeClr>
            </a:solidFill>
          </p:grpSpPr>
          <p:sp>
            <p:nvSpPr>
              <p:cNvPr id="67" name="Freeform 4676">
                <a:extLst>
                  <a:ext uri="{FF2B5EF4-FFF2-40B4-BE49-F238E27FC236}">
                    <a16:creationId xmlns:a16="http://schemas.microsoft.com/office/drawing/2014/main" id="{C7F31992-F60B-42DD-A7F7-91F75B9BFB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60358" y="2708908"/>
                <a:ext cx="284671" cy="286451"/>
              </a:xfrm>
              <a:custGeom>
                <a:avLst/>
                <a:gdLst>
                  <a:gd name="T0" fmla="*/ 108 w 216"/>
                  <a:gd name="T1" fmla="*/ 216 h 216"/>
                  <a:gd name="T2" fmla="*/ 0 w 216"/>
                  <a:gd name="T3" fmla="*/ 108 h 216"/>
                  <a:gd name="T4" fmla="*/ 108 w 216"/>
                  <a:gd name="T5" fmla="*/ 0 h 216"/>
                  <a:gd name="T6" fmla="*/ 216 w 216"/>
                  <a:gd name="T7" fmla="*/ 108 h 216"/>
                  <a:gd name="T8" fmla="*/ 108 w 216"/>
                  <a:gd name="T9" fmla="*/ 216 h 216"/>
                  <a:gd name="T10" fmla="*/ 108 w 216"/>
                  <a:gd name="T11" fmla="*/ 8 h 216"/>
                  <a:gd name="T12" fmla="*/ 8 w 216"/>
                  <a:gd name="T13" fmla="*/ 108 h 216"/>
                  <a:gd name="T14" fmla="*/ 108 w 216"/>
                  <a:gd name="T15" fmla="*/ 208 h 216"/>
                  <a:gd name="T16" fmla="*/ 208 w 216"/>
                  <a:gd name="T17" fmla="*/ 108 h 216"/>
                  <a:gd name="T18" fmla="*/ 108 w 216"/>
                  <a:gd name="T19" fmla="*/ 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6" h="216">
                    <a:moveTo>
                      <a:pt x="108" y="216"/>
                    </a:moveTo>
                    <a:cubicBezTo>
                      <a:pt x="48" y="216"/>
                      <a:pt x="0" y="168"/>
                      <a:pt x="0" y="108"/>
                    </a:cubicBezTo>
                    <a:cubicBezTo>
                      <a:pt x="0" y="48"/>
                      <a:pt x="48" y="0"/>
                      <a:pt x="108" y="0"/>
                    </a:cubicBezTo>
                    <a:cubicBezTo>
                      <a:pt x="168" y="0"/>
                      <a:pt x="216" y="48"/>
                      <a:pt x="216" y="108"/>
                    </a:cubicBezTo>
                    <a:cubicBezTo>
                      <a:pt x="216" y="168"/>
                      <a:pt x="168" y="216"/>
                      <a:pt x="108" y="216"/>
                    </a:cubicBezTo>
                    <a:close/>
                    <a:moveTo>
                      <a:pt x="108" y="8"/>
                    </a:moveTo>
                    <a:cubicBezTo>
                      <a:pt x="53" y="8"/>
                      <a:pt x="8" y="53"/>
                      <a:pt x="8" y="108"/>
                    </a:cubicBezTo>
                    <a:cubicBezTo>
                      <a:pt x="8" y="163"/>
                      <a:pt x="53" y="208"/>
                      <a:pt x="108" y="208"/>
                    </a:cubicBezTo>
                    <a:cubicBezTo>
                      <a:pt x="163" y="208"/>
                      <a:pt x="208" y="163"/>
                      <a:pt x="208" y="108"/>
                    </a:cubicBezTo>
                    <a:cubicBezTo>
                      <a:pt x="208" y="53"/>
                      <a:pt x="163" y="8"/>
                      <a:pt x="108" y="8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8" name="Freeform 4677">
                <a:extLst>
                  <a:ext uri="{FF2B5EF4-FFF2-40B4-BE49-F238E27FC236}">
                    <a16:creationId xmlns:a16="http://schemas.microsoft.com/office/drawing/2014/main" id="{B8CCE12B-A165-4749-8444-39E14DFDF6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3306" y="2791641"/>
                <a:ext cx="138777" cy="120985"/>
              </a:xfrm>
              <a:custGeom>
                <a:avLst/>
                <a:gdLst>
                  <a:gd name="T0" fmla="*/ 52 w 104"/>
                  <a:gd name="T1" fmla="*/ 92 h 92"/>
                  <a:gd name="T2" fmla="*/ 0 w 104"/>
                  <a:gd name="T3" fmla="*/ 40 h 92"/>
                  <a:gd name="T4" fmla="*/ 18 w 104"/>
                  <a:gd name="T5" fmla="*/ 1 h 92"/>
                  <a:gd name="T6" fmla="*/ 23 w 104"/>
                  <a:gd name="T7" fmla="*/ 1 h 92"/>
                  <a:gd name="T8" fmla="*/ 23 w 104"/>
                  <a:gd name="T9" fmla="*/ 7 h 92"/>
                  <a:gd name="T10" fmla="*/ 8 w 104"/>
                  <a:gd name="T11" fmla="*/ 40 h 92"/>
                  <a:gd name="T12" fmla="*/ 52 w 104"/>
                  <a:gd name="T13" fmla="*/ 84 h 92"/>
                  <a:gd name="T14" fmla="*/ 96 w 104"/>
                  <a:gd name="T15" fmla="*/ 40 h 92"/>
                  <a:gd name="T16" fmla="*/ 81 w 104"/>
                  <a:gd name="T17" fmla="*/ 7 h 92"/>
                  <a:gd name="T18" fmla="*/ 81 w 104"/>
                  <a:gd name="T19" fmla="*/ 1 h 92"/>
                  <a:gd name="T20" fmla="*/ 86 w 104"/>
                  <a:gd name="T21" fmla="*/ 1 h 92"/>
                  <a:gd name="T22" fmla="*/ 104 w 104"/>
                  <a:gd name="T23" fmla="*/ 40 h 92"/>
                  <a:gd name="T24" fmla="*/ 52 w 104"/>
                  <a:gd name="T25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4" h="92">
                    <a:moveTo>
                      <a:pt x="52" y="92"/>
                    </a:moveTo>
                    <a:cubicBezTo>
                      <a:pt x="23" y="92"/>
                      <a:pt x="0" y="69"/>
                      <a:pt x="0" y="40"/>
                    </a:cubicBezTo>
                    <a:cubicBezTo>
                      <a:pt x="0" y="25"/>
                      <a:pt x="6" y="11"/>
                      <a:pt x="18" y="1"/>
                    </a:cubicBezTo>
                    <a:cubicBezTo>
                      <a:pt x="19" y="0"/>
                      <a:pt x="22" y="0"/>
                      <a:pt x="23" y="1"/>
                    </a:cubicBezTo>
                    <a:cubicBezTo>
                      <a:pt x="25" y="3"/>
                      <a:pt x="25" y="6"/>
                      <a:pt x="23" y="7"/>
                    </a:cubicBezTo>
                    <a:cubicBezTo>
                      <a:pt x="13" y="15"/>
                      <a:pt x="8" y="27"/>
                      <a:pt x="8" y="40"/>
                    </a:cubicBezTo>
                    <a:cubicBezTo>
                      <a:pt x="8" y="64"/>
                      <a:pt x="28" y="84"/>
                      <a:pt x="52" y="84"/>
                    </a:cubicBezTo>
                    <a:cubicBezTo>
                      <a:pt x="76" y="84"/>
                      <a:pt x="96" y="64"/>
                      <a:pt x="96" y="40"/>
                    </a:cubicBezTo>
                    <a:cubicBezTo>
                      <a:pt x="96" y="27"/>
                      <a:pt x="91" y="15"/>
                      <a:pt x="81" y="7"/>
                    </a:cubicBezTo>
                    <a:cubicBezTo>
                      <a:pt x="79" y="6"/>
                      <a:pt x="79" y="3"/>
                      <a:pt x="81" y="1"/>
                    </a:cubicBezTo>
                    <a:cubicBezTo>
                      <a:pt x="82" y="0"/>
                      <a:pt x="85" y="0"/>
                      <a:pt x="86" y="1"/>
                    </a:cubicBezTo>
                    <a:cubicBezTo>
                      <a:pt x="98" y="11"/>
                      <a:pt x="104" y="25"/>
                      <a:pt x="104" y="40"/>
                    </a:cubicBezTo>
                    <a:cubicBezTo>
                      <a:pt x="104" y="69"/>
                      <a:pt x="81" y="92"/>
                      <a:pt x="52" y="9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9" name="Freeform 4678">
                <a:extLst>
                  <a:ext uri="{FF2B5EF4-FFF2-40B4-BE49-F238E27FC236}">
                    <a16:creationId xmlns:a16="http://schemas.microsoft.com/office/drawing/2014/main" id="{DE07C178-CE3D-419B-AD3F-0713D8F9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7356" y="2820108"/>
                <a:ext cx="10675" cy="64051"/>
              </a:xfrm>
              <a:custGeom>
                <a:avLst/>
                <a:gdLst>
                  <a:gd name="T0" fmla="*/ 4 w 8"/>
                  <a:gd name="T1" fmla="*/ 48 h 48"/>
                  <a:gd name="T2" fmla="*/ 0 w 8"/>
                  <a:gd name="T3" fmla="*/ 44 h 48"/>
                  <a:gd name="T4" fmla="*/ 0 w 8"/>
                  <a:gd name="T5" fmla="*/ 4 h 48"/>
                  <a:gd name="T6" fmla="*/ 4 w 8"/>
                  <a:gd name="T7" fmla="*/ 0 h 48"/>
                  <a:gd name="T8" fmla="*/ 8 w 8"/>
                  <a:gd name="T9" fmla="*/ 4 h 48"/>
                  <a:gd name="T10" fmla="*/ 8 w 8"/>
                  <a:gd name="T11" fmla="*/ 44 h 48"/>
                  <a:gd name="T12" fmla="*/ 4 w 8"/>
                  <a:gd name="T13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8">
                    <a:moveTo>
                      <a:pt x="4" y="48"/>
                    </a:moveTo>
                    <a:cubicBezTo>
                      <a:pt x="2" y="48"/>
                      <a:pt x="0" y="46"/>
                      <a:pt x="0" y="4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6" y="0"/>
                      <a:pt x="8" y="2"/>
                      <a:pt x="8" y="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6"/>
                      <a:pt x="6" y="48"/>
                      <a:pt x="4" y="4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562B62F-9DFC-4D72-A1CD-09D49D605FE3}"/>
              </a:ext>
            </a:extLst>
          </p:cNvPr>
          <p:cNvCxnSpPr>
            <a:cxnSpLocks/>
          </p:cNvCxnSpPr>
          <p:nvPr/>
        </p:nvCxnSpPr>
        <p:spPr>
          <a:xfrm>
            <a:off x="7109788" y="1288184"/>
            <a:ext cx="0" cy="262199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98F36C9-C055-4A9B-BB88-1BDF1C5D2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91" y="762000"/>
            <a:ext cx="2347062" cy="4785020"/>
          </a:xfrm>
          <a:prstGeom prst="rect">
            <a:avLst/>
          </a:prstGeom>
          <a:ln w="12700">
            <a:miter lim="400000"/>
          </a:ln>
          <a:effectLst>
            <a:outerShdw blurRad="711200" dir="5400000" sx="90000" sy="-19000" rotWithShape="0">
              <a:prstClr val="black">
                <a:alpha val="4000"/>
              </a:prstClr>
            </a:outerShdw>
          </a:effectLst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A3D83F7-863B-4C5F-806E-F3EE91A58B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3DDCDDE-E6BB-4C59-BC4D-7980391D85D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4190995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746D8F-AC12-474C-AFD0-AF981E46BDFF}"/>
              </a:ext>
            </a:extLst>
          </p:cNvPr>
          <p:cNvSpPr/>
          <p:nvPr/>
        </p:nvSpPr>
        <p:spPr>
          <a:xfrm>
            <a:off x="7375390" y="3227184"/>
            <a:ext cx="3848614" cy="95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8FCA42-7DE0-4F58-A85D-B1DDCBC9B8BA}"/>
              </a:ext>
            </a:extLst>
          </p:cNvPr>
          <p:cNvSpPr txBox="1"/>
          <p:nvPr/>
        </p:nvSpPr>
        <p:spPr>
          <a:xfrm>
            <a:off x="7375390" y="1274407"/>
            <a:ext cx="4011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Minimalist </a:t>
            </a:r>
            <a:b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Mockup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255ADC-4F11-4B3A-B757-EDA6FDDEBDE7}"/>
              </a:ext>
            </a:extLst>
          </p:cNvPr>
          <p:cNvSpPr/>
          <p:nvPr/>
        </p:nvSpPr>
        <p:spPr>
          <a:xfrm>
            <a:off x="7381709" y="4540139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500+</a:t>
            </a:r>
            <a:endParaRPr lang="id-ID" sz="2400" dirty="0">
              <a:solidFill>
                <a:schemeClr val="tx1">
                  <a:lumMod val="65000"/>
                  <a:lumOff val="35000"/>
                </a:schemeClr>
              </a:solidFill>
              <a:cs typeface="Segoe UI Light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60B0194-7404-4970-9CC4-648BAC6E677F}"/>
              </a:ext>
            </a:extLst>
          </p:cNvPr>
          <p:cNvGrpSpPr/>
          <p:nvPr/>
        </p:nvGrpSpPr>
        <p:grpSpPr>
          <a:xfrm>
            <a:off x="7375390" y="4945386"/>
            <a:ext cx="1368499" cy="493284"/>
            <a:chOff x="7375390" y="4945386"/>
            <a:chExt cx="1368499" cy="49328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CFBAF38-76BC-48B5-9377-A278AAF83894}"/>
                </a:ext>
              </a:extLst>
            </p:cNvPr>
            <p:cNvSpPr/>
            <p:nvPr/>
          </p:nvSpPr>
          <p:spPr>
            <a:xfrm>
              <a:off x="7375390" y="5165390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886F4C5-50FA-4C1B-903C-1AB212A66490}"/>
                </a:ext>
              </a:extLst>
            </p:cNvPr>
            <p:cNvSpPr/>
            <p:nvPr/>
          </p:nvSpPr>
          <p:spPr>
            <a:xfrm>
              <a:off x="7381709" y="4945386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Rate Text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82989A4C-09F2-4CF1-BECD-D466FA130FF0}"/>
              </a:ext>
            </a:extLst>
          </p:cNvPr>
          <p:cNvSpPr/>
          <p:nvPr/>
        </p:nvSpPr>
        <p:spPr>
          <a:xfrm>
            <a:off x="9379141" y="4540139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600+</a:t>
            </a:r>
            <a:endParaRPr lang="id-ID" sz="2400" dirty="0">
              <a:solidFill>
                <a:schemeClr val="tx1">
                  <a:lumMod val="65000"/>
                  <a:lumOff val="35000"/>
                </a:schemeClr>
              </a:solidFill>
              <a:cs typeface="Segoe UI Light" panose="020B050204020402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D215179-F7AC-4DF1-B4E1-AFDCA8ED9842}"/>
              </a:ext>
            </a:extLst>
          </p:cNvPr>
          <p:cNvGrpSpPr/>
          <p:nvPr/>
        </p:nvGrpSpPr>
        <p:grpSpPr>
          <a:xfrm>
            <a:off x="9372822" y="4945386"/>
            <a:ext cx="1368499" cy="493284"/>
            <a:chOff x="9372822" y="4945386"/>
            <a:chExt cx="1368499" cy="49328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DCA7054-6AF5-4171-8CFB-868FF8750FF3}"/>
                </a:ext>
              </a:extLst>
            </p:cNvPr>
            <p:cNvSpPr/>
            <p:nvPr/>
          </p:nvSpPr>
          <p:spPr>
            <a:xfrm>
              <a:off x="9372822" y="5165390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02D5484-DA2D-43AB-BBBA-B8A70F587482}"/>
                </a:ext>
              </a:extLst>
            </p:cNvPr>
            <p:cNvSpPr/>
            <p:nvPr/>
          </p:nvSpPr>
          <p:spPr>
            <a:xfrm>
              <a:off x="9379141" y="4945386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Rate Text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00214EB-41C0-44B4-91C2-BCA3D0973C6D}"/>
              </a:ext>
            </a:extLst>
          </p:cNvPr>
          <p:cNvCxnSpPr>
            <a:cxnSpLocks/>
          </p:cNvCxnSpPr>
          <p:nvPr/>
        </p:nvCxnSpPr>
        <p:spPr>
          <a:xfrm>
            <a:off x="9058355" y="4667249"/>
            <a:ext cx="0" cy="766356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asted-image.tiff">
            <a:extLst>
              <a:ext uri="{FF2B5EF4-FFF2-40B4-BE49-F238E27FC236}">
                <a16:creationId xmlns:a16="http://schemas.microsoft.com/office/drawing/2014/main" id="{2736E612-0621-4953-BC51-A62EAB9E1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1850020"/>
            <a:ext cx="6057900" cy="3310360"/>
          </a:xfrm>
          <a:prstGeom prst="rect">
            <a:avLst/>
          </a:prstGeom>
          <a:ln w="12700">
            <a:miter lim="400000"/>
          </a:ln>
          <a:effectLst>
            <a:outerShdw blurRad="711200" dist="38100" sx="101000" sy="101000" algn="l" rotWithShape="0">
              <a:prstClr val="black">
                <a:alpha val="5000"/>
              </a:prstClr>
            </a:outerShdw>
          </a:effectLst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2AF284B-536A-4EF6-B432-CD5434ECDC0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4A64431-F5E9-4AF5-844E-B066FD5E55D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3526176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03CE82-EE82-458E-B431-9A2C2E5756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AA82ABC-1063-4CC1-AB22-5885EB1DE738}"/>
              </a:ext>
            </a:extLst>
          </p:cNvPr>
          <p:cNvSpPr/>
          <p:nvPr/>
        </p:nvSpPr>
        <p:spPr>
          <a:xfrm>
            <a:off x="-9132" y="20121"/>
            <a:ext cx="12192000" cy="6448621"/>
          </a:xfrm>
          <a:custGeom>
            <a:avLst/>
            <a:gdLst>
              <a:gd name="connsiteX0" fmla="*/ 0 w 12192000"/>
              <a:gd name="connsiteY0" fmla="*/ 0 h 6448621"/>
              <a:gd name="connsiteX1" fmla="*/ 12192000 w 12192000"/>
              <a:gd name="connsiteY1" fmla="*/ 0 h 6448621"/>
              <a:gd name="connsiteX2" fmla="*/ 12192000 w 12192000"/>
              <a:gd name="connsiteY2" fmla="*/ 514352 h 6448621"/>
              <a:gd name="connsiteX3" fmla="*/ 12192000 w 12192000"/>
              <a:gd name="connsiteY3" fmla="*/ 1885950 h 6448621"/>
              <a:gd name="connsiteX4" fmla="*/ 12192000 w 12192000"/>
              <a:gd name="connsiteY4" fmla="*/ 5647264 h 6448621"/>
              <a:gd name="connsiteX5" fmla="*/ 11856684 w 12192000"/>
              <a:gd name="connsiteY5" fmla="*/ 5742896 h 6448621"/>
              <a:gd name="connsiteX6" fmla="*/ 6096003 w 12192000"/>
              <a:gd name="connsiteY6" fmla="*/ 6448621 h 6448621"/>
              <a:gd name="connsiteX7" fmla="*/ 335321 w 12192000"/>
              <a:gd name="connsiteY7" fmla="*/ 5742896 h 6448621"/>
              <a:gd name="connsiteX8" fmla="*/ 1 w 12192000"/>
              <a:gd name="connsiteY8" fmla="*/ 5647263 h 6448621"/>
              <a:gd name="connsiteX9" fmla="*/ 1 w 12192000"/>
              <a:gd name="connsiteY9" fmla="*/ 1885950 h 6448621"/>
              <a:gd name="connsiteX10" fmla="*/ 0 w 12192000"/>
              <a:gd name="connsiteY10" fmla="*/ 1885950 h 644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448621">
                <a:moveTo>
                  <a:pt x="0" y="0"/>
                </a:moveTo>
                <a:lnTo>
                  <a:pt x="12192000" y="0"/>
                </a:lnTo>
                <a:lnTo>
                  <a:pt x="12192000" y="514352"/>
                </a:lnTo>
                <a:lnTo>
                  <a:pt x="12192000" y="1885950"/>
                </a:lnTo>
                <a:lnTo>
                  <a:pt x="12192000" y="5647264"/>
                </a:lnTo>
                <a:lnTo>
                  <a:pt x="11856684" y="5742896"/>
                </a:lnTo>
                <a:cubicBezTo>
                  <a:pt x="10212264" y="6188454"/>
                  <a:pt x="8229890" y="6448621"/>
                  <a:pt x="6096003" y="6448621"/>
                </a:cubicBezTo>
                <a:cubicBezTo>
                  <a:pt x="3962116" y="6448621"/>
                  <a:pt x="1979741" y="6188454"/>
                  <a:pt x="335321" y="5742896"/>
                </a:cubicBezTo>
                <a:lnTo>
                  <a:pt x="1" y="5647263"/>
                </a:lnTo>
                <a:lnTo>
                  <a:pt x="1" y="1885950"/>
                </a:lnTo>
                <a:lnTo>
                  <a:pt x="0" y="1885950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6">
                  <a:lumMod val="60000"/>
                  <a:lumOff val="40000"/>
                  <a:alpha val="5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74C7544-4822-490F-9F6B-A17609A38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41" y="466312"/>
            <a:ext cx="5986374" cy="598231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B04416E-AFF0-4201-A5C8-2765C82508C2}"/>
              </a:ext>
            </a:extLst>
          </p:cNvPr>
          <p:cNvSpPr txBox="1"/>
          <p:nvPr/>
        </p:nvSpPr>
        <p:spPr>
          <a:xfrm>
            <a:off x="6370864" y="873683"/>
            <a:ext cx="41299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" panose="00000500000000000000" pitchFamily="2" charset="0"/>
                <a:ea typeface="Roboto Condensed Light" panose="02000000000000000000" pitchFamily="2" charset="0"/>
                <a:cs typeface="Liberation Sans" panose="020B0604020202020204" pitchFamily="34" charset="0"/>
              </a:rPr>
              <a:t>Minimalist</a:t>
            </a:r>
          </a:p>
          <a:p>
            <a:r>
              <a:rPr lang="en-US" sz="4000" b="1" dirty="0">
                <a:solidFill>
                  <a:schemeClr val="bg1"/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Mockup Slide</a:t>
            </a:r>
            <a:endParaRPr lang="id-ID" sz="4400" b="1" dirty="0">
              <a:solidFill>
                <a:schemeClr val="bg1"/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41FD7E0-4213-4563-9428-10E95DBAAF12}"/>
              </a:ext>
            </a:extLst>
          </p:cNvPr>
          <p:cNvGrpSpPr/>
          <p:nvPr/>
        </p:nvGrpSpPr>
        <p:grpSpPr>
          <a:xfrm>
            <a:off x="6454699" y="2506225"/>
            <a:ext cx="647456" cy="647456"/>
            <a:chOff x="1405252" y="2476482"/>
            <a:chExt cx="1668706" cy="1668706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8A9DB54-ABB1-4256-9FA2-8A304A42DB8D}"/>
                </a:ext>
              </a:extLst>
            </p:cNvPr>
            <p:cNvSpPr/>
            <p:nvPr/>
          </p:nvSpPr>
          <p:spPr>
            <a:xfrm>
              <a:off x="1586245" y="2657475"/>
              <a:ext cx="1306720" cy="1306720"/>
            </a:xfrm>
            <a:prstGeom prst="ellipse">
              <a:avLst/>
            </a:prstGeom>
            <a:noFill/>
            <a:ln w="952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809C4D7F-AF12-42EE-8C1D-83C2DD563891}"/>
                </a:ext>
              </a:extLst>
            </p:cNvPr>
            <p:cNvGrpSpPr/>
            <p:nvPr/>
          </p:nvGrpSpPr>
          <p:grpSpPr>
            <a:xfrm>
              <a:off x="1656963" y="2728193"/>
              <a:ext cx="1165284" cy="1165284"/>
              <a:chOff x="8125908" y="7183257"/>
              <a:chExt cx="1041918" cy="1041918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4F41E7F-F1FA-45C8-9ED5-E2F191756FF3}"/>
                  </a:ext>
                </a:extLst>
              </p:cNvPr>
              <p:cNvSpPr/>
              <p:nvPr/>
            </p:nvSpPr>
            <p:spPr>
              <a:xfrm>
                <a:off x="8125908" y="7183257"/>
                <a:ext cx="1041918" cy="1041918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330200" dist="317500" dir="8100000" sx="40000" sy="40000" algn="tr" rotWithShape="0">
                  <a:schemeClr val="tx1">
                    <a:lumMod val="95000"/>
                    <a:lumOff val="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F5483BA8-DE8B-4F88-AA44-16028AC1D5CD}"/>
                  </a:ext>
                </a:extLst>
              </p:cNvPr>
              <p:cNvGrpSpPr/>
              <p:nvPr/>
            </p:nvGrpSpPr>
            <p:grpSpPr>
              <a:xfrm>
                <a:off x="8414298" y="7508557"/>
                <a:ext cx="465138" cy="391319"/>
                <a:chOff x="5356342" y="3093565"/>
                <a:chExt cx="465138" cy="391319"/>
              </a:xfrm>
              <a:solidFill>
                <a:schemeClr val="bg1"/>
              </a:solidFill>
            </p:grpSpPr>
            <p:sp>
              <p:nvSpPr>
                <p:cNvPr id="48" name="AutoShape 120">
                  <a:extLst>
                    <a:ext uri="{FF2B5EF4-FFF2-40B4-BE49-F238E27FC236}">
                      <a16:creationId xmlns:a16="http://schemas.microsoft.com/office/drawing/2014/main" id="{0255791E-0F30-4473-8796-6610E1FC63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73023" y="3195165"/>
                  <a:ext cx="231775" cy="23177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6948" y="16070"/>
                      </a:moveTo>
                      <a:cubicBezTo>
                        <a:pt x="14037" y="19468"/>
                        <a:pt x="8925" y="19859"/>
                        <a:pt x="5529" y="16948"/>
                      </a:cubicBezTo>
                      <a:cubicBezTo>
                        <a:pt x="2130" y="14038"/>
                        <a:pt x="1740" y="8924"/>
                        <a:pt x="4651" y="5527"/>
                      </a:cubicBezTo>
                      <a:cubicBezTo>
                        <a:pt x="7559" y="2131"/>
                        <a:pt x="12674" y="1740"/>
                        <a:pt x="16070" y="4650"/>
                      </a:cubicBezTo>
                      <a:cubicBezTo>
                        <a:pt x="19466" y="7560"/>
                        <a:pt x="19859" y="12673"/>
                        <a:pt x="16948" y="16070"/>
                      </a:cubicBezTo>
                      <a:moveTo>
                        <a:pt x="10800" y="0"/>
                      </a:moveTo>
                      <a:cubicBezTo>
                        <a:pt x="4833" y="0"/>
                        <a:pt x="0" y="4834"/>
                        <a:pt x="0" y="10800"/>
                      </a:cubicBezTo>
                      <a:cubicBezTo>
                        <a:pt x="0" y="16765"/>
                        <a:pt x="4833" y="21599"/>
                        <a:pt x="10800" y="21599"/>
                      </a:cubicBezTo>
                      <a:cubicBezTo>
                        <a:pt x="16764" y="21599"/>
                        <a:pt x="21600" y="16765"/>
                        <a:pt x="21600" y="10800"/>
                      </a:cubicBezTo>
                      <a:cubicBezTo>
                        <a:pt x="21600" y="483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100" dirty="0"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sym typeface="Gill Sans" charset="0"/>
                  </a:endParaRPr>
                </a:p>
              </p:txBody>
            </p:sp>
            <p:sp>
              <p:nvSpPr>
                <p:cNvPr id="49" name="AutoShape 121">
                  <a:extLst>
                    <a:ext uri="{FF2B5EF4-FFF2-40B4-BE49-F238E27FC236}">
                      <a16:creationId xmlns:a16="http://schemas.microsoft.com/office/drawing/2014/main" id="{DB3BB98E-02D6-408C-A5F1-493E3F6017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30967" y="3253109"/>
                  <a:ext cx="65088" cy="6508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200" y="0"/>
                      </a:moveTo>
                      <a:cubicBezTo>
                        <a:pt x="8596" y="0"/>
                        <a:pt x="0" y="8596"/>
                        <a:pt x="0" y="19195"/>
                      </a:cubicBezTo>
                      <a:lnTo>
                        <a:pt x="0" y="19199"/>
                      </a:lnTo>
                      <a:cubicBezTo>
                        <a:pt x="0" y="20524"/>
                        <a:pt x="1068" y="21599"/>
                        <a:pt x="2400" y="21599"/>
                      </a:cubicBezTo>
                      <a:cubicBezTo>
                        <a:pt x="3721" y="21599"/>
                        <a:pt x="4800" y="20524"/>
                        <a:pt x="4800" y="19199"/>
                      </a:cubicBezTo>
                      <a:lnTo>
                        <a:pt x="4800" y="19195"/>
                      </a:lnTo>
                      <a:cubicBezTo>
                        <a:pt x="4800" y="11247"/>
                        <a:pt x="11240" y="4799"/>
                        <a:pt x="19200" y="4799"/>
                      </a:cubicBezTo>
                      <a:cubicBezTo>
                        <a:pt x="20521" y="4799"/>
                        <a:pt x="21600" y="3724"/>
                        <a:pt x="21600" y="2399"/>
                      </a:cubicBezTo>
                      <a:cubicBezTo>
                        <a:pt x="21600" y="1075"/>
                        <a:pt x="20521" y="0"/>
                        <a:pt x="192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100" dirty="0"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sym typeface="Gill Sans" charset="0"/>
                  </a:endParaRPr>
                </a:p>
              </p:txBody>
            </p:sp>
            <p:sp>
              <p:nvSpPr>
                <p:cNvPr id="50" name="AutoShape 122">
                  <a:extLst>
                    <a:ext uri="{FF2B5EF4-FFF2-40B4-BE49-F238E27FC236}">
                      <a16:creationId xmlns:a16="http://schemas.microsoft.com/office/drawing/2014/main" id="{1497C237-2569-40CF-8DED-779CFB9AEB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56342" y="3093565"/>
                  <a:ext cx="465138" cy="39131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9199"/>
                      </a:moveTo>
                      <a:cubicBezTo>
                        <a:pt x="20249" y="19642"/>
                        <a:pt x="19948" y="19999"/>
                        <a:pt x="19575" y="19999"/>
                      </a:cubicBezTo>
                      <a:lnTo>
                        <a:pt x="2024" y="19999"/>
                      </a:lnTo>
                      <a:cubicBezTo>
                        <a:pt x="1651" y="19999"/>
                        <a:pt x="1349" y="19642"/>
                        <a:pt x="1349" y="19199"/>
                      </a:cubicBezTo>
                      <a:lnTo>
                        <a:pt x="1349" y="7200"/>
                      </a:lnTo>
                      <a:cubicBezTo>
                        <a:pt x="1349" y="6809"/>
                        <a:pt x="1588" y="6475"/>
                        <a:pt x="1914" y="6411"/>
                      </a:cubicBezTo>
                      <a:lnTo>
                        <a:pt x="5588" y="5684"/>
                      </a:lnTo>
                      <a:lnTo>
                        <a:pt x="6797" y="2103"/>
                      </a:lnTo>
                      <a:cubicBezTo>
                        <a:pt x="6900" y="1799"/>
                        <a:pt x="7148" y="1600"/>
                        <a:pt x="7424" y="1600"/>
                      </a:cubicBezTo>
                      <a:lnTo>
                        <a:pt x="14174" y="1600"/>
                      </a:lnTo>
                      <a:cubicBezTo>
                        <a:pt x="14450" y="1600"/>
                        <a:pt x="14698" y="1799"/>
                        <a:pt x="14801" y="2103"/>
                      </a:cubicBezTo>
                      <a:lnTo>
                        <a:pt x="16010" y="5684"/>
                      </a:lnTo>
                      <a:lnTo>
                        <a:pt x="19685" y="6411"/>
                      </a:lnTo>
                      <a:cubicBezTo>
                        <a:pt x="20011" y="6475"/>
                        <a:pt x="20249" y="6809"/>
                        <a:pt x="20249" y="7200"/>
                      </a:cubicBezTo>
                      <a:cubicBezTo>
                        <a:pt x="20249" y="7200"/>
                        <a:pt x="20249" y="19199"/>
                        <a:pt x="20249" y="19199"/>
                      </a:cubicBezTo>
                      <a:close/>
                      <a:moveTo>
                        <a:pt x="19907" y="4832"/>
                      </a:moveTo>
                      <a:lnTo>
                        <a:pt x="16981" y="4254"/>
                      </a:lnTo>
                      <a:lnTo>
                        <a:pt x="16054" y="1507"/>
                      </a:lnTo>
                      <a:cubicBezTo>
                        <a:pt x="15745" y="591"/>
                        <a:pt x="15006" y="0"/>
                        <a:pt x="14174" y="0"/>
                      </a:cubicBezTo>
                      <a:lnTo>
                        <a:pt x="7424" y="0"/>
                      </a:lnTo>
                      <a:cubicBezTo>
                        <a:pt x="6593" y="0"/>
                        <a:pt x="5854" y="591"/>
                        <a:pt x="5543" y="1509"/>
                      </a:cubicBezTo>
                      <a:lnTo>
                        <a:pt x="4618" y="4254"/>
                      </a:lnTo>
                      <a:lnTo>
                        <a:pt x="1692" y="4832"/>
                      </a:lnTo>
                      <a:cubicBezTo>
                        <a:pt x="711" y="5025"/>
                        <a:pt x="0" y="6020"/>
                        <a:pt x="0" y="7200"/>
                      </a:cubicBezTo>
                      <a:lnTo>
                        <a:pt x="0" y="19199"/>
                      </a:lnTo>
                      <a:cubicBezTo>
                        <a:pt x="0" y="20523"/>
                        <a:pt x="908" y="21600"/>
                        <a:pt x="2024" y="21600"/>
                      </a:cubicBezTo>
                      <a:lnTo>
                        <a:pt x="19575" y="21600"/>
                      </a:lnTo>
                      <a:cubicBezTo>
                        <a:pt x="20691" y="21600"/>
                        <a:pt x="21600" y="20523"/>
                        <a:pt x="21600" y="19199"/>
                      </a:cubicBezTo>
                      <a:lnTo>
                        <a:pt x="21600" y="7200"/>
                      </a:lnTo>
                      <a:cubicBezTo>
                        <a:pt x="21600" y="6020"/>
                        <a:pt x="20888" y="5025"/>
                        <a:pt x="19907" y="483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="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100" dirty="0"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sym typeface="Gill Sans" charset="0"/>
                  </a:endParaRPr>
                </a:p>
              </p:txBody>
            </p:sp>
          </p:grpSp>
        </p:grp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450F19A-FA4F-4A53-9F3E-8AFDBA72FE9E}"/>
                </a:ext>
              </a:extLst>
            </p:cNvPr>
            <p:cNvSpPr/>
            <p:nvPr/>
          </p:nvSpPr>
          <p:spPr>
            <a:xfrm>
              <a:off x="1497877" y="2569107"/>
              <a:ext cx="1483456" cy="1483456"/>
            </a:xfrm>
            <a:prstGeom prst="ellipse">
              <a:avLst/>
            </a:prstGeom>
            <a:noFill/>
            <a:ln w="63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23C5CE3C-12FF-4818-AFA4-B94B38B92229}"/>
                </a:ext>
              </a:extLst>
            </p:cNvPr>
            <p:cNvSpPr/>
            <p:nvPr/>
          </p:nvSpPr>
          <p:spPr>
            <a:xfrm>
              <a:off x="1405252" y="2476482"/>
              <a:ext cx="1668706" cy="1668706"/>
            </a:xfrm>
            <a:prstGeom prst="ellipse">
              <a:avLst/>
            </a:prstGeom>
            <a:noFill/>
            <a:ln w="0">
              <a:solidFill>
                <a:schemeClr val="accent1">
                  <a:lumMod val="60000"/>
                  <a:lumOff val="40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8F337DC-28D8-4C6D-B25A-4431B80EFC39}"/>
              </a:ext>
            </a:extLst>
          </p:cNvPr>
          <p:cNvGrpSpPr/>
          <p:nvPr/>
        </p:nvGrpSpPr>
        <p:grpSpPr>
          <a:xfrm>
            <a:off x="7560039" y="2338987"/>
            <a:ext cx="3185068" cy="866920"/>
            <a:chOff x="1067595" y="4846503"/>
            <a:chExt cx="3185068" cy="86692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CB3BD42-40D5-419E-90D8-3F853F1DDF2D}"/>
                </a:ext>
              </a:extLst>
            </p:cNvPr>
            <p:cNvSpPr/>
            <p:nvPr/>
          </p:nvSpPr>
          <p:spPr>
            <a:xfrm>
              <a:off x="1067595" y="5177892"/>
              <a:ext cx="3185068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DDB36AB-9AEB-4759-910A-FFE0B059944E}"/>
                </a:ext>
              </a:extLst>
            </p:cNvPr>
            <p:cNvSpPr/>
            <p:nvPr/>
          </p:nvSpPr>
          <p:spPr>
            <a:xfrm>
              <a:off x="1067595" y="4846503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Feature 1</a:t>
              </a:r>
              <a:endParaRPr lang="en-US" sz="1400" dirty="0">
                <a:solidFill>
                  <a:schemeClr val="bg1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2C5130E-1233-4D9D-B807-F35E1FE1B74B}"/>
              </a:ext>
            </a:extLst>
          </p:cNvPr>
          <p:cNvGrpSpPr/>
          <p:nvPr/>
        </p:nvGrpSpPr>
        <p:grpSpPr>
          <a:xfrm>
            <a:off x="7560039" y="4597516"/>
            <a:ext cx="3185068" cy="866920"/>
            <a:chOff x="1067595" y="4846503"/>
            <a:chExt cx="3185068" cy="86692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15BE16F-905E-4BA0-9A74-72DEE8A49E96}"/>
                </a:ext>
              </a:extLst>
            </p:cNvPr>
            <p:cNvSpPr/>
            <p:nvPr/>
          </p:nvSpPr>
          <p:spPr>
            <a:xfrm>
              <a:off x="1067595" y="5177892"/>
              <a:ext cx="3185068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88DAA2A-1C82-4679-874F-695530AC204F}"/>
                </a:ext>
              </a:extLst>
            </p:cNvPr>
            <p:cNvSpPr/>
            <p:nvPr/>
          </p:nvSpPr>
          <p:spPr>
            <a:xfrm>
              <a:off x="1067595" y="4846503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3</a:t>
              </a:r>
              <a:endParaRPr lang="en-US" sz="1400" dirty="0">
                <a:solidFill>
                  <a:schemeClr val="bg1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8E69A85-085D-40F3-A9BF-9E9AD5BB62EB}"/>
              </a:ext>
            </a:extLst>
          </p:cNvPr>
          <p:cNvGrpSpPr/>
          <p:nvPr/>
        </p:nvGrpSpPr>
        <p:grpSpPr>
          <a:xfrm>
            <a:off x="6569711" y="4764755"/>
            <a:ext cx="532444" cy="532442"/>
            <a:chOff x="4604966" y="4647954"/>
            <a:chExt cx="456735" cy="456735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7AA06EA-00C9-4744-927F-4A18F09766CA}"/>
                </a:ext>
              </a:extLst>
            </p:cNvPr>
            <p:cNvSpPr/>
            <p:nvPr/>
          </p:nvSpPr>
          <p:spPr>
            <a:xfrm>
              <a:off x="4604966" y="4647954"/>
              <a:ext cx="456735" cy="456735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2" name="AutoShape 4">
              <a:extLst>
                <a:ext uri="{FF2B5EF4-FFF2-40B4-BE49-F238E27FC236}">
                  <a16:creationId xmlns:a16="http://schemas.microsoft.com/office/drawing/2014/main" id="{8A826999-1BAA-43B8-B209-FA09A485F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0467" y="4783127"/>
              <a:ext cx="185733" cy="1863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28" y="17466"/>
                  </a:moveTo>
                  <a:cubicBezTo>
                    <a:pt x="16669" y="16923"/>
                    <a:pt x="15846" y="16465"/>
                    <a:pt x="14963" y="16121"/>
                  </a:cubicBezTo>
                  <a:cubicBezTo>
                    <a:pt x="15595" y="14609"/>
                    <a:pt x="15967" y="12928"/>
                    <a:pt x="16010" y="11148"/>
                  </a:cubicBezTo>
                  <a:lnTo>
                    <a:pt x="20188" y="11148"/>
                  </a:lnTo>
                  <a:cubicBezTo>
                    <a:pt x="20097" y="13612"/>
                    <a:pt x="19065" y="15838"/>
                    <a:pt x="17428" y="17466"/>
                  </a:cubicBezTo>
                  <a:moveTo>
                    <a:pt x="1411" y="11148"/>
                  </a:moveTo>
                  <a:lnTo>
                    <a:pt x="5589" y="11148"/>
                  </a:lnTo>
                  <a:cubicBezTo>
                    <a:pt x="5632" y="12928"/>
                    <a:pt x="6004" y="14609"/>
                    <a:pt x="6636" y="16121"/>
                  </a:cubicBezTo>
                  <a:cubicBezTo>
                    <a:pt x="5753" y="16465"/>
                    <a:pt x="4931" y="16923"/>
                    <a:pt x="4171" y="17466"/>
                  </a:cubicBezTo>
                  <a:cubicBezTo>
                    <a:pt x="2534" y="15838"/>
                    <a:pt x="1502" y="13612"/>
                    <a:pt x="1411" y="11148"/>
                  </a:cubicBezTo>
                  <a:moveTo>
                    <a:pt x="3785" y="4553"/>
                  </a:moveTo>
                  <a:cubicBezTo>
                    <a:pt x="4579" y="5170"/>
                    <a:pt x="5448" y="5691"/>
                    <a:pt x="6388" y="6084"/>
                  </a:cubicBezTo>
                  <a:cubicBezTo>
                    <a:pt x="5901" y="7433"/>
                    <a:pt x="5627" y="8908"/>
                    <a:pt x="5589" y="10451"/>
                  </a:cubicBezTo>
                  <a:lnTo>
                    <a:pt x="1411" y="10451"/>
                  </a:lnTo>
                  <a:cubicBezTo>
                    <a:pt x="1494" y="8190"/>
                    <a:pt x="2376" y="6135"/>
                    <a:pt x="3785" y="4553"/>
                  </a:cubicBezTo>
                  <a:moveTo>
                    <a:pt x="11148" y="10451"/>
                  </a:moveTo>
                  <a:lnTo>
                    <a:pt x="11148" y="6950"/>
                  </a:lnTo>
                  <a:cubicBezTo>
                    <a:pt x="12339" y="6913"/>
                    <a:pt x="13484" y="6696"/>
                    <a:pt x="14558" y="6324"/>
                  </a:cubicBezTo>
                  <a:cubicBezTo>
                    <a:pt x="15018" y="7598"/>
                    <a:pt x="15276" y="8992"/>
                    <a:pt x="15314" y="10451"/>
                  </a:cubicBezTo>
                  <a:cubicBezTo>
                    <a:pt x="15314" y="10451"/>
                    <a:pt x="11148" y="10451"/>
                    <a:pt x="11148" y="10451"/>
                  </a:cubicBezTo>
                  <a:close/>
                  <a:moveTo>
                    <a:pt x="14311" y="15882"/>
                  </a:moveTo>
                  <a:cubicBezTo>
                    <a:pt x="13309" y="15559"/>
                    <a:pt x="12247" y="15380"/>
                    <a:pt x="11148" y="15346"/>
                  </a:cubicBezTo>
                  <a:lnTo>
                    <a:pt x="11148" y="11148"/>
                  </a:lnTo>
                  <a:lnTo>
                    <a:pt x="15314" y="11148"/>
                  </a:lnTo>
                  <a:cubicBezTo>
                    <a:pt x="15270" y="12844"/>
                    <a:pt x="14914" y="14445"/>
                    <a:pt x="14311" y="15882"/>
                  </a:cubicBezTo>
                  <a:moveTo>
                    <a:pt x="14683" y="16757"/>
                  </a:moveTo>
                  <a:cubicBezTo>
                    <a:pt x="15476" y="17063"/>
                    <a:pt x="16218" y="17466"/>
                    <a:pt x="16904" y="17941"/>
                  </a:cubicBezTo>
                  <a:cubicBezTo>
                    <a:pt x="15632" y="19031"/>
                    <a:pt x="14067" y="19781"/>
                    <a:pt x="12344" y="20068"/>
                  </a:cubicBezTo>
                  <a:cubicBezTo>
                    <a:pt x="13280" y="19136"/>
                    <a:pt x="14076" y="18017"/>
                    <a:pt x="14683" y="16757"/>
                  </a:cubicBezTo>
                  <a:moveTo>
                    <a:pt x="11148" y="20188"/>
                  </a:moveTo>
                  <a:lnTo>
                    <a:pt x="11148" y="16043"/>
                  </a:lnTo>
                  <a:cubicBezTo>
                    <a:pt x="12146" y="16075"/>
                    <a:pt x="13113" y="16231"/>
                    <a:pt x="14025" y="16516"/>
                  </a:cubicBezTo>
                  <a:cubicBezTo>
                    <a:pt x="13314" y="17970"/>
                    <a:pt x="12343" y="19223"/>
                    <a:pt x="11185" y="20186"/>
                  </a:cubicBezTo>
                  <a:cubicBezTo>
                    <a:pt x="11185" y="20186"/>
                    <a:pt x="11148" y="20188"/>
                    <a:pt x="11148" y="20188"/>
                  </a:cubicBezTo>
                  <a:close/>
                  <a:moveTo>
                    <a:pt x="9255" y="20068"/>
                  </a:moveTo>
                  <a:cubicBezTo>
                    <a:pt x="7532" y="19781"/>
                    <a:pt x="5967" y="19031"/>
                    <a:pt x="4695" y="17941"/>
                  </a:cubicBezTo>
                  <a:cubicBezTo>
                    <a:pt x="5381" y="17466"/>
                    <a:pt x="6123" y="17063"/>
                    <a:pt x="6916" y="16757"/>
                  </a:cubicBezTo>
                  <a:cubicBezTo>
                    <a:pt x="7523" y="18017"/>
                    <a:pt x="8319" y="19136"/>
                    <a:pt x="9255" y="20068"/>
                  </a:cubicBezTo>
                  <a:moveTo>
                    <a:pt x="10451" y="11148"/>
                  </a:moveTo>
                  <a:lnTo>
                    <a:pt x="10451" y="15346"/>
                  </a:lnTo>
                  <a:cubicBezTo>
                    <a:pt x="9352" y="15380"/>
                    <a:pt x="8290" y="15559"/>
                    <a:pt x="7288" y="15882"/>
                  </a:cubicBezTo>
                  <a:cubicBezTo>
                    <a:pt x="6685" y="14445"/>
                    <a:pt x="6329" y="12844"/>
                    <a:pt x="6285" y="11148"/>
                  </a:cubicBezTo>
                  <a:cubicBezTo>
                    <a:pt x="6285" y="11148"/>
                    <a:pt x="10451" y="11148"/>
                    <a:pt x="10451" y="11148"/>
                  </a:cubicBezTo>
                  <a:close/>
                  <a:moveTo>
                    <a:pt x="7041" y="6324"/>
                  </a:moveTo>
                  <a:cubicBezTo>
                    <a:pt x="8115" y="6696"/>
                    <a:pt x="9260" y="6913"/>
                    <a:pt x="10451" y="6950"/>
                  </a:cubicBezTo>
                  <a:lnTo>
                    <a:pt x="10451" y="10451"/>
                  </a:lnTo>
                  <a:lnTo>
                    <a:pt x="6285" y="10451"/>
                  </a:lnTo>
                  <a:cubicBezTo>
                    <a:pt x="6324" y="8992"/>
                    <a:pt x="6581" y="7598"/>
                    <a:pt x="7041" y="6324"/>
                  </a:cubicBezTo>
                  <a:moveTo>
                    <a:pt x="6651" y="5442"/>
                  </a:moveTo>
                  <a:cubicBezTo>
                    <a:pt x="5790" y="5084"/>
                    <a:pt x="4993" y="4609"/>
                    <a:pt x="4263" y="4050"/>
                  </a:cubicBezTo>
                  <a:cubicBezTo>
                    <a:pt x="5606" y="2749"/>
                    <a:pt x="7332" y="1851"/>
                    <a:pt x="9255" y="1531"/>
                  </a:cubicBezTo>
                  <a:cubicBezTo>
                    <a:pt x="8175" y="2610"/>
                    <a:pt x="7286" y="3939"/>
                    <a:pt x="6651" y="5442"/>
                  </a:cubicBezTo>
                  <a:moveTo>
                    <a:pt x="10451" y="1411"/>
                  </a:moveTo>
                  <a:lnTo>
                    <a:pt x="10451" y="6253"/>
                  </a:lnTo>
                  <a:cubicBezTo>
                    <a:pt x="9352" y="6217"/>
                    <a:pt x="8296" y="6021"/>
                    <a:pt x="7303" y="5681"/>
                  </a:cubicBezTo>
                  <a:cubicBezTo>
                    <a:pt x="8029" y="3972"/>
                    <a:pt x="9101" y="2507"/>
                    <a:pt x="10415" y="1413"/>
                  </a:cubicBezTo>
                  <a:cubicBezTo>
                    <a:pt x="10427" y="1412"/>
                    <a:pt x="10439" y="1411"/>
                    <a:pt x="10451" y="1411"/>
                  </a:cubicBezTo>
                  <a:moveTo>
                    <a:pt x="12344" y="1531"/>
                  </a:moveTo>
                  <a:cubicBezTo>
                    <a:pt x="14267" y="1851"/>
                    <a:pt x="15993" y="2749"/>
                    <a:pt x="17336" y="4050"/>
                  </a:cubicBezTo>
                  <a:cubicBezTo>
                    <a:pt x="16606" y="4609"/>
                    <a:pt x="15809" y="5084"/>
                    <a:pt x="14948" y="5442"/>
                  </a:cubicBezTo>
                  <a:cubicBezTo>
                    <a:pt x="14313" y="3939"/>
                    <a:pt x="13424" y="2610"/>
                    <a:pt x="12344" y="1531"/>
                  </a:cubicBezTo>
                  <a:moveTo>
                    <a:pt x="11184" y="1413"/>
                  </a:moveTo>
                  <a:cubicBezTo>
                    <a:pt x="12498" y="2507"/>
                    <a:pt x="13570" y="3972"/>
                    <a:pt x="14296" y="5681"/>
                  </a:cubicBezTo>
                  <a:cubicBezTo>
                    <a:pt x="13303" y="6021"/>
                    <a:pt x="12247" y="6217"/>
                    <a:pt x="11148" y="6253"/>
                  </a:cubicBezTo>
                  <a:lnTo>
                    <a:pt x="11148" y="1411"/>
                  </a:lnTo>
                  <a:cubicBezTo>
                    <a:pt x="11160" y="1411"/>
                    <a:pt x="11172" y="1412"/>
                    <a:pt x="11184" y="1413"/>
                  </a:cubicBezTo>
                  <a:moveTo>
                    <a:pt x="10414" y="20186"/>
                  </a:moveTo>
                  <a:cubicBezTo>
                    <a:pt x="9256" y="19223"/>
                    <a:pt x="8285" y="17970"/>
                    <a:pt x="7574" y="16516"/>
                  </a:cubicBezTo>
                  <a:cubicBezTo>
                    <a:pt x="8486" y="16231"/>
                    <a:pt x="9453" y="16075"/>
                    <a:pt x="10451" y="16043"/>
                  </a:cubicBezTo>
                  <a:lnTo>
                    <a:pt x="10451" y="20188"/>
                  </a:lnTo>
                  <a:cubicBezTo>
                    <a:pt x="10451" y="20188"/>
                    <a:pt x="10414" y="20186"/>
                    <a:pt x="10414" y="20186"/>
                  </a:cubicBezTo>
                  <a:close/>
                  <a:moveTo>
                    <a:pt x="20188" y="10451"/>
                  </a:moveTo>
                  <a:lnTo>
                    <a:pt x="16010" y="10451"/>
                  </a:lnTo>
                  <a:cubicBezTo>
                    <a:pt x="15972" y="8908"/>
                    <a:pt x="15698" y="7433"/>
                    <a:pt x="15211" y="6084"/>
                  </a:cubicBezTo>
                  <a:cubicBezTo>
                    <a:pt x="16151" y="5691"/>
                    <a:pt x="17020" y="5170"/>
                    <a:pt x="17814" y="4553"/>
                  </a:cubicBezTo>
                  <a:cubicBezTo>
                    <a:pt x="19223" y="6135"/>
                    <a:pt x="20105" y="8190"/>
                    <a:pt x="20188" y="10451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1" tIns="19051" rIns="19051" bIns="19051" anchor="ctr"/>
            <a:lstStyle/>
            <a:p>
              <a:pPr algn="ctr" defTabSz="228594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611DF15-3420-453F-8CB0-F8702F4789E0}"/>
              </a:ext>
            </a:extLst>
          </p:cNvPr>
          <p:cNvGrpSpPr/>
          <p:nvPr/>
        </p:nvGrpSpPr>
        <p:grpSpPr>
          <a:xfrm>
            <a:off x="7560039" y="3468251"/>
            <a:ext cx="3185068" cy="866920"/>
            <a:chOff x="1067595" y="4846503"/>
            <a:chExt cx="3185068" cy="86692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E34D95A-9BDB-4C38-9D05-FCF3BF82FFB2}"/>
                </a:ext>
              </a:extLst>
            </p:cNvPr>
            <p:cNvSpPr/>
            <p:nvPr/>
          </p:nvSpPr>
          <p:spPr>
            <a:xfrm>
              <a:off x="1067595" y="5177892"/>
              <a:ext cx="3185068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35468B5-4F36-4A60-9541-BBA15662E9F7}"/>
                </a:ext>
              </a:extLst>
            </p:cNvPr>
            <p:cNvSpPr/>
            <p:nvPr/>
          </p:nvSpPr>
          <p:spPr>
            <a:xfrm>
              <a:off x="1067595" y="4846503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2</a:t>
              </a:r>
              <a:endParaRPr lang="en-US" sz="1400" dirty="0">
                <a:solidFill>
                  <a:schemeClr val="bg1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2EC639CB-1E58-435D-BE26-4E276348C7CC}"/>
              </a:ext>
            </a:extLst>
          </p:cNvPr>
          <p:cNvGrpSpPr/>
          <p:nvPr/>
        </p:nvGrpSpPr>
        <p:grpSpPr>
          <a:xfrm>
            <a:off x="6569711" y="3635490"/>
            <a:ext cx="532444" cy="532442"/>
            <a:chOff x="4604966" y="3523457"/>
            <a:chExt cx="456735" cy="456735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0B1FE75-087F-4CAE-8CCB-7DD9BF053FE0}"/>
                </a:ext>
              </a:extLst>
            </p:cNvPr>
            <p:cNvSpPr/>
            <p:nvPr/>
          </p:nvSpPr>
          <p:spPr>
            <a:xfrm>
              <a:off x="4604966" y="3523457"/>
              <a:ext cx="456735" cy="456735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37EF0CA4-B8BD-4469-B20F-008969AFC616}"/>
                </a:ext>
              </a:extLst>
            </p:cNvPr>
            <p:cNvGrpSpPr/>
            <p:nvPr/>
          </p:nvGrpSpPr>
          <p:grpSpPr>
            <a:xfrm>
              <a:off x="4737349" y="3655840"/>
              <a:ext cx="191967" cy="191967"/>
              <a:chOff x="8216107" y="2577307"/>
              <a:chExt cx="464344" cy="464344"/>
            </a:xfrm>
            <a:solidFill>
              <a:schemeClr val="bg1">
                <a:lumMod val="75000"/>
              </a:schemeClr>
            </a:solidFill>
          </p:grpSpPr>
          <p:sp>
            <p:nvSpPr>
              <p:cNvPr id="66" name="AutoShape 52">
                <a:extLst>
                  <a:ext uri="{FF2B5EF4-FFF2-40B4-BE49-F238E27FC236}">
                    <a16:creationId xmlns:a16="http://schemas.microsoft.com/office/drawing/2014/main" id="{057BB8BD-2554-4890-9666-792DE895F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6107" y="2577307"/>
                <a:ext cx="464344" cy="464344"/>
              </a:xfrm>
              <a:custGeom>
                <a:avLst/>
                <a:gdLst>
                  <a:gd name="T0" fmla="+- 0 10800 87"/>
                  <a:gd name="T1" fmla="*/ T0 w 21426"/>
                  <a:gd name="T2" fmla="+- 0 10799 73"/>
                  <a:gd name="T3" fmla="*/ 10799 h 21453"/>
                  <a:gd name="T4" fmla="+- 0 10800 87"/>
                  <a:gd name="T5" fmla="*/ T4 w 21426"/>
                  <a:gd name="T6" fmla="+- 0 10799 73"/>
                  <a:gd name="T7" fmla="*/ 10799 h 21453"/>
                  <a:gd name="T8" fmla="+- 0 10800 87"/>
                  <a:gd name="T9" fmla="*/ T8 w 21426"/>
                  <a:gd name="T10" fmla="+- 0 10799 73"/>
                  <a:gd name="T11" fmla="*/ 10799 h 21453"/>
                  <a:gd name="T12" fmla="+- 0 10800 87"/>
                  <a:gd name="T13" fmla="*/ T12 w 21426"/>
                  <a:gd name="T14" fmla="+- 0 10799 73"/>
                  <a:gd name="T15" fmla="*/ 10799 h 2145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26" h="21453">
                    <a:moveTo>
                      <a:pt x="8034" y="20112"/>
                    </a:moveTo>
                    <a:cubicBezTo>
                      <a:pt x="5816" y="17892"/>
                      <a:pt x="3556" y="15628"/>
                      <a:pt x="1338" y="13408"/>
                    </a:cubicBezTo>
                    <a:cubicBezTo>
                      <a:pt x="3241" y="7240"/>
                      <a:pt x="11488" y="7509"/>
                      <a:pt x="13391" y="1341"/>
                    </a:cubicBezTo>
                    <a:cubicBezTo>
                      <a:pt x="15609" y="3560"/>
                      <a:pt x="17869" y="5825"/>
                      <a:pt x="20087" y="8045"/>
                    </a:cubicBezTo>
                    <a:cubicBezTo>
                      <a:pt x="18184" y="14212"/>
                      <a:pt x="9937" y="13944"/>
                      <a:pt x="8034" y="20112"/>
                    </a:cubicBezTo>
                    <a:moveTo>
                      <a:pt x="21034" y="7097"/>
                    </a:moveTo>
                    <a:lnTo>
                      <a:pt x="14338" y="393"/>
                    </a:lnTo>
                    <a:cubicBezTo>
                      <a:pt x="14006" y="60"/>
                      <a:pt x="13525" y="-73"/>
                      <a:pt x="13069" y="39"/>
                    </a:cubicBezTo>
                    <a:cubicBezTo>
                      <a:pt x="12828" y="98"/>
                      <a:pt x="12614" y="222"/>
                      <a:pt x="12444" y="393"/>
                    </a:cubicBezTo>
                    <a:cubicBezTo>
                      <a:pt x="12292" y="545"/>
                      <a:pt x="12177" y="733"/>
                      <a:pt x="12112" y="944"/>
                    </a:cubicBezTo>
                    <a:cubicBezTo>
                      <a:pt x="11808" y="1929"/>
                      <a:pt x="11283" y="2785"/>
                      <a:pt x="10507" y="3562"/>
                    </a:cubicBezTo>
                    <a:cubicBezTo>
                      <a:pt x="9471" y="4598"/>
                      <a:pt x="8121" y="5384"/>
                      <a:pt x="6693" y="6214"/>
                    </a:cubicBezTo>
                    <a:cubicBezTo>
                      <a:pt x="5177" y="7094"/>
                      <a:pt x="3611" y="8006"/>
                      <a:pt x="2328" y="9290"/>
                    </a:cubicBezTo>
                    <a:cubicBezTo>
                      <a:pt x="1237" y="10383"/>
                      <a:pt x="493" y="11600"/>
                      <a:pt x="59" y="13011"/>
                    </a:cubicBezTo>
                    <a:cubicBezTo>
                      <a:pt x="-87" y="13488"/>
                      <a:pt x="40" y="14004"/>
                      <a:pt x="391" y="14356"/>
                    </a:cubicBezTo>
                    <a:lnTo>
                      <a:pt x="7087" y="21060"/>
                    </a:lnTo>
                    <a:cubicBezTo>
                      <a:pt x="7419" y="21393"/>
                      <a:pt x="7900" y="21526"/>
                      <a:pt x="8356" y="21414"/>
                    </a:cubicBezTo>
                    <a:cubicBezTo>
                      <a:pt x="8597" y="21354"/>
                      <a:pt x="8811" y="21231"/>
                      <a:pt x="8981" y="21060"/>
                    </a:cubicBezTo>
                    <a:cubicBezTo>
                      <a:pt x="9133" y="20908"/>
                      <a:pt x="9248" y="20720"/>
                      <a:pt x="9314" y="20508"/>
                    </a:cubicBezTo>
                    <a:cubicBezTo>
                      <a:pt x="9617" y="19523"/>
                      <a:pt x="10142" y="18667"/>
                      <a:pt x="10918" y="17890"/>
                    </a:cubicBezTo>
                    <a:cubicBezTo>
                      <a:pt x="11954" y="16853"/>
                      <a:pt x="13304" y="16069"/>
                      <a:pt x="14733" y="15239"/>
                    </a:cubicBezTo>
                    <a:cubicBezTo>
                      <a:pt x="16248" y="14357"/>
                      <a:pt x="17814" y="13446"/>
                      <a:pt x="19097" y="12162"/>
                    </a:cubicBezTo>
                    <a:cubicBezTo>
                      <a:pt x="20188" y="11070"/>
                      <a:pt x="20932" y="9852"/>
                      <a:pt x="21366" y="8440"/>
                    </a:cubicBezTo>
                    <a:cubicBezTo>
                      <a:pt x="21512" y="7965"/>
                      <a:pt x="21385" y="7448"/>
                      <a:pt x="21034" y="7097"/>
                    </a:cubicBezTo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1" tIns="19051" rIns="19051" bIns="19051" anchor="ctr"/>
              <a:lstStyle/>
              <a:p>
                <a:pPr algn="ctr" defTabSz="228594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7" name="AutoShape 53">
                <a:extLst>
                  <a:ext uri="{FF2B5EF4-FFF2-40B4-BE49-F238E27FC236}">
                    <a16:creationId xmlns:a16="http://schemas.microsoft.com/office/drawing/2014/main" id="{8610C5F3-E4C7-4C77-AA71-33CC5DF6C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0732" y="2736850"/>
                <a:ext cx="125413" cy="130175"/>
              </a:xfrm>
              <a:custGeom>
                <a:avLst/>
                <a:gdLst>
                  <a:gd name="T0" fmla="+- 0 10801 59"/>
                  <a:gd name="T1" fmla="*/ T0 w 21484"/>
                  <a:gd name="T2" fmla="+- 0 10799 41"/>
                  <a:gd name="T3" fmla="*/ 10799 h 21516"/>
                  <a:gd name="T4" fmla="+- 0 10801 59"/>
                  <a:gd name="T5" fmla="*/ T4 w 21484"/>
                  <a:gd name="T6" fmla="+- 0 10799 41"/>
                  <a:gd name="T7" fmla="*/ 10799 h 21516"/>
                  <a:gd name="T8" fmla="+- 0 10801 59"/>
                  <a:gd name="T9" fmla="*/ T8 w 21484"/>
                  <a:gd name="T10" fmla="+- 0 10799 41"/>
                  <a:gd name="T11" fmla="*/ 10799 h 21516"/>
                  <a:gd name="T12" fmla="+- 0 10801 59"/>
                  <a:gd name="T13" fmla="*/ T12 w 21484"/>
                  <a:gd name="T14" fmla="+- 0 10799 41"/>
                  <a:gd name="T15" fmla="*/ 10799 h 2151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84" h="21516">
                    <a:moveTo>
                      <a:pt x="17511" y="14987"/>
                    </a:moveTo>
                    <a:cubicBezTo>
                      <a:pt x="17287" y="15384"/>
                      <a:pt x="17032" y="15740"/>
                      <a:pt x="16731" y="16049"/>
                    </a:cubicBezTo>
                    <a:cubicBezTo>
                      <a:pt x="15340" y="14692"/>
                      <a:pt x="13947" y="13205"/>
                      <a:pt x="12559" y="11675"/>
                    </a:cubicBezTo>
                    <a:cubicBezTo>
                      <a:pt x="12912" y="11521"/>
                      <a:pt x="13287" y="11362"/>
                      <a:pt x="13689" y="11198"/>
                    </a:cubicBezTo>
                    <a:cubicBezTo>
                      <a:pt x="14092" y="11034"/>
                      <a:pt x="14494" y="10927"/>
                      <a:pt x="14895" y="10861"/>
                    </a:cubicBezTo>
                    <a:cubicBezTo>
                      <a:pt x="15308" y="10801"/>
                      <a:pt x="15715" y="10819"/>
                      <a:pt x="16122" y="10913"/>
                    </a:cubicBezTo>
                    <a:cubicBezTo>
                      <a:pt x="16527" y="11011"/>
                      <a:pt x="16909" y="11222"/>
                      <a:pt x="17262" y="11554"/>
                    </a:cubicBezTo>
                    <a:cubicBezTo>
                      <a:pt x="17612" y="11890"/>
                      <a:pt x="17835" y="12244"/>
                      <a:pt x="17923" y="12620"/>
                    </a:cubicBezTo>
                    <a:cubicBezTo>
                      <a:pt x="18020" y="13004"/>
                      <a:pt x="18025" y="13392"/>
                      <a:pt x="17958" y="13789"/>
                    </a:cubicBezTo>
                    <a:cubicBezTo>
                      <a:pt x="17883" y="14187"/>
                      <a:pt x="17738" y="14585"/>
                      <a:pt x="17511" y="14987"/>
                    </a:cubicBezTo>
                    <a:moveTo>
                      <a:pt x="5799" y="10193"/>
                    </a:moveTo>
                    <a:cubicBezTo>
                      <a:pt x="5096" y="10221"/>
                      <a:pt x="4482" y="9996"/>
                      <a:pt x="3946" y="9496"/>
                    </a:cubicBezTo>
                    <a:cubicBezTo>
                      <a:pt x="3717" y="9285"/>
                      <a:pt x="3558" y="9028"/>
                      <a:pt x="3461" y="8724"/>
                    </a:cubicBezTo>
                    <a:cubicBezTo>
                      <a:pt x="3359" y="8420"/>
                      <a:pt x="3326" y="8088"/>
                      <a:pt x="3366" y="7723"/>
                    </a:cubicBezTo>
                    <a:cubicBezTo>
                      <a:pt x="3397" y="7363"/>
                      <a:pt x="3509" y="6989"/>
                      <a:pt x="3703" y="6610"/>
                    </a:cubicBezTo>
                    <a:cubicBezTo>
                      <a:pt x="3889" y="6231"/>
                      <a:pt x="4160" y="5852"/>
                      <a:pt x="4510" y="5487"/>
                    </a:cubicBezTo>
                    <a:cubicBezTo>
                      <a:pt x="5768" y="6694"/>
                      <a:pt x="7022" y="8018"/>
                      <a:pt x="8282" y="9388"/>
                    </a:cubicBezTo>
                    <a:cubicBezTo>
                      <a:pt x="7330" y="9893"/>
                      <a:pt x="6501" y="10164"/>
                      <a:pt x="5799" y="10193"/>
                    </a:cubicBezTo>
                    <a:moveTo>
                      <a:pt x="19678" y="8570"/>
                    </a:moveTo>
                    <a:cubicBezTo>
                      <a:pt x="18868" y="7915"/>
                      <a:pt x="18055" y="7470"/>
                      <a:pt x="17235" y="7250"/>
                    </a:cubicBezTo>
                    <a:cubicBezTo>
                      <a:pt x="16421" y="7031"/>
                      <a:pt x="15603" y="6942"/>
                      <a:pt x="14779" y="6998"/>
                    </a:cubicBezTo>
                    <a:cubicBezTo>
                      <a:pt x="13964" y="7059"/>
                      <a:pt x="13130" y="7236"/>
                      <a:pt x="12296" y="7545"/>
                    </a:cubicBezTo>
                    <a:cubicBezTo>
                      <a:pt x="11462" y="7859"/>
                      <a:pt x="10625" y="8200"/>
                      <a:pt x="9782" y="8593"/>
                    </a:cubicBezTo>
                    <a:cubicBezTo>
                      <a:pt x="8448" y="7115"/>
                      <a:pt x="7114" y="5658"/>
                      <a:pt x="5778" y="4299"/>
                    </a:cubicBezTo>
                    <a:cubicBezTo>
                      <a:pt x="6382" y="3775"/>
                      <a:pt x="6963" y="3509"/>
                      <a:pt x="7526" y="3490"/>
                    </a:cubicBezTo>
                    <a:cubicBezTo>
                      <a:pt x="8088" y="3467"/>
                      <a:pt x="8631" y="3523"/>
                      <a:pt x="9145" y="3649"/>
                    </a:cubicBezTo>
                    <a:cubicBezTo>
                      <a:pt x="9669" y="3775"/>
                      <a:pt x="10149" y="3883"/>
                      <a:pt x="10590" y="3967"/>
                    </a:cubicBezTo>
                    <a:cubicBezTo>
                      <a:pt x="11038" y="4051"/>
                      <a:pt x="11424" y="3958"/>
                      <a:pt x="11765" y="3682"/>
                    </a:cubicBezTo>
                    <a:cubicBezTo>
                      <a:pt x="12123" y="3382"/>
                      <a:pt x="12321" y="2994"/>
                      <a:pt x="12351" y="2526"/>
                    </a:cubicBezTo>
                    <a:cubicBezTo>
                      <a:pt x="12376" y="2054"/>
                      <a:pt x="12189" y="1596"/>
                      <a:pt x="11782" y="1147"/>
                    </a:cubicBezTo>
                    <a:cubicBezTo>
                      <a:pt x="11258" y="569"/>
                      <a:pt x="10630" y="216"/>
                      <a:pt x="9872" y="85"/>
                    </a:cubicBezTo>
                    <a:cubicBezTo>
                      <a:pt x="9126" y="-41"/>
                      <a:pt x="8358" y="-30"/>
                      <a:pt x="7564" y="136"/>
                    </a:cubicBezTo>
                    <a:cubicBezTo>
                      <a:pt x="6780" y="309"/>
                      <a:pt x="6032" y="595"/>
                      <a:pt x="5324" y="997"/>
                    </a:cubicBezTo>
                    <a:cubicBezTo>
                      <a:pt x="4617" y="1399"/>
                      <a:pt x="4048" y="1811"/>
                      <a:pt x="3626" y="2213"/>
                    </a:cubicBezTo>
                    <a:cubicBezTo>
                      <a:pt x="3464" y="2066"/>
                      <a:pt x="3302" y="1918"/>
                      <a:pt x="3141" y="1773"/>
                    </a:cubicBezTo>
                    <a:cubicBezTo>
                      <a:pt x="2963" y="1614"/>
                      <a:pt x="2739" y="1530"/>
                      <a:pt x="2471" y="1535"/>
                    </a:cubicBezTo>
                    <a:cubicBezTo>
                      <a:pt x="2200" y="1535"/>
                      <a:pt x="1977" y="1647"/>
                      <a:pt x="1793" y="1853"/>
                    </a:cubicBezTo>
                    <a:cubicBezTo>
                      <a:pt x="1615" y="2054"/>
                      <a:pt x="1530" y="2288"/>
                      <a:pt x="1565" y="2536"/>
                    </a:cubicBezTo>
                    <a:cubicBezTo>
                      <a:pt x="1589" y="2793"/>
                      <a:pt x="1696" y="2989"/>
                      <a:pt x="1880" y="3139"/>
                    </a:cubicBezTo>
                    <a:cubicBezTo>
                      <a:pt x="2044" y="3270"/>
                      <a:pt x="2203" y="3401"/>
                      <a:pt x="2364" y="3537"/>
                    </a:cubicBezTo>
                    <a:cubicBezTo>
                      <a:pt x="1731" y="4276"/>
                      <a:pt x="1207" y="5094"/>
                      <a:pt x="795" y="5957"/>
                    </a:cubicBezTo>
                    <a:cubicBezTo>
                      <a:pt x="378" y="6820"/>
                      <a:pt x="130" y="7676"/>
                      <a:pt x="37" y="8509"/>
                    </a:cubicBezTo>
                    <a:cubicBezTo>
                      <a:pt x="-59" y="9346"/>
                      <a:pt x="33" y="10113"/>
                      <a:pt x="298" y="10824"/>
                    </a:cubicBezTo>
                    <a:cubicBezTo>
                      <a:pt x="566" y="11540"/>
                      <a:pt x="1056" y="12148"/>
                      <a:pt x="1774" y="12723"/>
                    </a:cubicBezTo>
                    <a:cubicBezTo>
                      <a:pt x="2942" y="13658"/>
                      <a:pt x="4321" y="14056"/>
                      <a:pt x="5915" y="13967"/>
                    </a:cubicBezTo>
                    <a:cubicBezTo>
                      <a:pt x="7507" y="13874"/>
                      <a:pt x="9223" y="13415"/>
                      <a:pt x="11064" y="12461"/>
                    </a:cubicBezTo>
                    <a:cubicBezTo>
                      <a:pt x="12532" y="14093"/>
                      <a:pt x="14002" y="15716"/>
                      <a:pt x="15470" y="17223"/>
                    </a:cubicBezTo>
                    <a:cubicBezTo>
                      <a:pt x="14849" y="17728"/>
                      <a:pt x="14305" y="18018"/>
                      <a:pt x="13826" y="18111"/>
                    </a:cubicBezTo>
                    <a:cubicBezTo>
                      <a:pt x="13344" y="18210"/>
                      <a:pt x="12917" y="18200"/>
                      <a:pt x="12530" y="18088"/>
                    </a:cubicBezTo>
                    <a:cubicBezTo>
                      <a:pt x="12142" y="17971"/>
                      <a:pt x="11782" y="17803"/>
                      <a:pt x="11455" y="17587"/>
                    </a:cubicBezTo>
                    <a:cubicBezTo>
                      <a:pt x="11125" y="17368"/>
                      <a:pt x="10799" y="17181"/>
                      <a:pt x="10474" y="17026"/>
                    </a:cubicBezTo>
                    <a:cubicBezTo>
                      <a:pt x="10154" y="16872"/>
                      <a:pt x="9823" y="16788"/>
                      <a:pt x="9486" y="16783"/>
                    </a:cubicBezTo>
                    <a:cubicBezTo>
                      <a:pt x="9145" y="16778"/>
                      <a:pt x="8785" y="16937"/>
                      <a:pt x="8388" y="17265"/>
                    </a:cubicBezTo>
                    <a:cubicBezTo>
                      <a:pt x="7981" y="17606"/>
                      <a:pt x="7777" y="18004"/>
                      <a:pt x="7777" y="18453"/>
                    </a:cubicBezTo>
                    <a:cubicBezTo>
                      <a:pt x="7777" y="18897"/>
                      <a:pt x="7991" y="19351"/>
                      <a:pt x="8408" y="19809"/>
                    </a:cubicBezTo>
                    <a:cubicBezTo>
                      <a:pt x="8830" y="20268"/>
                      <a:pt x="9379" y="20651"/>
                      <a:pt x="10042" y="20955"/>
                    </a:cubicBezTo>
                    <a:cubicBezTo>
                      <a:pt x="10708" y="21259"/>
                      <a:pt x="11455" y="21451"/>
                      <a:pt x="12279" y="21502"/>
                    </a:cubicBezTo>
                    <a:cubicBezTo>
                      <a:pt x="13103" y="21559"/>
                      <a:pt x="13970" y="21437"/>
                      <a:pt x="14886" y="21109"/>
                    </a:cubicBezTo>
                    <a:cubicBezTo>
                      <a:pt x="15807" y="20787"/>
                      <a:pt x="16721" y="20202"/>
                      <a:pt x="17617" y="19332"/>
                    </a:cubicBezTo>
                    <a:cubicBezTo>
                      <a:pt x="18051" y="19739"/>
                      <a:pt x="18489" y="20127"/>
                      <a:pt x="18921" y="20501"/>
                    </a:cubicBezTo>
                    <a:cubicBezTo>
                      <a:pt x="19107" y="20656"/>
                      <a:pt x="19328" y="20731"/>
                      <a:pt x="19601" y="20712"/>
                    </a:cubicBezTo>
                    <a:cubicBezTo>
                      <a:pt x="19861" y="20703"/>
                      <a:pt x="20090" y="20586"/>
                      <a:pt x="20269" y="20375"/>
                    </a:cubicBezTo>
                    <a:cubicBezTo>
                      <a:pt x="20455" y="20160"/>
                      <a:pt x="20532" y="19921"/>
                      <a:pt x="20503" y="19674"/>
                    </a:cubicBezTo>
                    <a:cubicBezTo>
                      <a:pt x="20477" y="19421"/>
                      <a:pt x="20371" y="19229"/>
                      <a:pt x="20192" y="19089"/>
                    </a:cubicBezTo>
                    <a:cubicBezTo>
                      <a:pt x="19755" y="18752"/>
                      <a:pt x="19321" y="18397"/>
                      <a:pt x="18884" y="18022"/>
                    </a:cubicBezTo>
                    <a:cubicBezTo>
                      <a:pt x="19626" y="17143"/>
                      <a:pt x="20221" y="16217"/>
                      <a:pt x="20664" y="15300"/>
                    </a:cubicBezTo>
                    <a:cubicBezTo>
                      <a:pt x="21103" y="14379"/>
                      <a:pt x="21367" y="13490"/>
                      <a:pt x="21453" y="12667"/>
                    </a:cubicBezTo>
                    <a:cubicBezTo>
                      <a:pt x="21540" y="11839"/>
                      <a:pt x="21439" y="11091"/>
                      <a:pt x="21159" y="10412"/>
                    </a:cubicBezTo>
                    <a:cubicBezTo>
                      <a:pt x="20880" y="9725"/>
                      <a:pt x="20386" y="9135"/>
                      <a:pt x="19678" y="8570"/>
                    </a:cubicBezTo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1" tIns="19051" rIns="19051" bIns="19051" anchor="ctr"/>
              <a:lstStyle/>
              <a:p>
                <a:pPr algn="ctr" defTabSz="228594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8" name="AutoShape 54">
                <a:extLst>
                  <a:ext uri="{FF2B5EF4-FFF2-40B4-BE49-F238E27FC236}">
                    <a16:creationId xmlns:a16="http://schemas.microsoft.com/office/drawing/2014/main" id="{4857508A-1415-4297-9C9E-E551D1B1C8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5650" y="2896394"/>
                <a:ext cx="70644" cy="73819"/>
              </a:xfrm>
              <a:custGeom>
                <a:avLst/>
                <a:gdLst>
                  <a:gd name="T0" fmla="+- 0 10791 197"/>
                  <a:gd name="T1" fmla="*/ T0 w 21188"/>
                  <a:gd name="T2" fmla="+- 0 10794 193"/>
                  <a:gd name="T3" fmla="*/ 10794 h 21203"/>
                  <a:gd name="T4" fmla="+- 0 10791 197"/>
                  <a:gd name="T5" fmla="*/ T4 w 21188"/>
                  <a:gd name="T6" fmla="+- 0 10794 193"/>
                  <a:gd name="T7" fmla="*/ 10794 h 21203"/>
                  <a:gd name="T8" fmla="+- 0 10791 197"/>
                  <a:gd name="T9" fmla="*/ T8 w 21188"/>
                  <a:gd name="T10" fmla="+- 0 10794 193"/>
                  <a:gd name="T11" fmla="*/ 10794 h 21203"/>
                  <a:gd name="T12" fmla="+- 0 10791 197"/>
                  <a:gd name="T13" fmla="*/ T12 w 21188"/>
                  <a:gd name="T14" fmla="+- 0 10794 193"/>
                  <a:gd name="T15" fmla="*/ 10794 h 2120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8" h="21203">
                    <a:moveTo>
                      <a:pt x="17615" y="468"/>
                    </a:moveTo>
                    <a:lnTo>
                      <a:pt x="17606" y="468"/>
                    </a:lnTo>
                    <a:cubicBezTo>
                      <a:pt x="14870" y="2476"/>
                      <a:pt x="12200" y="4590"/>
                      <a:pt x="9727" y="6958"/>
                    </a:cubicBezTo>
                    <a:cubicBezTo>
                      <a:pt x="7348" y="9227"/>
                      <a:pt x="5200" y="11619"/>
                      <a:pt x="3329" y="14060"/>
                    </a:cubicBezTo>
                    <a:lnTo>
                      <a:pt x="341" y="17962"/>
                    </a:lnTo>
                    <a:lnTo>
                      <a:pt x="350" y="17970"/>
                    </a:lnTo>
                    <a:cubicBezTo>
                      <a:pt x="-197" y="18786"/>
                      <a:pt x="-106" y="19880"/>
                      <a:pt x="638" y="20590"/>
                    </a:cubicBezTo>
                    <a:cubicBezTo>
                      <a:pt x="1491" y="21407"/>
                      <a:pt x="2889" y="21407"/>
                      <a:pt x="3746" y="20590"/>
                    </a:cubicBezTo>
                    <a:cubicBezTo>
                      <a:pt x="3877" y="20460"/>
                      <a:pt x="3984" y="20321"/>
                      <a:pt x="4069" y="20174"/>
                    </a:cubicBezTo>
                    <a:lnTo>
                      <a:pt x="6867" y="16517"/>
                    </a:lnTo>
                    <a:cubicBezTo>
                      <a:pt x="8601" y="14255"/>
                      <a:pt x="10606" y="12027"/>
                      <a:pt x="12824" y="9913"/>
                    </a:cubicBezTo>
                    <a:cubicBezTo>
                      <a:pt x="15281" y="7570"/>
                      <a:pt x="17557" y="5758"/>
                      <a:pt x="20329" y="3749"/>
                    </a:cubicBezTo>
                    <a:lnTo>
                      <a:pt x="20321" y="3741"/>
                    </a:lnTo>
                    <a:cubicBezTo>
                      <a:pt x="20400" y="3684"/>
                      <a:pt x="20473" y="3635"/>
                      <a:pt x="20543" y="3570"/>
                    </a:cubicBezTo>
                    <a:cubicBezTo>
                      <a:pt x="21402" y="2753"/>
                      <a:pt x="21402" y="1427"/>
                      <a:pt x="20543" y="606"/>
                    </a:cubicBezTo>
                    <a:cubicBezTo>
                      <a:pt x="19742" y="-161"/>
                      <a:pt x="18472" y="-193"/>
                      <a:pt x="17615" y="46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1" tIns="19051" rIns="19051" bIns="19051" anchor="ctr"/>
              <a:lstStyle/>
              <a:p>
                <a:pPr algn="ctr" defTabSz="228594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9" name="AutoShape 55">
                <a:extLst>
                  <a:ext uri="{FF2B5EF4-FFF2-40B4-BE49-F238E27FC236}">
                    <a16:creationId xmlns:a16="http://schemas.microsoft.com/office/drawing/2014/main" id="{0419BEE1-2A02-4780-9B74-8F4612BFEB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8675" y="2649538"/>
                <a:ext cx="71438" cy="74613"/>
              </a:xfrm>
              <a:custGeom>
                <a:avLst/>
                <a:gdLst>
                  <a:gd name="T0" fmla="+- 0 10803 213"/>
                  <a:gd name="T1" fmla="*/ T0 w 21180"/>
                  <a:gd name="T2" fmla="+- 0 10801 203"/>
                  <a:gd name="T3" fmla="*/ 10801 h 21196"/>
                  <a:gd name="T4" fmla="+- 0 10803 213"/>
                  <a:gd name="T5" fmla="*/ T4 w 21180"/>
                  <a:gd name="T6" fmla="+- 0 10801 203"/>
                  <a:gd name="T7" fmla="*/ 10801 h 21196"/>
                  <a:gd name="T8" fmla="+- 0 10803 213"/>
                  <a:gd name="T9" fmla="*/ T8 w 21180"/>
                  <a:gd name="T10" fmla="+- 0 10801 203"/>
                  <a:gd name="T11" fmla="*/ 10801 h 21196"/>
                  <a:gd name="T12" fmla="+- 0 10803 213"/>
                  <a:gd name="T13" fmla="*/ T12 w 21180"/>
                  <a:gd name="T14" fmla="+- 0 10801 203"/>
                  <a:gd name="T15" fmla="*/ 10801 h 2119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0" h="21196">
                    <a:moveTo>
                      <a:pt x="8372" y="11356"/>
                    </a:moveTo>
                    <a:cubicBezTo>
                      <a:pt x="6122" y="13508"/>
                      <a:pt x="3675" y="15444"/>
                      <a:pt x="1144" y="17292"/>
                    </a:cubicBezTo>
                    <a:cubicBezTo>
                      <a:pt x="963" y="17388"/>
                      <a:pt x="786" y="17493"/>
                      <a:pt x="637" y="17645"/>
                    </a:cubicBezTo>
                    <a:cubicBezTo>
                      <a:pt x="-213" y="18457"/>
                      <a:pt x="-213" y="19774"/>
                      <a:pt x="637" y="20585"/>
                    </a:cubicBezTo>
                    <a:cubicBezTo>
                      <a:pt x="1464" y="21380"/>
                      <a:pt x="2796" y="21397"/>
                      <a:pt x="3652" y="20641"/>
                    </a:cubicBezTo>
                    <a:lnTo>
                      <a:pt x="3665" y="20649"/>
                    </a:lnTo>
                    <a:cubicBezTo>
                      <a:pt x="6364" y="18673"/>
                      <a:pt x="8988" y="16581"/>
                      <a:pt x="11419" y="14263"/>
                    </a:cubicBezTo>
                    <a:cubicBezTo>
                      <a:pt x="13759" y="12030"/>
                      <a:pt x="15873" y="9685"/>
                      <a:pt x="17715" y="7283"/>
                    </a:cubicBezTo>
                    <a:lnTo>
                      <a:pt x="20663" y="3427"/>
                    </a:lnTo>
                    <a:lnTo>
                      <a:pt x="20654" y="3419"/>
                    </a:lnTo>
                    <a:cubicBezTo>
                      <a:pt x="21386" y="2600"/>
                      <a:pt x="21357" y="1379"/>
                      <a:pt x="20541" y="608"/>
                    </a:cubicBezTo>
                    <a:cubicBezTo>
                      <a:pt x="19697" y="-203"/>
                      <a:pt x="18323" y="-203"/>
                      <a:pt x="17468" y="608"/>
                    </a:cubicBezTo>
                    <a:cubicBezTo>
                      <a:pt x="17313" y="760"/>
                      <a:pt x="17197" y="937"/>
                      <a:pt x="17094" y="1114"/>
                    </a:cubicBezTo>
                    <a:lnTo>
                      <a:pt x="14228" y="4857"/>
                    </a:lnTo>
                    <a:cubicBezTo>
                      <a:pt x="12526" y="7090"/>
                      <a:pt x="10552" y="9275"/>
                      <a:pt x="8372" y="1135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1" tIns="19051" rIns="19051" bIns="19051" anchor="ctr"/>
              <a:lstStyle/>
              <a:p>
                <a:pPr algn="ctr" defTabSz="228594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E739C57-CB5E-4976-A7EF-77B8152F831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554000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CF08824F-C19A-44A5-BA58-848C1417FAE9}"/>
              </a:ext>
            </a:extLst>
          </p:cNvPr>
          <p:cNvSpPr/>
          <p:nvPr/>
        </p:nvSpPr>
        <p:spPr>
          <a:xfrm>
            <a:off x="0" y="5257928"/>
            <a:ext cx="12192000" cy="1600071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98000">
                <a:schemeClr val="accent6">
                  <a:lumMod val="60000"/>
                  <a:lumOff val="40000"/>
                  <a:alpha val="5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DB86F1-71E4-4085-B632-9FB303745C67}"/>
              </a:ext>
            </a:extLst>
          </p:cNvPr>
          <p:cNvSpPr/>
          <p:nvPr/>
        </p:nvSpPr>
        <p:spPr>
          <a:xfrm>
            <a:off x="672157" y="2204495"/>
            <a:ext cx="6137508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 I am so happy</a:t>
            </a:r>
            <a:endParaRPr lang="id-ID" sz="1200" dirty="0">
              <a:solidFill>
                <a:schemeClr val="tx1">
                  <a:lumMod val="65000"/>
                  <a:lumOff val="35000"/>
                </a:schemeClr>
              </a:solidFill>
              <a:cs typeface="Segoe UI Light" panose="020B0502040204020203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CDC8A5F-BEC8-420B-87A9-1CB1DC933103}"/>
              </a:ext>
            </a:extLst>
          </p:cNvPr>
          <p:cNvGrpSpPr/>
          <p:nvPr/>
        </p:nvGrpSpPr>
        <p:grpSpPr>
          <a:xfrm>
            <a:off x="678042" y="3140656"/>
            <a:ext cx="1979183" cy="1426077"/>
            <a:chOff x="678042" y="3140656"/>
            <a:chExt cx="1979183" cy="142607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2081833-A7AF-494C-955D-92BE580F36AD}"/>
                </a:ext>
              </a:extLst>
            </p:cNvPr>
            <p:cNvGrpSpPr/>
            <p:nvPr/>
          </p:nvGrpSpPr>
          <p:grpSpPr>
            <a:xfrm>
              <a:off x="740184" y="3140656"/>
              <a:ext cx="449611" cy="330947"/>
              <a:chOff x="7756525" y="8162925"/>
              <a:chExt cx="2508250" cy="1846263"/>
            </a:xfrm>
            <a:solidFill>
              <a:schemeClr val="accent1"/>
            </a:solidFill>
          </p:grpSpPr>
          <p:sp>
            <p:nvSpPr>
              <p:cNvPr id="25" name="Freeform 428">
                <a:extLst>
                  <a:ext uri="{FF2B5EF4-FFF2-40B4-BE49-F238E27FC236}">
                    <a16:creationId xmlns:a16="http://schemas.microsoft.com/office/drawing/2014/main" id="{258E26A5-0A49-45F8-894F-78747FD83E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4150" y="8162925"/>
                <a:ext cx="460375" cy="111125"/>
              </a:xfrm>
              <a:custGeom>
                <a:avLst/>
                <a:gdLst>
                  <a:gd name="T0" fmla="*/ 29 w 186"/>
                  <a:gd name="T1" fmla="*/ 45 h 45"/>
                  <a:gd name="T2" fmla="*/ 157 w 186"/>
                  <a:gd name="T3" fmla="*/ 45 h 45"/>
                  <a:gd name="T4" fmla="*/ 157 w 186"/>
                  <a:gd name="T5" fmla="*/ 0 h 45"/>
                  <a:gd name="T6" fmla="*/ 29 w 186"/>
                  <a:gd name="T7" fmla="*/ 0 h 45"/>
                  <a:gd name="T8" fmla="*/ 29 w 186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6" h="45">
                    <a:moveTo>
                      <a:pt x="29" y="45"/>
                    </a:moveTo>
                    <a:cubicBezTo>
                      <a:pt x="71" y="45"/>
                      <a:pt x="114" y="45"/>
                      <a:pt x="157" y="45"/>
                    </a:cubicBezTo>
                    <a:cubicBezTo>
                      <a:pt x="186" y="45"/>
                      <a:pt x="186" y="0"/>
                      <a:pt x="157" y="0"/>
                    </a:cubicBezTo>
                    <a:cubicBezTo>
                      <a:pt x="114" y="0"/>
                      <a:pt x="71" y="0"/>
                      <a:pt x="29" y="0"/>
                    </a:cubicBezTo>
                    <a:cubicBezTo>
                      <a:pt x="0" y="0"/>
                      <a:pt x="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6" name="Freeform 429">
                <a:extLst>
                  <a:ext uri="{FF2B5EF4-FFF2-40B4-BE49-F238E27FC236}">
                    <a16:creationId xmlns:a16="http://schemas.microsoft.com/office/drawing/2014/main" id="{26F10729-33B0-4D63-969F-61DD47C6DF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10575" y="8521700"/>
                <a:ext cx="1219200" cy="1276350"/>
              </a:xfrm>
              <a:custGeom>
                <a:avLst/>
                <a:gdLst>
                  <a:gd name="T0" fmla="*/ 364 w 492"/>
                  <a:gd name="T1" fmla="*/ 42 h 515"/>
                  <a:gd name="T2" fmla="*/ 119 w 492"/>
                  <a:gd name="T3" fmla="*/ 47 h 515"/>
                  <a:gd name="T4" fmla="*/ 0 w 492"/>
                  <a:gd name="T5" fmla="*/ 257 h 515"/>
                  <a:gd name="T6" fmla="*/ 123 w 492"/>
                  <a:gd name="T7" fmla="*/ 470 h 515"/>
                  <a:gd name="T8" fmla="*/ 372 w 492"/>
                  <a:gd name="T9" fmla="*/ 468 h 515"/>
                  <a:gd name="T10" fmla="*/ 491 w 492"/>
                  <a:gd name="T11" fmla="*/ 252 h 515"/>
                  <a:gd name="T12" fmla="*/ 364 w 492"/>
                  <a:gd name="T13" fmla="*/ 42 h 515"/>
                  <a:gd name="T14" fmla="*/ 437 w 492"/>
                  <a:gd name="T15" fmla="*/ 318 h 515"/>
                  <a:gd name="T16" fmla="*/ 273 w 492"/>
                  <a:gd name="T17" fmla="*/ 457 h 515"/>
                  <a:gd name="T18" fmla="*/ 113 w 492"/>
                  <a:gd name="T19" fmla="*/ 409 h 515"/>
                  <a:gd name="T20" fmla="*/ 44 w 492"/>
                  <a:gd name="T21" fmla="*/ 257 h 515"/>
                  <a:gd name="T22" fmla="*/ 162 w 492"/>
                  <a:gd name="T23" fmla="*/ 74 h 515"/>
                  <a:gd name="T24" fmla="*/ 378 w 492"/>
                  <a:gd name="T25" fmla="*/ 106 h 515"/>
                  <a:gd name="T26" fmla="*/ 437 w 492"/>
                  <a:gd name="T27" fmla="*/ 318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92" h="515">
                    <a:moveTo>
                      <a:pt x="364" y="42"/>
                    </a:moveTo>
                    <a:cubicBezTo>
                      <a:pt x="288" y="0"/>
                      <a:pt x="193" y="3"/>
                      <a:pt x="119" y="47"/>
                    </a:cubicBezTo>
                    <a:cubicBezTo>
                      <a:pt x="45" y="91"/>
                      <a:pt x="1" y="172"/>
                      <a:pt x="0" y="257"/>
                    </a:cubicBezTo>
                    <a:cubicBezTo>
                      <a:pt x="1" y="345"/>
                      <a:pt x="47" y="426"/>
                      <a:pt x="123" y="470"/>
                    </a:cubicBezTo>
                    <a:cubicBezTo>
                      <a:pt x="199" y="515"/>
                      <a:pt x="297" y="513"/>
                      <a:pt x="372" y="468"/>
                    </a:cubicBezTo>
                    <a:cubicBezTo>
                      <a:pt x="447" y="423"/>
                      <a:pt x="492" y="339"/>
                      <a:pt x="491" y="252"/>
                    </a:cubicBezTo>
                    <a:cubicBezTo>
                      <a:pt x="489" y="165"/>
                      <a:pt x="440" y="84"/>
                      <a:pt x="364" y="42"/>
                    </a:cubicBezTo>
                    <a:close/>
                    <a:moveTo>
                      <a:pt x="437" y="318"/>
                    </a:moveTo>
                    <a:cubicBezTo>
                      <a:pt x="415" y="391"/>
                      <a:pt x="348" y="447"/>
                      <a:pt x="273" y="457"/>
                    </a:cubicBezTo>
                    <a:cubicBezTo>
                      <a:pt x="214" y="465"/>
                      <a:pt x="156" y="447"/>
                      <a:pt x="113" y="409"/>
                    </a:cubicBezTo>
                    <a:cubicBezTo>
                      <a:pt x="69" y="370"/>
                      <a:pt x="45" y="315"/>
                      <a:pt x="44" y="257"/>
                    </a:cubicBezTo>
                    <a:cubicBezTo>
                      <a:pt x="45" y="178"/>
                      <a:pt x="90" y="108"/>
                      <a:pt x="162" y="74"/>
                    </a:cubicBezTo>
                    <a:cubicBezTo>
                      <a:pt x="232" y="41"/>
                      <a:pt x="320" y="55"/>
                      <a:pt x="378" y="106"/>
                    </a:cubicBezTo>
                    <a:cubicBezTo>
                      <a:pt x="438" y="159"/>
                      <a:pt x="461" y="242"/>
                      <a:pt x="437" y="3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7" name="Freeform 430">
                <a:extLst>
                  <a:ext uri="{FF2B5EF4-FFF2-40B4-BE49-F238E27FC236}">
                    <a16:creationId xmlns:a16="http://schemas.microsoft.com/office/drawing/2014/main" id="{DA9502DC-AA8B-451A-8E97-136A369D38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23300" y="9175750"/>
                <a:ext cx="111125" cy="141288"/>
              </a:xfrm>
              <a:custGeom>
                <a:avLst/>
                <a:gdLst>
                  <a:gd name="T0" fmla="*/ 22 w 45"/>
                  <a:gd name="T1" fmla="*/ 0 h 57"/>
                  <a:gd name="T2" fmla="*/ 0 w 45"/>
                  <a:gd name="T3" fmla="*/ 22 h 57"/>
                  <a:gd name="T4" fmla="*/ 0 w 45"/>
                  <a:gd name="T5" fmla="*/ 35 h 57"/>
                  <a:gd name="T6" fmla="*/ 22 w 45"/>
                  <a:gd name="T7" fmla="*/ 57 h 57"/>
                  <a:gd name="T8" fmla="*/ 44 w 45"/>
                  <a:gd name="T9" fmla="*/ 35 h 57"/>
                  <a:gd name="T10" fmla="*/ 44 w 45"/>
                  <a:gd name="T11" fmla="*/ 22 h 57"/>
                  <a:gd name="T12" fmla="*/ 22 w 45"/>
                  <a:gd name="T13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57">
                    <a:moveTo>
                      <a:pt x="22" y="0"/>
                    </a:moveTo>
                    <a:cubicBezTo>
                      <a:pt x="10" y="0"/>
                      <a:pt x="1" y="10"/>
                      <a:pt x="0" y="22"/>
                    </a:cubicBezTo>
                    <a:cubicBezTo>
                      <a:pt x="0" y="27"/>
                      <a:pt x="0" y="31"/>
                      <a:pt x="0" y="35"/>
                    </a:cubicBezTo>
                    <a:cubicBezTo>
                      <a:pt x="0" y="47"/>
                      <a:pt x="10" y="57"/>
                      <a:pt x="22" y="57"/>
                    </a:cubicBezTo>
                    <a:cubicBezTo>
                      <a:pt x="34" y="57"/>
                      <a:pt x="45" y="47"/>
                      <a:pt x="44" y="35"/>
                    </a:cubicBezTo>
                    <a:cubicBezTo>
                      <a:pt x="44" y="31"/>
                      <a:pt x="44" y="27"/>
                      <a:pt x="44" y="22"/>
                    </a:cubicBezTo>
                    <a:cubicBezTo>
                      <a:pt x="45" y="10"/>
                      <a:pt x="34" y="0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8" name="Freeform 431">
                <a:extLst>
                  <a:ext uri="{FF2B5EF4-FFF2-40B4-BE49-F238E27FC236}">
                    <a16:creationId xmlns:a16="http://schemas.microsoft.com/office/drawing/2014/main" id="{F66C940B-0FEC-4B59-AC4B-0806228F1A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7713" y="8520113"/>
                <a:ext cx="460375" cy="111125"/>
              </a:xfrm>
              <a:custGeom>
                <a:avLst/>
                <a:gdLst>
                  <a:gd name="T0" fmla="*/ 158 w 186"/>
                  <a:gd name="T1" fmla="*/ 0 h 45"/>
                  <a:gd name="T2" fmla="*/ 29 w 186"/>
                  <a:gd name="T3" fmla="*/ 0 h 45"/>
                  <a:gd name="T4" fmla="*/ 29 w 186"/>
                  <a:gd name="T5" fmla="*/ 45 h 45"/>
                  <a:gd name="T6" fmla="*/ 158 w 186"/>
                  <a:gd name="T7" fmla="*/ 45 h 45"/>
                  <a:gd name="T8" fmla="*/ 158 w 186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6" h="45">
                    <a:moveTo>
                      <a:pt x="158" y="0"/>
                    </a:moveTo>
                    <a:cubicBezTo>
                      <a:pt x="115" y="0"/>
                      <a:pt x="72" y="0"/>
                      <a:pt x="29" y="0"/>
                    </a:cubicBezTo>
                    <a:cubicBezTo>
                      <a:pt x="0" y="0"/>
                      <a:pt x="0" y="45"/>
                      <a:pt x="29" y="45"/>
                    </a:cubicBezTo>
                    <a:cubicBezTo>
                      <a:pt x="72" y="45"/>
                      <a:pt x="115" y="45"/>
                      <a:pt x="158" y="45"/>
                    </a:cubicBezTo>
                    <a:cubicBezTo>
                      <a:pt x="186" y="45"/>
                      <a:pt x="186" y="0"/>
                      <a:pt x="15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9" name="Freeform 432">
                <a:extLst>
                  <a:ext uri="{FF2B5EF4-FFF2-40B4-BE49-F238E27FC236}">
                    <a16:creationId xmlns:a16="http://schemas.microsoft.com/office/drawing/2014/main" id="{F1D90C18-C058-4EA3-A7B6-0B63EC2F7C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56525" y="8177213"/>
                <a:ext cx="2508250" cy="1831975"/>
              </a:xfrm>
              <a:custGeom>
                <a:avLst/>
                <a:gdLst>
                  <a:gd name="T0" fmla="*/ 968 w 1012"/>
                  <a:gd name="T1" fmla="*/ 57 h 739"/>
                  <a:gd name="T2" fmla="*/ 662 w 1012"/>
                  <a:gd name="T3" fmla="*/ 57 h 739"/>
                  <a:gd name="T4" fmla="*/ 630 w 1012"/>
                  <a:gd name="T5" fmla="*/ 5 h 739"/>
                  <a:gd name="T6" fmla="*/ 420 w 1012"/>
                  <a:gd name="T7" fmla="*/ 4 h 739"/>
                  <a:gd name="T8" fmla="*/ 361 w 1012"/>
                  <a:gd name="T9" fmla="*/ 46 h 739"/>
                  <a:gd name="T10" fmla="*/ 95 w 1012"/>
                  <a:gd name="T11" fmla="*/ 57 h 739"/>
                  <a:gd name="T12" fmla="*/ 0 w 1012"/>
                  <a:gd name="T13" fmla="*/ 103 h 739"/>
                  <a:gd name="T14" fmla="*/ 0 w 1012"/>
                  <a:gd name="T15" fmla="*/ 524 h 739"/>
                  <a:gd name="T16" fmla="*/ 0 w 1012"/>
                  <a:gd name="T17" fmla="*/ 692 h 739"/>
                  <a:gd name="T18" fmla="*/ 216 w 1012"/>
                  <a:gd name="T19" fmla="*/ 739 h 739"/>
                  <a:gd name="T20" fmla="*/ 878 w 1012"/>
                  <a:gd name="T21" fmla="*/ 739 h 739"/>
                  <a:gd name="T22" fmla="*/ 983 w 1012"/>
                  <a:gd name="T23" fmla="*/ 736 h 739"/>
                  <a:gd name="T24" fmla="*/ 1012 w 1012"/>
                  <a:gd name="T25" fmla="*/ 686 h 739"/>
                  <a:gd name="T26" fmla="*/ 1012 w 1012"/>
                  <a:gd name="T27" fmla="*/ 119 h 739"/>
                  <a:gd name="T28" fmla="*/ 973 w 1012"/>
                  <a:gd name="T29" fmla="*/ 58 h 739"/>
                  <a:gd name="T30" fmla="*/ 44 w 1012"/>
                  <a:gd name="T31" fmla="*/ 102 h 739"/>
                  <a:gd name="T32" fmla="*/ 43 w 1012"/>
                  <a:gd name="T33" fmla="*/ 102 h 739"/>
                  <a:gd name="T34" fmla="*/ 44 w 1012"/>
                  <a:gd name="T35" fmla="*/ 102 h 739"/>
                  <a:gd name="T36" fmla="*/ 43 w 1012"/>
                  <a:gd name="T37" fmla="*/ 694 h 739"/>
                  <a:gd name="T38" fmla="*/ 44 w 1012"/>
                  <a:gd name="T39" fmla="*/ 695 h 739"/>
                  <a:gd name="T40" fmla="*/ 968 w 1012"/>
                  <a:gd name="T41" fmla="*/ 104 h 739"/>
                  <a:gd name="T42" fmla="*/ 968 w 1012"/>
                  <a:gd name="T43" fmla="*/ 157 h 739"/>
                  <a:gd name="T44" fmla="*/ 968 w 1012"/>
                  <a:gd name="T45" fmla="*/ 638 h 739"/>
                  <a:gd name="T46" fmla="*/ 968 w 1012"/>
                  <a:gd name="T47" fmla="*/ 693 h 739"/>
                  <a:gd name="T48" fmla="*/ 968 w 1012"/>
                  <a:gd name="T49" fmla="*/ 695 h 739"/>
                  <a:gd name="T50" fmla="*/ 965 w 1012"/>
                  <a:gd name="T51" fmla="*/ 695 h 739"/>
                  <a:gd name="T52" fmla="*/ 924 w 1012"/>
                  <a:gd name="T53" fmla="*/ 695 h 739"/>
                  <a:gd name="T54" fmla="*/ 288 w 1012"/>
                  <a:gd name="T55" fmla="*/ 695 h 739"/>
                  <a:gd name="T56" fmla="*/ 44 w 1012"/>
                  <a:gd name="T57" fmla="*/ 695 h 739"/>
                  <a:gd name="T58" fmla="*/ 44 w 1012"/>
                  <a:gd name="T59" fmla="*/ 694 h 739"/>
                  <a:gd name="T60" fmla="*/ 44 w 1012"/>
                  <a:gd name="T61" fmla="*/ 579 h 739"/>
                  <a:gd name="T62" fmla="*/ 44 w 1012"/>
                  <a:gd name="T63" fmla="*/ 117 h 739"/>
                  <a:gd name="T64" fmla="*/ 44 w 1012"/>
                  <a:gd name="T65" fmla="*/ 102 h 739"/>
                  <a:gd name="T66" fmla="*/ 44 w 1012"/>
                  <a:gd name="T67" fmla="*/ 102 h 739"/>
                  <a:gd name="T68" fmla="*/ 49 w 1012"/>
                  <a:gd name="T69" fmla="*/ 102 h 739"/>
                  <a:gd name="T70" fmla="*/ 365 w 1012"/>
                  <a:gd name="T71" fmla="*/ 102 h 739"/>
                  <a:gd name="T72" fmla="*/ 393 w 1012"/>
                  <a:gd name="T73" fmla="*/ 85 h 739"/>
                  <a:gd name="T74" fmla="*/ 408 w 1012"/>
                  <a:gd name="T75" fmla="*/ 48 h 739"/>
                  <a:gd name="T76" fmla="*/ 610 w 1012"/>
                  <a:gd name="T77" fmla="*/ 48 h 739"/>
                  <a:gd name="T78" fmla="*/ 626 w 1012"/>
                  <a:gd name="T79" fmla="*/ 85 h 739"/>
                  <a:gd name="T80" fmla="*/ 923 w 1012"/>
                  <a:gd name="T81" fmla="*/ 102 h 739"/>
                  <a:gd name="T82" fmla="*/ 967 w 1012"/>
                  <a:gd name="T83" fmla="*/ 102 h 739"/>
                  <a:gd name="T84" fmla="*/ 968 w 1012"/>
                  <a:gd name="T85" fmla="*/ 102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12" h="739">
                    <a:moveTo>
                      <a:pt x="973" y="58"/>
                    </a:moveTo>
                    <a:cubicBezTo>
                      <a:pt x="971" y="58"/>
                      <a:pt x="970" y="57"/>
                      <a:pt x="968" y="57"/>
                    </a:cubicBezTo>
                    <a:cubicBezTo>
                      <a:pt x="876" y="57"/>
                      <a:pt x="784" y="57"/>
                      <a:pt x="692" y="57"/>
                    </a:cubicBezTo>
                    <a:cubicBezTo>
                      <a:pt x="682" y="57"/>
                      <a:pt x="672" y="57"/>
                      <a:pt x="662" y="57"/>
                    </a:cubicBezTo>
                    <a:cubicBezTo>
                      <a:pt x="660" y="53"/>
                      <a:pt x="659" y="48"/>
                      <a:pt x="657" y="43"/>
                    </a:cubicBezTo>
                    <a:cubicBezTo>
                      <a:pt x="652" y="30"/>
                      <a:pt x="647" y="7"/>
                      <a:pt x="630" y="5"/>
                    </a:cubicBezTo>
                    <a:cubicBezTo>
                      <a:pt x="615" y="2"/>
                      <a:pt x="600" y="4"/>
                      <a:pt x="585" y="4"/>
                    </a:cubicBezTo>
                    <a:cubicBezTo>
                      <a:pt x="530" y="4"/>
                      <a:pt x="475" y="4"/>
                      <a:pt x="420" y="4"/>
                    </a:cubicBezTo>
                    <a:cubicBezTo>
                      <a:pt x="404" y="4"/>
                      <a:pt x="381" y="0"/>
                      <a:pt x="372" y="17"/>
                    </a:cubicBezTo>
                    <a:cubicBezTo>
                      <a:pt x="368" y="26"/>
                      <a:pt x="365" y="37"/>
                      <a:pt x="361" y="46"/>
                    </a:cubicBezTo>
                    <a:cubicBezTo>
                      <a:pt x="359" y="50"/>
                      <a:pt x="358" y="54"/>
                      <a:pt x="357" y="57"/>
                    </a:cubicBezTo>
                    <a:cubicBezTo>
                      <a:pt x="270" y="57"/>
                      <a:pt x="182" y="57"/>
                      <a:pt x="95" y="57"/>
                    </a:cubicBezTo>
                    <a:cubicBezTo>
                      <a:pt x="79" y="57"/>
                      <a:pt x="64" y="57"/>
                      <a:pt x="48" y="57"/>
                    </a:cubicBezTo>
                    <a:cubicBezTo>
                      <a:pt x="21" y="57"/>
                      <a:pt x="0" y="75"/>
                      <a:pt x="0" y="103"/>
                    </a:cubicBezTo>
                    <a:cubicBezTo>
                      <a:pt x="0" y="129"/>
                      <a:pt x="0" y="156"/>
                      <a:pt x="0" y="183"/>
                    </a:cubicBezTo>
                    <a:cubicBezTo>
                      <a:pt x="0" y="296"/>
                      <a:pt x="0" y="410"/>
                      <a:pt x="0" y="524"/>
                    </a:cubicBezTo>
                    <a:cubicBezTo>
                      <a:pt x="0" y="570"/>
                      <a:pt x="0" y="615"/>
                      <a:pt x="0" y="660"/>
                    </a:cubicBezTo>
                    <a:cubicBezTo>
                      <a:pt x="0" y="671"/>
                      <a:pt x="0" y="681"/>
                      <a:pt x="0" y="692"/>
                    </a:cubicBezTo>
                    <a:cubicBezTo>
                      <a:pt x="0" y="717"/>
                      <a:pt x="17" y="739"/>
                      <a:pt x="44" y="739"/>
                    </a:cubicBezTo>
                    <a:cubicBezTo>
                      <a:pt x="102" y="739"/>
                      <a:pt x="159" y="739"/>
                      <a:pt x="216" y="739"/>
                    </a:cubicBezTo>
                    <a:cubicBezTo>
                      <a:pt x="332" y="739"/>
                      <a:pt x="448" y="739"/>
                      <a:pt x="564" y="739"/>
                    </a:cubicBezTo>
                    <a:cubicBezTo>
                      <a:pt x="668" y="739"/>
                      <a:pt x="773" y="739"/>
                      <a:pt x="878" y="739"/>
                    </a:cubicBezTo>
                    <a:cubicBezTo>
                      <a:pt x="905" y="739"/>
                      <a:pt x="932" y="739"/>
                      <a:pt x="958" y="739"/>
                    </a:cubicBezTo>
                    <a:cubicBezTo>
                      <a:pt x="967" y="739"/>
                      <a:pt x="975" y="739"/>
                      <a:pt x="983" y="736"/>
                    </a:cubicBezTo>
                    <a:cubicBezTo>
                      <a:pt x="1000" y="729"/>
                      <a:pt x="1012" y="713"/>
                      <a:pt x="1012" y="694"/>
                    </a:cubicBezTo>
                    <a:cubicBezTo>
                      <a:pt x="1012" y="692"/>
                      <a:pt x="1012" y="689"/>
                      <a:pt x="1012" y="686"/>
                    </a:cubicBezTo>
                    <a:cubicBezTo>
                      <a:pt x="1012" y="595"/>
                      <a:pt x="1012" y="504"/>
                      <a:pt x="1012" y="412"/>
                    </a:cubicBezTo>
                    <a:cubicBezTo>
                      <a:pt x="1012" y="314"/>
                      <a:pt x="1012" y="217"/>
                      <a:pt x="1012" y="119"/>
                    </a:cubicBezTo>
                    <a:cubicBezTo>
                      <a:pt x="1012" y="114"/>
                      <a:pt x="1012" y="108"/>
                      <a:pt x="1012" y="103"/>
                    </a:cubicBezTo>
                    <a:cubicBezTo>
                      <a:pt x="1012" y="79"/>
                      <a:pt x="996" y="61"/>
                      <a:pt x="973" y="58"/>
                    </a:cubicBezTo>
                    <a:close/>
                    <a:moveTo>
                      <a:pt x="44" y="101"/>
                    </a:moveTo>
                    <a:cubicBezTo>
                      <a:pt x="46" y="101"/>
                      <a:pt x="45" y="101"/>
                      <a:pt x="44" y="102"/>
                    </a:cubicBezTo>
                    <a:cubicBezTo>
                      <a:pt x="44" y="101"/>
                      <a:pt x="44" y="101"/>
                      <a:pt x="44" y="101"/>
                    </a:cubicBezTo>
                    <a:close/>
                    <a:moveTo>
                      <a:pt x="43" y="102"/>
                    </a:moveTo>
                    <a:cubicBezTo>
                      <a:pt x="43" y="102"/>
                      <a:pt x="44" y="102"/>
                      <a:pt x="44" y="102"/>
                    </a:cubicBezTo>
                    <a:cubicBezTo>
                      <a:pt x="44" y="102"/>
                      <a:pt x="44" y="102"/>
                      <a:pt x="44" y="102"/>
                    </a:cubicBezTo>
                    <a:cubicBezTo>
                      <a:pt x="44" y="102"/>
                      <a:pt x="43" y="102"/>
                      <a:pt x="43" y="102"/>
                    </a:cubicBezTo>
                    <a:close/>
                    <a:moveTo>
                      <a:pt x="43" y="694"/>
                    </a:moveTo>
                    <a:cubicBezTo>
                      <a:pt x="44" y="694"/>
                      <a:pt x="44" y="695"/>
                      <a:pt x="44" y="695"/>
                    </a:cubicBezTo>
                    <a:cubicBezTo>
                      <a:pt x="44" y="695"/>
                      <a:pt x="44" y="695"/>
                      <a:pt x="44" y="695"/>
                    </a:cubicBezTo>
                    <a:cubicBezTo>
                      <a:pt x="44" y="695"/>
                      <a:pt x="44" y="694"/>
                      <a:pt x="43" y="694"/>
                    </a:cubicBezTo>
                    <a:close/>
                    <a:moveTo>
                      <a:pt x="968" y="104"/>
                    </a:moveTo>
                    <a:cubicBezTo>
                      <a:pt x="968" y="107"/>
                      <a:pt x="968" y="110"/>
                      <a:pt x="968" y="114"/>
                    </a:cubicBezTo>
                    <a:cubicBezTo>
                      <a:pt x="968" y="128"/>
                      <a:pt x="968" y="142"/>
                      <a:pt x="968" y="157"/>
                    </a:cubicBezTo>
                    <a:cubicBezTo>
                      <a:pt x="968" y="207"/>
                      <a:pt x="968" y="257"/>
                      <a:pt x="968" y="307"/>
                    </a:cubicBezTo>
                    <a:cubicBezTo>
                      <a:pt x="968" y="417"/>
                      <a:pt x="968" y="528"/>
                      <a:pt x="968" y="638"/>
                    </a:cubicBezTo>
                    <a:cubicBezTo>
                      <a:pt x="968" y="653"/>
                      <a:pt x="968" y="668"/>
                      <a:pt x="968" y="682"/>
                    </a:cubicBezTo>
                    <a:cubicBezTo>
                      <a:pt x="968" y="686"/>
                      <a:pt x="968" y="689"/>
                      <a:pt x="968" y="693"/>
                    </a:cubicBezTo>
                    <a:cubicBezTo>
                      <a:pt x="968" y="693"/>
                      <a:pt x="968" y="694"/>
                      <a:pt x="968" y="695"/>
                    </a:cubicBezTo>
                    <a:cubicBezTo>
                      <a:pt x="968" y="695"/>
                      <a:pt x="968" y="695"/>
                      <a:pt x="968" y="695"/>
                    </a:cubicBezTo>
                    <a:cubicBezTo>
                      <a:pt x="968" y="695"/>
                      <a:pt x="967" y="695"/>
                      <a:pt x="967" y="695"/>
                    </a:cubicBezTo>
                    <a:cubicBezTo>
                      <a:pt x="969" y="694"/>
                      <a:pt x="966" y="695"/>
                      <a:pt x="965" y="695"/>
                    </a:cubicBezTo>
                    <a:cubicBezTo>
                      <a:pt x="962" y="695"/>
                      <a:pt x="959" y="695"/>
                      <a:pt x="957" y="695"/>
                    </a:cubicBezTo>
                    <a:cubicBezTo>
                      <a:pt x="946" y="695"/>
                      <a:pt x="935" y="695"/>
                      <a:pt x="924" y="695"/>
                    </a:cubicBezTo>
                    <a:cubicBezTo>
                      <a:pt x="832" y="695"/>
                      <a:pt x="739" y="695"/>
                      <a:pt x="646" y="695"/>
                    </a:cubicBezTo>
                    <a:cubicBezTo>
                      <a:pt x="527" y="695"/>
                      <a:pt x="408" y="695"/>
                      <a:pt x="288" y="695"/>
                    </a:cubicBezTo>
                    <a:cubicBezTo>
                      <a:pt x="211" y="695"/>
                      <a:pt x="134" y="695"/>
                      <a:pt x="57" y="695"/>
                    </a:cubicBezTo>
                    <a:cubicBezTo>
                      <a:pt x="53" y="695"/>
                      <a:pt x="48" y="695"/>
                      <a:pt x="44" y="695"/>
                    </a:cubicBezTo>
                    <a:cubicBezTo>
                      <a:pt x="44" y="695"/>
                      <a:pt x="44" y="695"/>
                      <a:pt x="44" y="695"/>
                    </a:cubicBezTo>
                    <a:cubicBezTo>
                      <a:pt x="44" y="695"/>
                      <a:pt x="44" y="694"/>
                      <a:pt x="44" y="694"/>
                    </a:cubicBezTo>
                    <a:cubicBezTo>
                      <a:pt x="44" y="691"/>
                      <a:pt x="44" y="688"/>
                      <a:pt x="44" y="685"/>
                    </a:cubicBezTo>
                    <a:cubicBezTo>
                      <a:pt x="44" y="650"/>
                      <a:pt x="44" y="614"/>
                      <a:pt x="44" y="579"/>
                    </a:cubicBezTo>
                    <a:cubicBezTo>
                      <a:pt x="44" y="463"/>
                      <a:pt x="44" y="347"/>
                      <a:pt x="44" y="231"/>
                    </a:cubicBezTo>
                    <a:cubicBezTo>
                      <a:pt x="44" y="193"/>
                      <a:pt x="44" y="155"/>
                      <a:pt x="44" y="117"/>
                    </a:cubicBezTo>
                    <a:cubicBezTo>
                      <a:pt x="44" y="113"/>
                      <a:pt x="44" y="109"/>
                      <a:pt x="44" y="105"/>
                    </a:cubicBezTo>
                    <a:cubicBezTo>
                      <a:pt x="44" y="104"/>
                      <a:pt x="44" y="103"/>
                      <a:pt x="44" y="102"/>
                    </a:cubicBezTo>
                    <a:cubicBezTo>
                      <a:pt x="44" y="102"/>
                      <a:pt x="44" y="102"/>
                      <a:pt x="44" y="102"/>
                    </a:cubicBezTo>
                    <a:cubicBezTo>
                      <a:pt x="44" y="103"/>
                      <a:pt x="44" y="102"/>
                      <a:pt x="44" y="102"/>
                    </a:cubicBezTo>
                    <a:cubicBezTo>
                      <a:pt x="44" y="102"/>
                      <a:pt x="44" y="102"/>
                      <a:pt x="44" y="102"/>
                    </a:cubicBezTo>
                    <a:cubicBezTo>
                      <a:pt x="46" y="102"/>
                      <a:pt x="48" y="102"/>
                      <a:pt x="49" y="102"/>
                    </a:cubicBezTo>
                    <a:cubicBezTo>
                      <a:pt x="56" y="102"/>
                      <a:pt x="62" y="102"/>
                      <a:pt x="69" y="102"/>
                    </a:cubicBezTo>
                    <a:cubicBezTo>
                      <a:pt x="167" y="102"/>
                      <a:pt x="266" y="102"/>
                      <a:pt x="365" y="102"/>
                    </a:cubicBezTo>
                    <a:cubicBezTo>
                      <a:pt x="367" y="102"/>
                      <a:pt x="370" y="102"/>
                      <a:pt x="372" y="102"/>
                    </a:cubicBezTo>
                    <a:cubicBezTo>
                      <a:pt x="382" y="102"/>
                      <a:pt x="389" y="95"/>
                      <a:pt x="393" y="85"/>
                    </a:cubicBezTo>
                    <a:cubicBezTo>
                      <a:pt x="397" y="75"/>
                      <a:pt x="401" y="65"/>
                      <a:pt x="405" y="55"/>
                    </a:cubicBezTo>
                    <a:cubicBezTo>
                      <a:pt x="406" y="53"/>
                      <a:pt x="407" y="50"/>
                      <a:pt x="408" y="48"/>
                    </a:cubicBezTo>
                    <a:cubicBezTo>
                      <a:pt x="421" y="48"/>
                      <a:pt x="435" y="48"/>
                      <a:pt x="449" y="48"/>
                    </a:cubicBezTo>
                    <a:cubicBezTo>
                      <a:pt x="503" y="48"/>
                      <a:pt x="556" y="48"/>
                      <a:pt x="610" y="48"/>
                    </a:cubicBezTo>
                    <a:cubicBezTo>
                      <a:pt x="610" y="48"/>
                      <a:pt x="611" y="48"/>
                      <a:pt x="611" y="48"/>
                    </a:cubicBezTo>
                    <a:cubicBezTo>
                      <a:pt x="616" y="60"/>
                      <a:pt x="621" y="73"/>
                      <a:pt x="626" y="85"/>
                    </a:cubicBezTo>
                    <a:cubicBezTo>
                      <a:pt x="630" y="95"/>
                      <a:pt x="637" y="102"/>
                      <a:pt x="647" y="102"/>
                    </a:cubicBezTo>
                    <a:cubicBezTo>
                      <a:pt x="739" y="102"/>
                      <a:pt x="831" y="102"/>
                      <a:pt x="923" y="102"/>
                    </a:cubicBezTo>
                    <a:cubicBezTo>
                      <a:pt x="938" y="102"/>
                      <a:pt x="952" y="102"/>
                      <a:pt x="967" y="102"/>
                    </a:cubicBezTo>
                    <a:cubicBezTo>
                      <a:pt x="966" y="102"/>
                      <a:pt x="967" y="102"/>
                      <a:pt x="967" y="102"/>
                    </a:cubicBezTo>
                    <a:cubicBezTo>
                      <a:pt x="967" y="103"/>
                      <a:pt x="968" y="103"/>
                      <a:pt x="968" y="102"/>
                    </a:cubicBezTo>
                    <a:cubicBezTo>
                      <a:pt x="968" y="102"/>
                      <a:pt x="968" y="102"/>
                      <a:pt x="968" y="102"/>
                    </a:cubicBezTo>
                    <a:cubicBezTo>
                      <a:pt x="968" y="103"/>
                      <a:pt x="968" y="103"/>
                      <a:pt x="968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0" name="Freeform 433">
                <a:extLst>
                  <a:ext uri="{FF2B5EF4-FFF2-40B4-BE49-F238E27FC236}">
                    <a16:creationId xmlns:a16="http://schemas.microsoft.com/office/drawing/2014/main" id="{C8040A3C-35AC-4BE0-8DF8-36D2978C6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2825" y="8772525"/>
                <a:ext cx="427038" cy="363538"/>
              </a:xfrm>
              <a:custGeom>
                <a:avLst/>
                <a:gdLst>
                  <a:gd name="T0" fmla="*/ 150 w 172"/>
                  <a:gd name="T1" fmla="*/ 4 h 147"/>
                  <a:gd name="T2" fmla="*/ 3 w 172"/>
                  <a:gd name="T3" fmla="*/ 117 h 147"/>
                  <a:gd name="T4" fmla="*/ 18 w 172"/>
                  <a:gd name="T5" fmla="*/ 144 h 147"/>
                  <a:gd name="T6" fmla="*/ 45 w 172"/>
                  <a:gd name="T7" fmla="*/ 129 h 147"/>
                  <a:gd name="T8" fmla="*/ 150 w 172"/>
                  <a:gd name="T9" fmla="*/ 49 h 147"/>
                  <a:gd name="T10" fmla="*/ 172 w 172"/>
                  <a:gd name="T11" fmla="*/ 26 h 147"/>
                  <a:gd name="T12" fmla="*/ 150 w 172"/>
                  <a:gd name="T13" fmla="*/ 4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2" h="147">
                    <a:moveTo>
                      <a:pt x="150" y="4"/>
                    </a:moveTo>
                    <a:cubicBezTo>
                      <a:pt x="80" y="0"/>
                      <a:pt x="16" y="49"/>
                      <a:pt x="3" y="117"/>
                    </a:cubicBezTo>
                    <a:cubicBezTo>
                      <a:pt x="0" y="129"/>
                      <a:pt x="6" y="141"/>
                      <a:pt x="18" y="144"/>
                    </a:cubicBezTo>
                    <a:cubicBezTo>
                      <a:pt x="29" y="147"/>
                      <a:pt x="43" y="140"/>
                      <a:pt x="45" y="129"/>
                    </a:cubicBezTo>
                    <a:cubicBezTo>
                      <a:pt x="55" y="78"/>
                      <a:pt x="98" y="45"/>
                      <a:pt x="150" y="49"/>
                    </a:cubicBezTo>
                    <a:cubicBezTo>
                      <a:pt x="162" y="49"/>
                      <a:pt x="172" y="38"/>
                      <a:pt x="172" y="26"/>
                    </a:cubicBezTo>
                    <a:cubicBezTo>
                      <a:pt x="172" y="14"/>
                      <a:pt x="162" y="5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4958DEC-511E-4132-A912-3BFDC432EC9D}"/>
                </a:ext>
              </a:extLst>
            </p:cNvPr>
            <p:cNvSpPr/>
            <p:nvPr/>
          </p:nvSpPr>
          <p:spPr>
            <a:xfrm>
              <a:off x="678042" y="3574276"/>
              <a:ext cx="19791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" panose="020B0502040204020203" pitchFamily="34" charset="0"/>
                </a:rPr>
                <a:t>Project #1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8A7AC96-4455-487B-B7A1-8B1F9E8C9DD3}"/>
                </a:ext>
              </a:extLst>
            </p:cNvPr>
            <p:cNvSpPr/>
            <p:nvPr/>
          </p:nvSpPr>
          <p:spPr>
            <a:xfrm>
              <a:off x="678042" y="3824350"/>
              <a:ext cx="1737196" cy="7423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97895C3-5B56-4CF8-8045-06B0C325AA4D}"/>
              </a:ext>
            </a:extLst>
          </p:cNvPr>
          <p:cNvGrpSpPr/>
          <p:nvPr/>
        </p:nvGrpSpPr>
        <p:grpSpPr>
          <a:xfrm>
            <a:off x="2754262" y="3129855"/>
            <a:ext cx="1979183" cy="1436878"/>
            <a:chOff x="2754262" y="3129855"/>
            <a:chExt cx="1979183" cy="1436878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5F0F70A-9FC1-416B-BF55-1DD22A7794DA}"/>
                </a:ext>
              </a:extLst>
            </p:cNvPr>
            <p:cNvGrpSpPr/>
            <p:nvPr/>
          </p:nvGrpSpPr>
          <p:grpSpPr>
            <a:xfrm>
              <a:off x="2810421" y="3129855"/>
              <a:ext cx="403498" cy="352548"/>
              <a:chOff x="8418513" y="8167688"/>
              <a:chExt cx="2501900" cy="2185987"/>
            </a:xfrm>
            <a:solidFill>
              <a:schemeClr val="accent2"/>
            </a:solidFill>
          </p:grpSpPr>
          <p:sp>
            <p:nvSpPr>
              <p:cNvPr id="35" name="Freeform 437">
                <a:extLst>
                  <a:ext uri="{FF2B5EF4-FFF2-40B4-BE49-F238E27FC236}">
                    <a16:creationId xmlns:a16="http://schemas.microsoft.com/office/drawing/2014/main" id="{CDD2A2F0-D903-4D2E-8DF7-AD26182478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34651" y="9729788"/>
                <a:ext cx="217488" cy="107950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9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6" name="Freeform 438">
                <a:extLst>
                  <a:ext uri="{FF2B5EF4-FFF2-40B4-BE49-F238E27FC236}">
                    <a16:creationId xmlns:a16="http://schemas.microsoft.com/office/drawing/2014/main" id="{31C2C497-14BF-4E0F-9DEA-4D10771792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34651" y="8899525"/>
                <a:ext cx="217488" cy="109537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10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7" name="Freeform 439">
                <a:extLst>
                  <a:ext uri="{FF2B5EF4-FFF2-40B4-BE49-F238E27FC236}">
                    <a16:creationId xmlns:a16="http://schemas.microsoft.com/office/drawing/2014/main" id="{E9AA5785-BBFA-4FA0-820D-8F5D4A5EC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0763" y="9561513"/>
                <a:ext cx="220663" cy="554037"/>
              </a:xfrm>
              <a:custGeom>
                <a:avLst/>
                <a:gdLst>
                  <a:gd name="T0" fmla="*/ 61 w 89"/>
                  <a:gd name="T1" fmla="*/ 180 h 224"/>
                  <a:gd name="T2" fmla="*/ 56 w 89"/>
                  <a:gd name="T3" fmla="*/ 180 h 224"/>
                  <a:gd name="T4" fmla="*/ 44 w 89"/>
                  <a:gd name="T5" fmla="*/ 126 h 224"/>
                  <a:gd name="T6" fmla="*/ 44 w 89"/>
                  <a:gd name="T7" fmla="*/ 28 h 224"/>
                  <a:gd name="T8" fmla="*/ 0 w 89"/>
                  <a:gd name="T9" fmla="*/ 28 h 224"/>
                  <a:gd name="T10" fmla="*/ 0 w 89"/>
                  <a:gd name="T11" fmla="*/ 187 h 224"/>
                  <a:gd name="T12" fmla="*/ 33 w 89"/>
                  <a:gd name="T13" fmla="*/ 224 h 224"/>
                  <a:gd name="T14" fmla="*/ 61 w 89"/>
                  <a:gd name="T15" fmla="*/ 224 h 224"/>
                  <a:gd name="T16" fmla="*/ 61 w 89"/>
                  <a:gd name="T17" fmla="*/ 18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" h="224">
                    <a:moveTo>
                      <a:pt x="61" y="180"/>
                    </a:moveTo>
                    <a:cubicBezTo>
                      <a:pt x="56" y="180"/>
                      <a:pt x="56" y="180"/>
                      <a:pt x="56" y="180"/>
                    </a:cubicBezTo>
                    <a:cubicBezTo>
                      <a:pt x="44" y="126"/>
                      <a:pt x="44" y="126"/>
                      <a:pt x="44" y="126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0"/>
                      <a:pt x="0" y="0"/>
                      <a:pt x="0" y="28"/>
                    </a:cubicBezTo>
                    <a:cubicBezTo>
                      <a:pt x="0" y="187"/>
                      <a:pt x="0" y="187"/>
                      <a:pt x="0" y="187"/>
                    </a:cubicBezTo>
                    <a:cubicBezTo>
                      <a:pt x="0" y="206"/>
                      <a:pt x="13" y="224"/>
                      <a:pt x="33" y="224"/>
                    </a:cubicBezTo>
                    <a:cubicBezTo>
                      <a:pt x="61" y="224"/>
                      <a:pt x="61" y="224"/>
                      <a:pt x="61" y="224"/>
                    </a:cubicBezTo>
                    <a:cubicBezTo>
                      <a:pt x="89" y="224"/>
                      <a:pt x="89" y="180"/>
                      <a:pt x="61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8" name="Freeform 440">
                <a:extLst>
                  <a:ext uri="{FF2B5EF4-FFF2-40B4-BE49-F238E27FC236}">
                    <a16:creationId xmlns:a16="http://schemas.microsoft.com/office/drawing/2014/main" id="{FFD199B7-F800-4BA7-B7A3-038DE179D1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0763" y="9318625"/>
                <a:ext cx="109538" cy="185737"/>
              </a:xfrm>
              <a:custGeom>
                <a:avLst/>
                <a:gdLst>
                  <a:gd name="T0" fmla="*/ 22 w 44"/>
                  <a:gd name="T1" fmla="*/ 75 h 75"/>
                  <a:gd name="T2" fmla="*/ 44 w 44"/>
                  <a:gd name="T3" fmla="*/ 53 h 75"/>
                  <a:gd name="T4" fmla="*/ 44 w 44"/>
                  <a:gd name="T5" fmla="*/ 22 h 75"/>
                  <a:gd name="T6" fmla="*/ 22 w 44"/>
                  <a:gd name="T7" fmla="*/ 0 h 75"/>
                  <a:gd name="T8" fmla="*/ 0 w 44"/>
                  <a:gd name="T9" fmla="*/ 22 h 75"/>
                  <a:gd name="T10" fmla="*/ 0 w 44"/>
                  <a:gd name="T11" fmla="*/ 53 h 75"/>
                  <a:gd name="T12" fmla="*/ 22 w 44"/>
                  <a:gd name="T13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75">
                    <a:moveTo>
                      <a:pt x="22" y="75"/>
                    </a:moveTo>
                    <a:cubicBezTo>
                      <a:pt x="34" y="75"/>
                      <a:pt x="44" y="65"/>
                      <a:pt x="44" y="53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65"/>
                      <a:pt x="10" y="75"/>
                      <a:pt x="22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9" name="Freeform 441">
                <a:extLst>
                  <a:ext uri="{FF2B5EF4-FFF2-40B4-BE49-F238E27FC236}">
                    <a16:creationId xmlns:a16="http://schemas.microsoft.com/office/drawing/2014/main" id="{C0A47068-35BE-494C-B3D0-0FC6FB924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29738" y="8721725"/>
                <a:ext cx="109538" cy="1292225"/>
              </a:xfrm>
              <a:custGeom>
                <a:avLst/>
                <a:gdLst>
                  <a:gd name="T0" fmla="*/ 22 w 44"/>
                  <a:gd name="T1" fmla="*/ 0 h 522"/>
                  <a:gd name="T2" fmla="*/ 0 w 44"/>
                  <a:gd name="T3" fmla="*/ 22 h 522"/>
                  <a:gd name="T4" fmla="*/ 0 w 44"/>
                  <a:gd name="T5" fmla="*/ 500 h 522"/>
                  <a:gd name="T6" fmla="*/ 22 w 44"/>
                  <a:gd name="T7" fmla="*/ 522 h 522"/>
                  <a:gd name="T8" fmla="*/ 44 w 44"/>
                  <a:gd name="T9" fmla="*/ 500 h 522"/>
                  <a:gd name="T10" fmla="*/ 44 w 44"/>
                  <a:gd name="T11" fmla="*/ 22 h 522"/>
                  <a:gd name="T12" fmla="*/ 22 w 44"/>
                  <a:gd name="T13" fmla="*/ 0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22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500"/>
                      <a:pt x="0" y="500"/>
                      <a:pt x="0" y="500"/>
                    </a:cubicBezTo>
                    <a:cubicBezTo>
                      <a:pt x="0" y="513"/>
                      <a:pt x="10" y="522"/>
                      <a:pt x="22" y="522"/>
                    </a:cubicBezTo>
                    <a:cubicBezTo>
                      <a:pt x="34" y="522"/>
                      <a:pt x="44" y="513"/>
                      <a:pt x="44" y="500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0" name="Freeform 442">
                <a:extLst>
                  <a:ext uri="{FF2B5EF4-FFF2-40B4-BE49-F238E27FC236}">
                    <a16:creationId xmlns:a16="http://schemas.microsoft.com/office/drawing/2014/main" id="{11772202-EA11-42A2-AB58-B38A5136DA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5501" y="9729788"/>
                <a:ext cx="219075" cy="107950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9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1" name="Freeform 443">
                <a:extLst>
                  <a:ext uri="{FF2B5EF4-FFF2-40B4-BE49-F238E27FC236}">
                    <a16:creationId xmlns:a16="http://schemas.microsoft.com/office/drawing/2014/main" id="{4E4324D1-8FAA-4127-B2E5-6527AE64F2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5501" y="8899525"/>
                <a:ext cx="219075" cy="109537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10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2" name="Freeform 444">
                <a:extLst>
                  <a:ext uri="{FF2B5EF4-FFF2-40B4-BE49-F238E27FC236}">
                    <a16:creationId xmlns:a16="http://schemas.microsoft.com/office/drawing/2014/main" id="{B3BCD25A-5CB5-44B6-84E4-EAC47F95A0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66363" y="8899525"/>
                <a:ext cx="217488" cy="109537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10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3" name="Freeform 445">
                <a:extLst>
                  <a:ext uri="{FF2B5EF4-FFF2-40B4-BE49-F238E27FC236}">
                    <a16:creationId xmlns:a16="http://schemas.microsoft.com/office/drawing/2014/main" id="{F25820B0-33DB-46ED-A34C-7C0002CB77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18513" y="8167688"/>
                <a:ext cx="2501900" cy="2185987"/>
              </a:xfrm>
              <a:custGeom>
                <a:avLst/>
                <a:gdLst>
                  <a:gd name="T0" fmla="*/ 500 w 1010"/>
                  <a:gd name="T1" fmla="*/ 224 h 883"/>
                  <a:gd name="T2" fmla="*/ 447 w 1010"/>
                  <a:gd name="T3" fmla="*/ 99 h 883"/>
                  <a:gd name="T4" fmla="*/ 390 w 1010"/>
                  <a:gd name="T5" fmla="*/ 93 h 883"/>
                  <a:gd name="T6" fmla="*/ 390 w 1010"/>
                  <a:gd name="T7" fmla="*/ 46 h 883"/>
                  <a:gd name="T8" fmla="*/ 169 w 1010"/>
                  <a:gd name="T9" fmla="*/ 0 h 883"/>
                  <a:gd name="T10" fmla="*/ 107 w 1010"/>
                  <a:gd name="T11" fmla="*/ 50 h 883"/>
                  <a:gd name="T12" fmla="*/ 108 w 1010"/>
                  <a:gd name="T13" fmla="*/ 99 h 883"/>
                  <a:gd name="T14" fmla="*/ 0 w 1010"/>
                  <a:gd name="T15" fmla="*/ 151 h 883"/>
                  <a:gd name="T16" fmla="*/ 8 w 1010"/>
                  <a:gd name="T17" fmla="*/ 860 h 883"/>
                  <a:gd name="T18" fmla="*/ 450 w 1010"/>
                  <a:gd name="T19" fmla="*/ 883 h 883"/>
                  <a:gd name="T20" fmla="*/ 500 w 1010"/>
                  <a:gd name="T21" fmla="*/ 833 h 883"/>
                  <a:gd name="T22" fmla="*/ 512 w 1010"/>
                  <a:gd name="T23" fmla="*/ 746 h 883"/>
                  <a:gd name="T24" fmla="*/ 1009 w 1010"/>
                  <a:gd name="T25" fmla="*/ 711 h 883"/>
                  <a:gd name="T26" fmla="*/ 1010 w 1010"/>
                  <a:gd name="T27" fmla="*/ 703 h 883"/>
                  <a:gd name="T28" fmla="*/ 965 w 1010"/>
                  <a:gd name="T29" fmla="*/ 224 h 883"/>
                  <a:gd name="T30" fmla="*/ 151 w 1010"/>
                  <a:gd name="T31" fmla="*/ 50 h 883"/>
                  <a:gd name="T32" fmla="*/ 154 w 1010"/>
                  <a:gd name="T33" fmla="*/ 45 h 883"/>
                  <a:gd name="T34" fmla="*/ 158 w 1010"/>
                  <a:gd name="T35" fmla="*/ 43 h 883"/>
                  <a:gd name="T36" fmla="*/ 339 w 1010"/>
                  <a:gd name="T37" fmla="*/ 44 h 883"/>
                  <a:gd name="T38" fmla="*/ 342 w 1010"/>
                  <a:gd name="T39" fmla="*/ 44 h 883"/>
                  <a:gd name="T40" fmla="*/ 346 w 1010"/>
                  <a:gd name="T41" fmla="*/ 47 h 883"/>
                  <a:gd name="T42" fmla="*/ 346 w 1010"/>
                  <a:gd name="T43" fmla="*/ 91 h 883"/>
                  <a:gd name="T44" fmla="*/ 346 w 1010"/>
                  <a:gd name="T45" fmla="*/ 95 h 883"/>
                  <a:gd name="T46" fmla="*/ 342 w 1010"/>
                  <a:gd name="T47" fmla="*/ 99 h 883"/>
                  <a:gd name="T48" fmla="*/ 156 w 1010"/>
                  <a:gd name="T49" fmla="*/ 99 h 883"/>
                  <a:gd name="T50" fmla="*/ 154 w 1010"/>
                  <a:gd name="T51" fmla="*/ 99 h 883"/>
                  <a:gd name="T52" fmla="*/ 151 w 1010"/>
                  <a:gd name="T53" fmla="*/ 95 h 883"/>
                  <a:gd name="T54" fmla="*/ 151 w 1010"/>
                  <a:gd name="T55" fmla="*/ 93 h 883"/>
                  <a:gd name="T56" fmla="*/ 456 w 1010"/>
                  <a:gd name="T57" fmla="*/ 834 h 883"/>
                  <a:gd name="T58" fmla="*/ 455 w 1010"/>
                  <a:gd name="T59" fmla="*/ 837 h 883"/>
                  <a:gd name="T60" fmla="*/ 451 w 1010"/>
                  <a:gd name="T61" fmla="*/ 839 h 883"/>
                  <a:gd name="T62" fmla="*/ 449 w 1010"/>
                  <a:gd name="T63" fmla="*/ 838 h 883"/>
                  <a:gd name="T64" fmla="*/ 44 w 1010"/>
                  <a:gd name="T65" fmla="*/ 832 h 883"/>
                  <a:gd name="T66" fmla="*/ 44 w 1010"/>
                  <a:gd name="T67" fmla="*/ 149 h 883"/>
                  <a:gd name="T68" fmla="*/ 49 w 1010"/>
                  <a:gd name="T69" fmla="*/ 143 h 883"/>
                  <a:gd name="T70" fmla="*/ 153 w 1010"/>
                  <a:gd name="T71" fmla="*/ 143 h 883"/>
                  <a:gd name="T72" fmla="*/ 449 w 1010"/>
                  <a:gd name="T73" fmla="*/ 143 h 883"/>
                  <a:gd name="T74" fmla="*/ 452 w 1010"/>
                  <a:gd name="T75" fmla="*/ 143 h 883"/>
                  <a:gd name="T76" fmla="*/ 455 w 1010"/>
                  <a:gd name="T77" fmla="*/ 146 h 883"/>
                  <a:gd name="T78" fmla="*/ 456 w 1010"/>
                  <a:gd name="T79" fmla="*/ 150 h 883"/>
                  <a:gd name="T80" fmla="*/ 456 w 1010"/>
                  <a:gd name="T81" fmla="*/ 832 h 883"/>
                  <a:gd name="T82" fmla="*/ 501 w 1010"/>
                  <a:gd name="T83" fmla="*/ 704 h 883"/>
                  <a:gd name="T84" fmla="*/ 501 w 1010"/>
                  <a:gd name="T85" fmla="*/ 704 h 883"/>
                  <a:gd name="T86" fmla="*/ 501 w 1010"/>
                  <a:gd name="T87" fmla="*/ 702 h 883"/>
                  <a:gd name="T88" fmla="*/ 966 w 1010"/>
                  <a:gd name="T89" fmla="*/ 268 h 883"/>
                  <a:gd name="T90" fmla="*/ 966 w 1010"/>
                  <a:gd name="T91" fmla="*/ 266 h 883"/>
                  <a:gd name="T92" fmla="*/ 967 w 1010"/>
                  <a:gd name="T93" fmla="*/ 267 h 883"/>
                  <a:gd name="T94" fmla="*/ 968 w 1010"/>
                  <a:gd name="T95" fmla="*/ 268 h 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010" h="883">
                    <a:moveTo>
                      <a:pt x="965" y="224"/>
                    </a:moveTo>
                    <a:cubicBezTo>
                      <a:pt x="500" y="224"/>
                      <a:pt x="500" y="224"/>
                      <a:pt x="500" y="224"/>
                    </a:cubicBezTo>
                    <a:cubicBezTo>
                      <a:pt x="500" y="149"/>
                      <a:pt x="500" y="149"/>
                      <a:pt x="500" y="149"/>
                    </a:cubicBezTo>
                    <a:cubicBezTo>
                      <a:pt x="500" y="119"/>
                      <a:pt x="476" y="99"/>
                      <a:pt x="447" y="99"/>
                    </a:cubicBezTo>
                    <a:cubicBezTo>
                      <a:pt x="390" y="99"/>
                      <a:pt x="390" y="99"/>
                      <a:pt x="390" y="99"/>
                    </a:cubicBezTo>
                    <a:cubicBezTo>
                      <a:pt x="390" y="97"/>
                      <a:pt x="390" y="95"/>
                      <a:pt x="390" y="93"/>
                    </a:cubicBezTo>
                    <a:cubicBezTo>
                      <a:pt x="390" y="50"/>
                      <a:pt x="390" y="50"/>
                      <a:pt x="390" y="50"/>
                    </a:cubicBezTo>
                    <a:cubicBezTo>
                      <a:pt x="390" y="48"/>
                      <a:pt x="390" y="47"/>
                      <a:pt x="390" y="46"/>
                    </a:cubicBezTo>
                    <a:cubicBezTo>
                      <a:pt x="387" y="20"/>
                      <a:pt x="367" y="0"/>
                      <a:pt x="340" y="0"/>
                    </a:cubicBezTo>
                    <a:cubicBezTo>
                      <a:pt x="169" y="0"/>
                      <a:pt x="169" y="0"/>
                      <a:pt x="169" y="0"/>
                    </a:cubicBezTo>
                    <a:cubicBezTo>
                      <a:pt x="164" y="0"/>
                      <a:pt x="159" y="0"/>
                      <a:pt x="154" y="0"/>
                    </a:cubicBezTo>
                    <a:cubicBezTo>
                      <a:pt x="128" y="1"/>
                      <a:pt x="107" y="24"/>
                      <a:pt x="107" y="50"/>
                    </a:cubicBezTo>
                    <a:cubicBezTo>
                      <a:pt x="107" y="87"/>
                      <a:pt x="107" y="87"/>
                      <a:pt x="107" y="87"/>
                    </a:cubicBezTo>
                    <a:cubicBezTo>
                      <a:pt x="107" y="91"/>
                      <a:pt x="107" y="95"/>
                      <a:pt x="108" y="99"/>
                    </a:cubicBezTo>
                    <a:cubicBezTo>
                      <a:pt x="51" y="99"/>
                      <a:pt x="51" y="99"/>
                      <a:pt x="51" y="99"/>
                    </a:cubicBezTo>
                    <a:cubicBezTo>
                      <a:pt x="22" y="99"/>
                      <a:pt x="0" y="122"/>
                      <a:pt x="0" y="151"/>
                    </a:cubicBezTo>
                    <a:cubicBezTo>
                      <a:pt x="0" y="822"/>
                      <a:pt x="0" y="822"/>
                      <a:pt x="0" y="822"/>
                    </a:cubicBezTo>
                    <a:cubicBezTo>
                      <a:pt x="0" y="836"/>
                      <a:pt x="1" y="848"/>
                      <a:pt x="8" y="860"/>
                    </a:cubicBezTo>
                    <a:cubicBezTo>
                      <a:pt x="21" y="880"/>
                      <a:pt x="42" y="883"/>
                      <a:pt x="63" y="883"/>
                    </a:cubicBezTo>
                    <a:cubicBezTo>
                      <a:pt x="450" y="883"/>
                      <a:pt x="450" y="883"/>
                      <a:pt x="450" y="883"/>
                    </a:cubicBezTo>
                    <a:cubicBezTo>
                      <a:pt x="477" y="883"/>
                      <a:pt x="497" y="863"/>
                      <a:pt x="500" y="837"/>
                    </a:cubicBezTo>
                    <a:cubicBezTo>
                      <a:pt x="500" y="835"/>
                      <a:pt x="500" y="834"/>
                      <a:pt x="500" y="833"/>
                    </a:cubicBezTo>
                    <a:cubicBezTo>
                      <a:pt x="500" y="746"/>
                      <a:pt x="500" y="746"/>
                      <a:pt x="500" y="746"/>
                    </a:cubicBezTo>
                    <a:cubicBezTo>
                      <a:pt x="504" y="746"/>
                      <a:pt x="508" y="746"/>
                      <a:pt x="512" y="746"/>
                    </a:cubicBezTo>
                    <a:cubicBezTo>
                      <a:pt x="965" y="746"/>
                      <a:pt x="965" y="746"/>
                      <a:pt x="965" y="746"/>
                    </a:cubicBezTo>
                    <a:cubicBezTo>
                      <a:pt x="987" y="746"/>
                      <a:pt x="1005" y="733"/>
                      <a:pt x="1009" y="711"/>
                    </a:cubicBezTo>
                    <a:cubicBezTo>
                      <a:pt x="1010" y="709"/>
                      <a:pt x="1010" y="707"/>
                      <a:pt x="1010" y="705"/>
                    </a:cubicBezTo>
                    <a:cubicBezTo>
                      <a:pt x="1010" y="704"/>
                      <a:pt x="1010" y="704"/>
                      <a:pt x="1010" y="703"/>
                    </a:cubicBezTo>
                    <a:cubicBezTo>
                      <a:pt x="1010" y="266"/>
                      <a:pt x="1010" y="266"/>
                      <a:pt x="1010" y="266"/>
                    </a:cubicBezTo>
                    <a:cubicBezTo>
                      <a:pt x="1010" y="240"/>
                      <a:pt x="989" y="224"/>
                      <a:pt x="965" y="224"/>
                    </a:cubicBezTo>
                    <a:close/>
                    <a:moveTo>
                      <a:pt x="151" y="93"/>
                    </a:moveTo>
                    <a:cubicBezTo>
                      <a:pt x="151" y="50"/>
                      <a:pt x="151" y="50"/>
                      <a:pt x="151" y="50"/>
                    </a:cubicBezTo>
                    <a:cubicBezTo>
                      <a:pt x="151" y="49"/>
                      <a:pt x="150" y="49"/>
                      <a:pt x="152" y="47"/>
                    </a:cubicBezTo>
                    <a:cubicBezTo>
                      <a:pt x="151" y="49"/>
                      <a:pt x="153" y="46"/>
                      <a:pt x="154" y="45"/>
                    </a:cubicBezTo>
                    <a:cubicBezTo>
                      <a:pt x="154" y="45"/>
                      <a:pt x="158" y="43"/>
                      <a:pt x="155" y="44"/>
                    </a:cubicBezTo>
                    <a:cubicBezTo>
                      <a:pt x="156" y="44"/>
                      <a:pt x="157" y="43"/>
                      <a:pt x="158" y="43"/>
                    </a:cubicBezTo>
                    <a:cubicBezTo>
                      <a:pt x="157" y="44"/>
                      <a:pt x="156" y="44"/>
                      <a:pt x="157" y="44"/>
                    </a:cubicBezTo>
                    <a:cubicBezTo>
                      <a:pt x="339" y="44"/>
                      <a:pt x="339" y="44"/>
                      <a:pt x="339" y="44"/>
                    </a:cubicBezTo>
                    <a:cubicBezTo>
                      <a:pt x="340" y="44"/>
                      <a:pt x="340" y="44"/>
                      <a:pt x="340" y="44"/>
                    </a:cubicBezTo>
                    <a:cubicBezTo>
                      <a:pt x="340" y="44"/>
                      <a:pt x="341" y="44"/>
                      <a:pt x="342" y="44"/>
                    </a:cubicBezTo>
                    <a:cubicBezTo>
                      <a:pt x="340" y="43"/>
                      <a:pt x="341" y="43"/>
                      <a:pt x="343" y="45"/>
                    </a:cubicBezTo>
                    <a:cubicBezTo>
                      <a:pt x="341" y="43"/>
                      <a:pt x="345" y="47"/>
                      <a:pt x="346" y="47"/>
                    </a:cubicBezTo>
                    <a:cubicBezTo>
                      <a:pt x="345" y="47"/>
                      <a:pt x="346" y="50"/>
                      <a:pt x="346" y="50"/>
                    </a:cubicBezTo>
                    <a:cubicBezTo>
                      <a:pt x="346" y="91"/>
                      <a:pt x="346" y="91"/>
                      <a:pt x="346" y="91"/>
                    </a:cubicBezTo>
                    <a:cubicBezTo>
                      <a:pt x="346" y="92"/>
                      <a:pt x="346" y="95"/>
                      <a:pt x="346" y="93"/>
                    </a:cubicBezTo>
                    <a:cubicBezTo>
                      <a:pt x="346" y="94"/>
                      <a:pt x="346" y="95"/>
                      <a:pt x="346" y="95"/>
                    </a:cubicBezTo>
                    <a:cubicBezTo>
                      <a:pt x="346" y="95"/>
                      <a:pt x="346" y="95"/>
                      <a:pt x="345" y="96"/>
                    </a:cubicBezTo>
                    <a:cubicBezTo>
                      <a:pt x="346" y="94"/>
                      <a:pt x="343" y="99"/>
                      <a:pt x="342" y="99"/>
                    </a:cubicBezTo>
                    <a:cubicBezTo>
                      <a:pt x="343" y="98"/>
                      <a:pt x="339" y="99"/>
                      <a:pt x="340" y="99"/>
                    </a:cubicBezTo>
                    <a:cubicBezTo>
                      <a:pt x="156" y="99"/>
                      <a:pt x="156" y="99"/>
                      <a:pt x="156" y="99"/>
                    </a:cubicBezTo>
                    <a:cubicBezTo>
                      <a:pt x="156" y="99"/>
                      <a:pt x="155" y="99"/>
                      <a:pt x="155" y="99"/>
                    </a:cubicBezTo>
                    <a:cubicBezTo>
                      <a:pt x="157" y="100"/>
                      <a:pt x="154" y="98"/>
                      <a:pt x="154" y="99"/>
                    </a:cubicBezTo>
                    <a:cubicBezTo>
                      <a:pt x="153" y="97"/>
                      <a:pt x="150" y="94"/>
                      <a:pt x="152" y="96"/>
                    </a:cubicBezTo>
                    <a:cubicBezTo>
                      <a:pt x="151" y="96"/>
                      <a:pt x="151" y="95"/>
                      <a:pt x="151" y="95"/>
                    </a:cubicBezTo>
                    <a:cubicBezTo>
                      <a:pt x="151" y="95"/>
                      <a:pt x="151" y="95"/>
                      <a:pt x="151" y="93"/>
                    </a:cubicBezTo>
                    <a:cubicBezTo>
                      <a:pt x="151" y="94"/>
                      <a:pt x="151" y="94"/>
                      <a:pt x="151" y="93"/>
                    </a:cubicBezTo>
                    <a:close/>
                    <a:moveTo>
                      <a:pt x="456" y="834"/>
                    </a:moveTo>
                    <a:cubicBezTo>
                      <a:pt x="456" y="834"/>
                      <a:pt x="456" y="834"/>
                      <a:pt x="456" y="834"/>
                    </a:cubicBezTo>
                    <a:cubicBezTo>
                      <a:pt x="456" y="835"/>
                      <a:pt x="456" y="835"/>
                      <a:pt x="456" y="835"/>
                    </a:cubicBezTo>
                    <a:cubicBezTo>
                      <a:pt x="456" y="836"/>
                      <a:pt x="455" y="836"/>
                      <a:pt x="455" y="837"/>
                    </a:cubicBezTo>
                    <a:cubicBezTo>
                      <a:pt x="454" y="837"/>
                      <a:pt x="454" y="838"/>
                      <a:pt x="453" y="838"/>
                    </a:cubicBezTo>
                    <a:cubicBezTo>
                      <a:pt x="453" y="838"/>
                      <a:pt x="453" y="838"/>
                      <a:pt x="451" y="839"/>
                    </a:cubicBezTo>
                    <a:cubicBezTo>
                      <a:pt x="454" y="837"/>
                      <a:pt x="449" y="838"/>
                      <a:pt x="450" y="838"/>
                    </a:cubicBezTo>
                    <a:cubicBezTo>
                      <a:pt x="450" y="838"/>
                      <a:pt x="449" y="838"/>
                      <a:pt x="449" y="838"/>
                    </a:cubicBezTo>
                    <a:cubicBezTo>
                      <a:pt x="52" y="838"/>
                      <a:pt x="52" y="838"/>
                      <a:pt x="52" y="838"/>
                    </a:cubicBezTo>
                    <a:cubicBezTo>
                      <a:pt x="46" y="838"/>
                      <a:pt x="45" y="838"/>
                      <a:pt x="44" y="832"/>
                    </a:cubicBezTo>
                    <a:cubicBezTo>
                      <a:pt x="45" y="834"/>
                      <a:pt x="44" y="830"/>
                      <a:pt x="44" y="82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44" y="149"/>
                      <a:pt x="45" y="147"/>
                      <a:pt x="44" y="148"/>
                    </a:cubicBezTo>
                    <a:cubicBezTo>
                      <a:pt x="45" y="145"/>
                      <a:pt x="47" y="144"/>
                      <a:pt x="49" y="143"/>
                    </a:cubicBezTo>
                    <a:cubicBezTo>
                      <a:pt x="47" y="144"/>
                      <a:pt x="52" y="143"/>
                      <a:pt x="50" y="143"/>
                    </a:cubicBezTo>
                    <a:cubicBezTo>
                      <a:pt x="153" y="143"/>
                      <a:pt x="153" y="143"/>
                      <a:pt x="153" y="143"/>
                    </a:cubicBezTo>
                    <a:cubicBezTo>
                      <a:pt x="166" y="145"/>
                      <a:pt x="180" y="143"/>
                      <a:pt x="192" y="143"/>
                    </a:cubicBezTo>
                    <a:cubicBezTo>
                      <a:pt x="449" y="143"/>
                      <a:pt x="449" y="143"/>
                      <a:pt x="449" y="143"/>
                    </a:cubicBezTo>
                    <a:cubicBezTo>
                      <a:pt x="451" y="143"/>
                      <a:pt x="451" y="143"/>
                      <a:pt x="450" y="143"/>
                    </a:cubicBezTo>
                    <a:cubicBezTo>
                      <a:pt x="451" y="143"/>
                      <a:pt x="451" y="143"/>
                      <a:pt x="452" y="143"/>
                    </a:cubicBezTo>
                    <a:cubicBezTo>
                      <a:pt x="450" y="143"/>
                      <a:pt x="453" y="144"/>
                      <a:pt x="453" y="144"/>
                    </a:cubicBezTo>
                    <a:cubicBezTo>
                      <a:pt x="454" y="145"/>
                      <a:pt x="457" y="148"/>
                      <a:pt x="455" y="146"/>
                    </a:cubicBezTo>
                    <a:cubicBezTo>
                      <a:pt x="456" y="147"/>
                      <a:pt x="456" y="147"/>
                      <a:pt x="456" y="148"/>
                    </a:cubicBezTo>
                    <a:cubicBezTo>
                      <a:pt x="456" y="147"/>
                      <a:pt x="456" y="148"/>
                      <a:pt x="456" y="150"/>
                    </a:cubicBezTo>
                    <a:cubicBezTo>
                      <a:pt x="456" y="148"/>
                      <a:pt x="456" y="149"/>
                      <a:pt x="456" y="149"/>
                    </a:cubicBezTo>
                    <a:cubicBezTo>
                      <a:pt x="456" y="832"/>
                      <a:pt x="456" y="832"/>
                      <a:pt x="456" y="832"/>
                    </a:cubicBezTo>
                    <a:cubicBezTo>
                      <a:pt x="456" y="831"/>
                      <a:pt x="456" y="835"/>
                      <a:pt x="456" y="834"/>
                    </a:cubicBezTo>
                    <a:close/>
                    <a:moveTo>
                      <a:pt x="501" y="704"/>
                    </a:moveTo>
                    <a:cubicBezTo>
                      <a:pt x="501" y="704"/>
                      <a:pt x="501" y="704"/>
                      <a:pt x="501" y="704"/>
                    </a:cubicBezTo>
                    <a:cubicBezTo>
                      <a:pt x="501" y="704"/>
                      <a:pt x="501" y="704"/>
                      <a:pt x="501" y="704"/>
                    </a:cubicBezTo>
                    <a:close/>
                    <a:moveTo>
                      <a:pt x="966" y="702"/>
                    </a:moveTo>
                    <a:cubicBezTo>
                      <a:pt x="501" y="702"/>
                      <a:pt x="501" y="702"/>
                      <a:pt x="501" y="702"/>
                    </a:cubicBezTo>
                    <a:cubicBezTo>
                      <a:pt x="501" y="268"/>
                      <a:pt x="501" y="268"/>
                      <a:pt x="501" y="268"/>
                    </a:cubicBezTo>
                    <a:cubicBezTo>
                      <a:pt x="966" y="268"/>
                      <a:pt x="966" y="268"/>
                      <a:pt x="966" y="268"/>
                    </a:cubicBezTo>
                    <a:lnTo>
                      <a:pt x="966" y="702"/>
                    </a:lnTo>
                    <a:close/>
                    <a:moveTo>
                      <a:pt x="966" y="266"/>
                    </a:moveTo>
                    <a:cubicBezTo>
                      <a:pt x="966" y="265"/>
                      <a:pt x="966" y="265"/>
                      <a:pt x="966" y="266"/>
                    </a:cubicBezTo>
                    <a:close/>
                    <a:moveTo>
                      <a:pt x="967" y="267"/>
                    </a:moveTo>
                    <a:cubicBezTo>
                      <a:pt x="967" y="267"/>
                      <a:pt x="967" y="267"/>
                      <a:pt x="967" y="267"/>
                    </a:cubicBezTo>
                    <a:cubicBezTo>
                      <a:pt x="967" y="268"/>
                      <a:pt x="967" y="268"/>
                      <a:pt x="968" y="268"/>
                    </a:cubicBezTo>
                    <a:cubicBezTo>
                      <a:pt x="967" y="268"/>
                      <a:pt x="967" y="268"/>
                      <a:pt x="967" y="2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4" name="Freeform 446">
                <a:extLst>
                  <a:ext uri="{FF2B5EF4-FFF2-40B4-BE49-F238E27FC236}">
                    <a16:creationId xmlns:a16="http://schemas.microsoft.com/office/drawing/2014/main" id="{0FC0F1B5-DE70-4218-8A25-8044B94183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66363" y="9729788"/>
                <a:ext cx="217488" cy="107950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9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5" name="Freeform 447">
                <a:extLst>
                  <a:ext uri="{FF2B5EF4-FFF2-40B4-BE49-F238E27FC236}">
                    <a16:creationId xmlns:a16="http://schemas.microsoft.com/office/drawing/2014/main" id="{2FB0AF96-86B0-45A1-8AE4-BD82363B9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91726" y="9729788"/>
                <a:ext cx="217488" cy="107950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9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6" name="Freeform 448">
                <a:extLst>
                  <a:ext uri="{FF2B5EF4-FFF2-40B4-BE49-F238E27FC236}">
                    <a16:creationId xmlns:a16="http://schemas.microsoft.com/office/drawing/2014/main" id="{83FA467F-CB7A-4BFA-A8DC-04CE73BAD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91726" y="8899525"/>
                <a:ext cx="217488" cy="109537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10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EFABC35-F32E-473E-B80F-94EF9A56D643}"/>
                </a:ext>
              </a:extLst>
            </p:cNvPr>
            <p:cNvSpPr/>
            <p:nvPr/>
          </p:nvSpPr>
          <p:spPr>
            <a:xfrm>
              <a:off x="2754262" y="3574274"/>
              <a:ext cx="19791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" panose="020B0502040204020203" pitchFamily="34" charset="0"/>
                </a:rPr>
                <a:t>Project #2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73B09CC-50FD-4DA2-A235-E446F92992D2}"/>
                </a:ext>
              </a:extLst>
            </p:cNvPr>
            <p:cNvSpPr/>
            <p:nvPr/>
          </p:nvSpPr>
          <p:spPr>
            <a:xfrm>
              <a:off x="2754262" y="3824350"/>
              <a:ext cx="1737196" cy="7423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FC33ED-0FE5-4380-AA88-B877F113BD6B}"/>
              </a:ext>
            </a:extLst>
          </p:cNvPr>
          <p:cNvGrpSpPr/>
          <p:nvPr/>
        </p:nvGrpSpPr>
        <p:grpSpPr>
          <a:xfrm>
            <a:off x="4830482" y="3099951"/>
            <a:ext cx="1979183" cy="1466781"/>
            <a:chOff x="4830482" y="3099951"/>
            <a:chExt cx="1979183" cy="1466781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8208F719-A6B0-47E1-B839-EC395B019C5A}"/>
                </a:ext>
              </a:extLst>
            </p:cNvPr>
            <p:cNvGrpSpPr/>
            <p:nvPr/>
          </p:nvGrpSpPr>
          <p:grpSpPr>
            <a:xfrm>
              <a:off x="4879552" y="3099951"/>
              <a:ext cx="412932" cy="412356"/>
              <a:chOff x="9644063" y="6908800"/>
              <a:chExt cx="2278062" cy="2274888"/>
            </a:xfrm>
            <a:solidFill>
              <a:schemeClr val="accent3"/>
            </a:solidFill>
          </p:grpSpPr>
          <p:sp>
            <p:nvSpPr>
              <p:cNvPr id="51" name="Freeform 368">
                <a:extLst>
                  <a:ext uri="{FF2B5EF4-FFF2-40B4-BE49-F238E27FC236}">
                    <a16:creationId xmlns:a16="http://schemas.microsoft.com/office/drawing/2014/main" id="{B96802B1-4C24-4DF9-BD77-CEB474A8EA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44063" y="6908800"/>
                <a:ext cx="2278062" cy="2274888"/>
              </a:xfrm>
              <a:custGeom>
                <a:avLst/>
                <a:gdLst>
                  <a:gd name="T0" fmla="*/ 259 w 919"/>
                  <a:gd name="T1" fmla="*/ 0 h 919"/>
                  <a:gd name="T2" fmla="*/ 206 w 919"/>
                  <a:gd name="T3" fmla="*/ 55 h 919"/>
                  <a:gd name="T4" fmla="*/ 164 w 919"/>
                  <a:gd name="T5" fmla="*/ 95 h 919"/>
                  <a:gd name="T6" fmla="*/ 110 w 919"/>
                  <a:gd name="T7" fmla="*/ 151 h 919"/>
                  <a:gd name="T8" fmla="*/ 53 w 919"/>
                  <a:gd name="T9" fmla="*/ 206 h 919"/>
                  <a:gd name="T10" fmla="*/ 0 w 919"/>
                  <a:gd name="T11" fmla="*/ 261 h 919"/>
                  <a:gd name="T12" fmla="*/ 46 w 919"/>
                  <a:gd name="T13" fmla="*/ 919 h 919"/>
                  <a:gd name="T14" fmla="*/ 713 w 919"/>
                  <a:gd name="T15" fmla="*/ 877 h 919"/>
                  <a:gd name="T16" fmla="*/ 713 w 919"/>
                  <a:gd name="T17" fmla="*/ 809 h 919"/>
                  <a:gd name="T18" fmla="*/ 823 w 919"/>
                  <a:gd name="T19" fmla="*/ 766 h 919"/>
                  <a:gd name="T20" fmla="*/ 824 w 919"/>
                  <a:gd name="T21" fmla="*/ 713 h 919"/>
                  <a:gd name="T22" fmla="*/ 919 w 919"/>
                  <a:gd name="T23" fmla="*/ 671 h 919"/>
                  <a:gd name="T24" fmla="*/ 919 w 919"/>
                  <a:gd name="T25" fmla="*/ 46 h 919"/>
                  <a:gd name="T26" fmla="*/ 673 w 919"/>
                  <a:gd name="T27" fmla="*/ 873 h 919"/>
                  <a:gd name="T28" fmla="*/ 672 w 919"/>
                  <a:gd name="T29" fmla="*/ 876 h 919"/>
                  <a:gd name="T30" fmla="*/ 671 w 919"/>
                  <a:gd name="T31" fmla="*/ 878 h 919"/>
                  <a:gd name="T32" fmla="*/ 668 w 919"/>
                  <a:gd name="T33" fmla="*/ 879 h 919"/>
                  <a:gd name="T34" fmla="*/ 46 w 919"/>
                  <a:gd name="T35" fmla="*/ 879 h 919"/>
                  <a:gd name="T36" fmla="*/ 41 w 919"/>
                  <a:gd name="T37" fmla="*/ 876 h 919"/>
                  <a:gd name="T38" fmla="*/ 40 w 919"/>
                  <a:gd name="T39" fmla="*/ 873 h 919"/>
                  <a:gd name="T40" fmla="*/ 40 w 919"/>
                  <a:gd name="T41" fmla="*/ 253 h 919"/>
                  <a:gd name="T42" fmla="*/ 40 w 919"/>
                  <a:gd name="T43" fmla="*/ 250 h 919"/>
                  <a:gd name="T44" fmla="*/ 42 w 919"/>
                  <a:gd name="T45" fmla="*/ 247 h 919"/>
                  <a:gd name="T46" fmla="*/ 44 w 919"/>
                  <a:gd name="T47" fmla="*/ 246 h 919"/>
                  <a:gd name="T48" fmla="*/ 667 w 919"/>
                  <a:gd name="T49" fmla="*/ 246 h 919"/>
                  <a:gd name="T50" fmla="*/ 669 w 919"/>
                  <a:gd name="T51" fmla="*/ 247 h 919"/>
                  <a:gd name="T52" fmla="*/ 671 w 919"/>
                  <a:gd name="T53" fmla="*/ 248 h 919"/>
                  <a:gd name="T54" fmla="*/ 673 w 919"/>
                  <a:gd name="T55" fmla="*/ 873 h 919"/>
                  <a:gd name="T56" fmla="*/ 783 w 919"/>
                  <a:gd name="T57" fmla="*/ 764 h 919"/>
                  <a:gd name="T58" fmla="*/ 782 w 919"/>
                  <a:gd name="T59" fmla="*/ 766 h 919"/>
                  <a:gd name="T60" fmla="*/ 780 w 919"/>
                  <a:gd name="T61" fmla="*/ 768 h 919"/>
                  <a:gd name="T62" fmla="*/ 777 w 919"/>
                  <a:gd name="T63" fmla="*/ 768 h 919"/>
                  <a:gd name="T64" fmla="*/ 713 w 919"/>
                  <a:gd name="T65" fmla="*/ 252 h 919"/>
                  <a:gd name="T66" fmla="*/ 151 w 919"/>
                  <a:gd name="T67" fmla="*/ 206 h 919"/>
                  <a:gd name="T68" fmla="*/ 151 w 919"/>
                  <a:gd name="T69" fmla="*/ 139 h 919"/>
                  <a:gd name="T70" fmla="*/ 152 w 919"/>
                  <a:gd name="T71" fmla="*/ 138 h 919"/>
                  <a:gd name="T72" fmla="*/ 153 w 919"/>
                  <a:gd name="T73" fmla="*/ 136 h 919"/>
                  <a:gd name="T74" fmla="*/ 157 w 919"/>
                  <a:gd name="T75" fmla="*/ 136 h 919"/>
                  <a:gd name="T76" fmla="*/ 779 w 919"/>
                  <a:gd name="T77" fmla="*/ 136 h 919"/>
                  <a:gd name="T78" fmla="*/ 782 w 919"/>
                  <a:gd name="T79" fmla="*/ 137 h 919"/>
                  <a:gd name="T80" fmla="*/ 783 w 919"/>
                  <a:gd name="T81" fmla="*/ 141 h 919"/>
                  <a:gd name="T82" fmla="*/ 879 w 919"/>
                  <a:gd name="T83" fmla="*/ 667 h 919"/>
                  <a:gd name="T84" fmla="*/ 878 w 919"/>
                  <a:gd name="T85" fmla="*/ 670 h 919"/>
                  <a:gd name="T86" fmla="*/ 877 w 919"/>
                  <a:gd name="T87" fmla="*/ 672 h 919"/>
                  <a:gd name="T88" fmla="*/ 874 w 919"/>
                  <a:gd name="T89" fmla="*/ 673 h 919"/>
                  <a:gd name="T90" fmla="*/ 824 w 919"/>
                  <a:gd name="T91" fmla="*/ 673 h 919"/>
                  <a:gd name="T92" fmla="*/ 775 w 919"/>
                  <a:gd name="T93" fmla="*/ 95 h 919"/>
                  <a:gd name="T94" fmla="*/ 246 w 919"/>
                  <a:gd name="T95" fmla="*/ 47 h 919"/>
                  <a:gd name="T96" fmla="*/ 246 w 919"/>
                  <a:gd name="T97" fmla="*/ 44 h 919"/>
                  <a:gd name="T98" fmla="*/ 248 w 919"/>
                  <a:gd name="T99" fmla="*/ 41 h 919"/>
                  <a:gd name="T100" fmla="*/ 250 w 919"/>
                  <a:gd name="T101" fmla="*/ 40 h 919"/>
                  <a:gd name="T102" fmla="*/ 873 w 919"/>
                  <a:gd name="T103" fmla="*/ 40 h 919"/>
                  <a:gd name="T104" fmla="*/ 875 w 919"/>
                  <a:gd name="T105" fmla="*/ 41 h 919"/>
                  <a:gd name="T106" fmla="*/ 877 w 919"/>
                  <a:gd name="T107" fmla="*/ 42 h 919"/>
                  <a:gd name="T108" fmla="*/ 879 w 919"/>
                  <a:gd name="T109" fmla="*/ 667 h 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19" h="919">
                    <a:moveTo>
                      <a:pt x="870" y="0"/>
                    </a:moveTo>
                    <a:cubicBezTo>
                      <a:pt x="259" y="0"/>
                      <a:pt x="259" y="0"/>
                      <a:pt x="259" y="0"/>
                    </a:cubicBezTo>
                    <a:cubicBezTo>
                      <a:pt x="241" y="0"/>
                      <a:pt x="225" y="5"/>
                      <a:pt x="214" y="20"/>
                    </a:cubicBezTo>
                    <a:cubicBezTo>
                      <a:pt x="206" y="31"/>
                      <a:pt x="206" y="43"/>
                      <a:pt x="206" y="55"/>
                    </a:cubicBezTo>
                    <a:cubicBezTo>
                      <a:pt x="206" y="95"/>
                      <a:pt x="206" y="95"/>
                      <a:pt x="206" y="95"/>
                    </a:cubicBezTo>
                    <a:cubicBezTo>
                      <a:pt x="164" y="95"/>
                      <a:pt x="164" y="95"/>
                      <a:pt x="164" y="95"/>
                    </a:cubicBezTo>
                    <a:cubicBezTo>
                      <a:pt x="146" y="95"/>
                      <a:pt x="130" y="100"/>
                      <a:pt x="119" y="115"/>
                    </a:cubicBezTo>
                    <a:cubicBezTo>
                      <a:pt x="111" y="126"/>
                      <a:pt x="110" y="138"/>
                      <a:pt x="110" y="151"/>
                    </a:cubicBezTo>
                    <a:cubicBezTo>
                      <a:pt x="110" y="206"/>
                      <a:pt x="110" y="206"/>
                      <a:pt x="110" y="206"/>
                    </a:cubicBezTo>
                    <a:cubicBezTo>
                      <a:pt x="53" y="206"/>
                      <a:pt x="53" y="206"/>
                      <a:pt x="53" y="206"/>
                    </a:cubicBezTo>
                    <a:cubicBezTo>
                      <a:pt x="35" y="206"/>
                      <a:pt x="19" y="211"/>
                      <a:pt x="8" y="226"/>
                    </a:cubicBezTo>
                    <a:cubicBezTo>
                      <a:pt x="0" y="237"/>
                      <a:pt x="0" y="249"/>
                      <a:pt x="0" y="261"/>
                    </a:cubicBezTo>
                    <a:cubicBezTo>
                      <a:pt x="0" y="872"/>
                      <a:pt x="0" y="872"/>
                      <a:pt x="0" y="872"/>
                    </a:cubicBezTo>
                    <a:cubicBezTo>
                      <a:pt x="0" y="898"/>
                      <a:pt x="20" y="919"/>
                      <a:pt x="46" y="919"/>
                    </a:cubicBezTo>
                    <a:cubicBezTo>
                      <a:pt x="667" y="919"/>
                      <a:pt x="667" y="919"/>
                      <a:pt x="667" y="919"/>
                    </a:cubicBezTo>
                    <a:cubicBezTo>
                      <a:pt x="691" y="919"/>
                      <a:pt x="710" y="900"/>
                      <a:pt x="713" y="877"/>
                    </a:cubicBezTo>
                    <a:cubicBezTo>
                      <a:pt x="713" y="875"/>
                      <a:pt x="713" y="874"/>
                      <a:pt x="713" y="873"/>
                    </a:cubicBezTo>
                    <a:cubicBezTo>
                      <a:pt x="713" y="809"/>
                      <a:pt x="713" y="809"/>
                      <a:pt x="713" y="809"/>
                    </a:cubicBezTo>
                    <a:cubicBezTo>
                      <a:pt x="777" y="809"/>
                      <a:pt x="777" y="809"/>
                      <a:pt x="777" y="809"/>
                    </a:cubicBezTo>
                    <a:cubicBezTo>
                      <a:pt x="802" y="809"/>
                      <a:pt x="821" y="789"/>
                      <a:pt x="823" y="766"/>
                    </a:cubicBezTo>
                    <a:cubicBezTo>
                      <a:pt x="824" y="765"/>
                      <a:pt x="824" y="764"/>
                      <a:pt x="824" y="762"/>
                    </a:cubicBezTo>
                    <a:cubicBezTo>
                      <a:pt x="824" y="713"/>
                      <a:pt x="824" y="713"/>
                      <a:pt x="824" y="713"/>
                    </a:cubicBezTo>
                    <a:cubicBezTo>
                      <a:pt x="873" y="713"/>
                      <a:pt x="873" y="713"/>
                      <a:pt x="873" y="713"/>
                    </a:cubicBezTo>
                    <a:cubicBezTo>
                      <a:pt x="897" y="713"/>
                      <a:pt x="916" y="694"/>
                      <a:pt x="919" y="671"/>
                    </a:cubicBezTo>
                    <a:cubicBezTo>
                      <a:pt x="919" y="669"/>
                      <a:pt x="919" y="668"/>
                      <a:pt x="919" y="667"/>
                    </a:cubicBezTo>
                    <a:cubicBezTo>
                      <a:pt x="919" y="46"/>
                      <a:pt x="919" y="46"/>
                      <a:pt x="919" y="46"/>
                    </a:cubicBezTo>
                    <a:cubicBezTo>
                      <a:pt x="919" y="19"/>
                      <a:pt x="896" y="0"/>
                      <a:pt x="870" y="0"/>
                    </a:cubicBezTo>
                    <a:close/>
                    <a:moveTo>
                      <a:pt x="673" y="873"/>
                    </a:moveTo>
                    <a:cubicBezTo>
                      <a:pt x="673" y="874"/>
                      <a:pt x="673" y="874"/>
                      <a:pt x="673" y="875"/>
                    </a:cubicBezTo>
                    <a:cubicBezTo>
                      <a:pt x="672" y="875"/>
                      <a:pt x="672" y="875"/>
                      <a:pt x="672" y="876"/>
                    </a:cubicBezTo>
                    <a:cubicBezTo>
                      <a:pt x="673" y="873"/>
                      <a:pt x="670" y="879"/>
                      <a:pt x="672" y="877"/>
                    </a:cubicBezTo>
                    <a:cubicBezTo>
                      <a:pt x="671" y="877"/>
                      <a:pt x="671" y="877"/>
                      <a:pt x="671" y="878"/>
                    </a:cubicBezTo>
                    <a:cubicBezTo>
                      <a:pt x="670" y="878"/>
                      <a:pt x="670" y="878"/>
                      <a:pt x="669" y="879"/>
                    </a:cubicBezTo>
                    <a:cubicBezTo>
                      <a:pt x="672" y="877"/>
                      <a:pt x="667" y="879"/>
                      <a:pt x="668" y="879"/>
                    </a:cubicBezTo>
                    <a:cubicBezTo>
                      <a:pt x="668" y="879"/>
                      <a:pt x="667" y="879"/>
                      <a:pt x="666" y="879"/>
                    </a:cubicBezTo>
                    <a:cubicBezTo>
                      <a:pt x="46" y="879"/>
                      <a:pt x="46" y="879"/>
                      <a:pt x="46" y="879"/>
                    </a:cubicBezTo>
                    <a:cubicBezTo>
                      <a:pt x="43" y="879"/>
                      <a:pt x="43" y="879"/>
                      <a:pt x="41" y="877"/>
                    </a:cubicBezTo>
                    <a:cubicBezTo>
                      <a:pt x="43" y="879"/>
                      <a:pt x="40" y="873"/>
                      <a:pt x="41" y="876"/>
                    </a:cubicBezTo>
                    <a:cubicBezTo>
                      <a:pt x="40" y="876"/>
                      <a:pt x="40" y="875"/>
                      <a:pt x="40" y="875"/>
                    </a:cubicBezTo>
                    <a:cubicBezTo>
                      <a:pt x="40" y="875"/>
                      <a:pt x="40" y="874"/>
                      <a:pt x="40" y="873"/>
                    </a:cubicBezTo>
                    <a:cubicBezTo>
                      <a:pt x="40" y="873"/>
                      <a:pt x="40" y="873"/>
                      <a:pt x="40" y="873"/>
                    </a:cubicBezTo>
                    <a:cubicBezTo>
                      <a:pt x="40" y="253"/>
                      <a:pt x="40" y="253"/>
                      <a:pt x="40" y="253"/>
                    </a:cubicBezTo>
                    <a:cubicBezTo>
                      <a:pt x="40" y="252"/>
                      <a:pt x="40" y="251"/>
                      <a:pt x="40" y="250"/>
                    </a:cubicBezTo>
                    <a:cubicBezTo>
                      <a:pt x="40" y="253"/>
                      <a:pt x="42" y="247"/>
                      <a:pt x="40" y="250"/>
                    </a:cubicBezTo>
                    <a:cubicBezTo>
                      <a:pt x="41" y="249"/>
                      <a:pt x="41" y="249"/>
                      <a:pt x="41" y="248"/>
                    </a:cubicBezTo>
                    <a:cubicBezTo>
                      <a:pt x="41" y="248"/>
                      <a:pt x="42" y="248"/>
                      <a:pt x="42" y="247"/>
                    </a:cubicBezTo>
                    <a:cubicBezTo>
                      <a:pt x="40" y="250"/>
                      <a:pt x="46" y="246"/>
                      <a:pt x="42" y="247"/>
                    </a:cubicBezTo>
                    <a:cubicBezTo>
                      <a:pt x="43" y="247"/>
                      <a:pt x="44" y="246"/>
                      <a:pt x="44" y="246"/>
                    </a:cubicBezTo>
                    <a:cubicBezTo>
                      <a:pt x="44" y="246"/>
                      <a:pt x="45" y="246"/>
                      <a:pt x="46" y="246"/>
                    </a:cubicBezTo>
                    <a:cubicBezTo>
                      <a:pt x="667" y="246"/>
                      <a:pt x="667" y="246"/>
                      <a:pt x="667" y="246"/>
                    </a:cubicBezTo>
                    <a:cubicBezTo>
                      <a:pt x="668" y="246"/>
                      <a:pt x="670" y="247"/>
                      <a:pt x="669" y="247"/>
                    </a:cubicBezTo>
                    <a:cubicBezTo>
                      <a:pt x="669" y="247"/>
                      <a:pt x="669" y="247"/>
                      <a:pt x="669" y="247"/>
                    </a:cubicBezTo>
                    <a:cubicBezTo>
                      <a:pt x="669" y="247"/>
                      <a:pt x="670" y="247"/>
                      <a:pt x="671" y="248"/>
                    </a:cubicBezTo>
                    <a:cubicBezTo>
                      <a:pt x="668" y="246"/>
                      <a:pt x="673" y="251"/>
                      <a:pt x="671" y="248"/>
                    </a:cubicBezTo>
                    <a:cubicBezTo>
                      <a:pt x="673" y="250"/>
                      <a:pt x="673" y="249"/>
                      <a:pt x="673" y="252"/>
                    </a:cubicBezTo>
                    <a:lnTo>
                      <a:pt x="673" y="873"/>
                    </a:lnTo>
                    <a:close/>
                    <a:moveTo>
                      <a:pt x="783" y="762"/>
                    </a:moveTo>
                    <a:cubicBezTo>
                      <a:pt x="783" y="763"/>
                      <a:pt x="783" y="763"/>
                      <a:pt x="783" y="764"/>
                    </a:cubicBezTo>
                    <a:cubicBezTo>
                      <a:pt x="783" y="764"/>
                      <a:pt x="783" y="765"/>
                      <a:pt x="783" y="766"/>
                    </a:cubicBezTo>
                    <a:cubicBezTo>
                      <a:pt x="784" y="763"/>
                      <a:pt x="780" y="768"/>
                      <a:pt x="782" y="766"/>
                    </a:cubicBezTo>
                    <a:cubicBezTo>
                      <a:pt x="782" y="766"/>
                      <a:pt x="782" y="767"/>
                      <a:pt x="781" y="767"/>
                    </a:cubicBezTo>
                    <a:cubicBezTo>
                      <a:pt x="781" y="767"/>
                      <a:pt x="781" y="767"/>
                      <a:pt x="780" y="768"/>
                    </a:cubicBezTo>
                    <a:cubicBezTo>
                      <a:pt x="782" y="766"/>
                      <a:pt x="778" y="768"/>
                      <a:pt x="779" y="768"/>
                    </a:cubicBezTo>
                    <a:cubicBezTo>
                      <a:pt x="778" y="768"/>
                      <a:pt x="778" y="768"/>
                      <a:pt x="777" y="768"/>
                    </a:cubicBezTo>
                    <a:cubicBezTo>
                      <a:pt x="713" y="768"/>
                      <a:pt x="713" y="768"/>
                      <a:pt x="713" y="768"/>
                    </a:cubicBezTo>
                    <a:cubicBezTo>
                      <a:pt x="713" y="252"/>
                      <a:pt x="713" y="252"/>
                      <a:pt x="713" y="252"/>
                    </a:cubicBezTo>
                    <a:cubicBezTo>
                      <a:pt x="713" y="225"/>
                      <a:pt x="690" y="206"/>
                      <a:pt x="664" y="206"/>
                    </a:cubicBezTo>
                    <a:cubicBezTo>
                      <a:pt x="151" y="206"/>
                      <a:pt x="151" y="206"/>
                      <a:pt x="151" y="206"/>
                    </a:cubicBezTo>
                    <a:cubicBezTo>
                      <a:pt x="151" y="142"/>
                      <a:pt x="151" y="142"/>
                      <a:pt x="151" y="142"/>
                    </a:cubicBezTo>
                    <a:cubicBezTo>
                      <a:pt x="151" y="141"/>
                      <a:pt x="151" y="140"/>
                      <a:pt x="151" y="139"/>
                    </a:cubicBezTo>
                    <a:cubicBezTo>
                      <a:pt x="151" y="143"/>
                      <a:pt x="153" y="136"/>
                      <a:pt x="151" y="139"/>
                    </a:cubicBezTo>
                    <a:cubicBezTo>
                      <a:pt x="151" y="138"/>
                      <a:pt x="152" y="138"/>
                      <a:pt x="152" y="138"/>
                    </a:cubicBezTo>
                    <a:cubicBezTo>
                      <a:pt x="152" y="138"/>
                      <a:pt x="152" y="137"/>
                      <a:pt x="153" y="137"/>
                    </a:cubicBezTo>
                    <a:cubicBezTo>
                      <a:pt x="151" y="139"/>
                      <a:pt x="156" y="135"/>
                      <a:pt x="153" y="136"/>
                    </a:cubicBezTo>
                    <a:cubicBezTo>
                      <a:pt x="154" y="136"/>
                      <a:pt x="155" y="136"/>
                      <a:pt x="155" y="136"/>
                    </a:cubicBezTo>
                    <a:cubicBezTo>
                      <a:pt x="155" y="136"/>
                      <a:pt x="156" y="136"/>
                      <a:pt x="157" y="136"/>
                    </a:cubicBezTo>
                    <a:cubicBezTo>
                      <a:pt x="778" y="136"/>
                      <a:pt x="778" y="136"/>
                      <a:pt x="778" y="136"/>
                    </a:cubicBezTo>
                    <a:cubicBezTo>
                      <a:pt x="779" y="136"/>
                      <a:pt x="781" y="136"/>
                      <a:pt x="779" y="136"/>
                    </a:cubicBezTo>
                    <a:cubicBezTo>
                      <a:pt x="780" y="136"/>
                      <a:pt x="780" y="136"/>
                      <a:pt x="780" y="136"/>
                    </a:cubicBezTo>
                    <a:cubicBezTo>
                      <a:pt x="780" y="136"/>
                      <a:pt x="781" y="136"/>
                      <a:pt x="782" y="137"/>
                    </a:cubicBezTo>
                    <a:cubicBezTo>
                      <a:pt x="779" y="135"/>
                      <a:pt x="784" y="140"/>
                      <a:pt x="782" y="137"/>
                    </a:cubicBezTo>
                    <a:cubicBezTo>
                      <a:pt x="783" y="140"/>
                      <a:pt x="783" y="138"/>
                      <a:pt x="783" y="141"/>
                    </a:cubicBezTo>
                    <a:lnTo>
                      <a:pt x="783" y="762"/>
                    </a:lnTo>
                    <a:close/>
                    <a:moveTo>
                      <a:pt x="879" y="667"/>
                    </a:moveTo>
                    <a:cubicBezTo>
                      <a:pt x="879" y="668"/>
                      <a:pt x="879" y="668"/>
                      <a:pt x="879" y="669"/>
                    </a:cubicBezTo>
                    <a:cubicBezTo>
                      <a:pt x="878" y="669"/>
                      <a:pt x="878" y="669"/>
                      <a:pt x="878" y="670"/>
                    </a:cubicBezTo>
                    <a:cubicBezTo>
                      <a:pt x="879" y="667"/>
                      <a:pt x="876" y="673"/>
                      <a:pt x="878" y="671"/>
                    </a:cubicBezTo>
                    <a:cubicBezTo>
                      <a:pt x="877" y="671"/>
                      <a:pt x="877" y="671"/>
                      <a:pt x="877" y="672"/>
                    </a:cubicBezTo>
                    <a:cubicBezTo>
                      <a:pt x="876" y="672"/>
                      <a:pt x="876" y="672"/>
                      <a:pt x="875" y="673"/>
                    </a:cubicBezTo>
                    <a:cubicBezTo>
                      <a:pt x="878" y="671"/>
                      <a:pt x="873" y="673"/>
                      <a:pt x="874" y="673"/>
                    </a:cubicBezTo>
                    <a:cubicBezTo>
                      <a:pt x="874" y="673"/>
                      <a:pt x="873" y="673"/>
                      <a:pt x="872" y="673"/>
                    </a:cubicBezTo>
                    <a:cubicBezTo>
                      <a:pt x="824" y="673"/>
                      <a:pt x="824" y="673"/>
                      <a:pt x="824" y="673"/>
                    </a:cubicBezTo>
                    <a:cubicBezTo>
                      <a:pt x="824" y="142"/>
                      <a:pt x="824" y="142"/>
                      <a:pt x="824" y="142"/>
                    </a:cubicBezTo>
                    <a:cubicBezTo>
                      <a:pt x="824" y="115"/>
                      <a:pt x="801" y="95"/>
                      <a:pt x="775" y="95"/>
                    </a:cubicBezTo>
                    <a:cubicBezTo>
                      <a:pt x="246" y="95"/>
                      <a:pt x="246" y="95"/>
                      <a:pt x="246" y="95"/>
                    </a:cubicBezTo>
                    <a:cubicBezTo>
                      <a:pt x="246" y="47"/>
                      <a:pt x="246" y="47"/>
                      <a:pt x="246" y="47"/>
                    </a:cubicBezTo>
                    <a:cubicBezTo>
                      <a:pt x="246" y="46"/>
                      <a:pt x="246" y="45"/>
                      <a:pt x="246" y="44"/>
                    </a:cubicBezTo>
                    <a:cubicBezTo>
                      <a:pt x="246" y="47"/>
                      <a:pt x="248" y="41"/>
                      <a:pt x="246" y="44"/>
                    </a:cubicBezTo>
                    <a:cubicBezTo>
                      <a:pt x="247" y="43"/>
                      <a:pt x="247" y="43"/>
                      <a:pt x="247" y="43"/>
                    </a:cubicBezTo>
                    <a:cubicBezTo>
                      <a:pt x="247" y="42"/>
                      <a:pt x="248" y="42"/>
                      <a:pt x="248" y="41"/>
                    </a:cubicBezTo>
                    <a:cubicBezTo>
                      <a:pt x="246" y="44"/>
                      <a:pt x="251" y="40"/>
                      <a:pt x="248" y="41"/>
                    </a:cubicBezTo>
                    <a:cubicBezTo>
                      <a:pt x="249" y="41"/>
                      <a:pt x="250" y="40"/>
                      <a:pt x="250" y="40"/>
                    </a:cubicBezTo>
                    <a:cubicBezTo>
                      <a:pt x="250" y="40"/>
                      <a:pt x="251" y="40"/>
                      <a:pt x="252" y="40"/>
                    </a:cubicBezTo>
                    <a:cubicBezTo>
                      <a:pt x="873" y="40"/>
                      <a:pt x="873" y="40"/>
                      <a:pt x="873" y="40"/>
                    </a:cubicBezTo>
                    <a:cubicBezTo>
                      <a:pt x="874" y="40"/>
                      <a:pt x="876" y="41"/>
                      <a:pt x="875" y="41"/>
                    </a:cubicBezTo>
                    <a:cubicBezTo>
                      <a:pt x="875" y="41"/>
                      <a:pt x="875" y="41"/>
                      <a:pt x="875" y="41"/>
                    </a:cubicBezTo>
                    <a:cubicBezTo>
                      <a:pt x="875" y="41"/>
                      <a:pt x="876" y="41"/>
                      <a:pt x="877" y="42"/>
                    </a:cubicBezTo>
                    <a:cubicBezTo>
                      <a:pt x="874" y="40"/>
                      <a:pt x="879" y="45"/>
                      <a:pt x="877" y="42"/>
                    </a:cubicBezTo>
                    <a:cubicBezTo>
                      <a:pt x="879" y="44"/>
                      <a:pt x="879" y="43"/>
                      <a:pt x="879" y="46"/>
                    </a:cubicBezTo>
                    <a:lnTo>
                      <a:pt x="879" y="6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2" name="Freeform 369">
                <a:extLst>
                  <a:ext uri="{FF2B5EF4-FFF2-40B4-BE49-F238E27FC236}">
                    <a16:creationId xmlns:a16="http://schemas.microsoft.com/office/drawing/2014/main" id="{2657E84D-660A-4C62-853C-3E04ECA1FE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91713" y="7661275"/>
                <a:ext cx="1239837" cy="1257300"/>
              </a:xfrm>
              <a:custGeom>
                <a:avLst/>
                <a:gdLst>
                  <a:gd name="T0" fmla="*/ 394 w 500"/>
                  <a:gd name="T1" fmla="*/ 55 h 508"/>
                  <a:gd name="T2" fmla="*/ 168 w 500"/>
                  <a:gd name="T3" fmla="*/ 29 h 508"/>
                  <a:gd name="T4" fmla="*/ 20 w 500"/>
                  <a:gd name="T5" fmla="*/ 198 h 508"/>
                  <a:gd name="T6" fmla="*/ 77 w 500"/>
                  <a:gd name="T7" fmla="*/ 420 h 508"/>
                  <a:gd name="T8" fmla="*/ 292 w 500"/>
                  <a:gd name="T9" fmla="*/ 497 h 508"/>
                  <a:gd name="T10" fmla="*/ 473 w 500"/>
                  <a:gd name="T11" fmla="*/ 367 h 508"/>
                  <a:gd name="T12" fmla="*/ 500 w 500"/>
                  <a:gd name="T13" fmla="*/ 256 h 508"/>
                  <a:gd name="T14" fmla="*/ 394 w 500"/>
                  <a:gd name="T15" fmla="*/ 55 h 508"/>
                  <a:gd name="T16" fmla="*/ 359 w 500"/>
                  <a:gd name="T17" fmla="*/ 431 h 508"/>
                  <a:gd name="T18" fmla="*/ 154 w 500"/>
                  <a:gd name="T19" fmla="*/ 431 h 508"/>
                  <a:gd name="T20" fmla="*/ 53 w 500"/>
                  <a:gd name="T21" fmla="*/ 256 h 508"/>
                  <a:gd name="T22" fmla="*/ 154 w 500"/>
                  <a:gd name="T23" fmla="*/ 81 h 508"/>
                  <a:gd name="T24" fmla="*/ 359 w 500"/>
                  <a:gd name="T25" fmla="*/ 81 h 508"/>
                  <a:gd name="T26" fmla="*/ 459 w 500"/>
                  <a:gd name="T27" fmla="*/ 256 h 508"/>
                  <a:gd name="T28" fmla="*/ 359 w 500"/>
                  <a:gd name="T29" fmla="*/ 431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00" h="508">
                    <a:moveTo>
                      <a:pt x="394" y="55"/>
                    </a:moveTo>
                    <a:cubicBezTo>
                      <a:pt x="329" y="10"/>
                      <a:pt x="242" y="0"/>
                      <a:pt x="168" y="29"/>
                    </a:cubicBezTo>
                    <a:cubicBezTo>
                      <a:pt x="95" y="58"/>
                      <a:pt x="39" y="121"/>
                      <a:pt x="20" y="198"/>
                    </a:cubicBezTo>
                    <a:cubicBezTo>
                      <a:pt x="0" y="276"/>
                      <a:pt x="23" y="360"/>
                      <a:pt x="77" y="420"/>
                    </a:cubicBezTo>
                    <a:cubicBezTo>
                      <a:pt x="130" y="480"/>
                      <a:pt x="213" y="508"/>
                      <a:pt x="292" y="497"/>
                    </a:cubicBezTo>
                    <a:cubicBezTo>
                      <a:pt x="369" y="486"/>
                      <a:pt x="437" y="436"/>
                      <a:pt x="473" y="367"/>
                    </a:cubicBezTo>
                    <a:cubicBezTo>
                      <a:pt x="491" y="333"/>
                      <a:pt x="500" y="295"/>
                      <a:pt x="500" y="256"/>
                    </a:cubicBezTo>
                    <a:cubicBezTo>
                      <a:pt x="499" y="176"/>
                      <a:pt x="460" y="101"/>
                      <a:pt x="394" y="55"/>
                    </a:cubicBezTo>
                    <a:close/>
                    <a:moveTo>
                      <a:pt x="359" y="431"/>
                    </a:moveTo>
                    <a:cubicBezTo>
                      <a:pt x="296" y="468"/>
                      <a:pt x="217" y="468"/>
                      <a:pt x="154" y="431"/>
                    </a:cubicBezTo>
                    <a:cubicBezTo>
                      <a:pt x="92" y="395"/>
                      <a:pt x="54" y="327"/>
                      <a:pt x="53" y="256"/>
                    </a:cubicBezTo>
                    <a:cubicBezTo>
                      <a:pt x="53" y="184"/>
                      <a:pt x="92" y="117"/>
                      <a:pt x="154" y="81"/>
                    </a:cubicBezTo>
                    <a:cubicBezTo>
                      <a:pt x="216" y="43"/>
                      <a:pt x="296" y="44"/>
                      <a:pt x="359" y="81"/>
                    </a:cubicBezTo>
                    <a:cubicBezTo>
                      <a:pt x="421" y="117"/>
                      <a:pt x="459" y="184"/>
                      <a:pt x="459" y="256"/>
                    </a:cubicBezTo>
                    <a:cubicBezTo>
                      <a:pt x="459" y="328"/>
                      <a:pt x="421" y="395"/>
                      <a:pt x="359" y="4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3" name="Freeform 370">
                <a:extLst>
                  <a:ext uri="{FF2B5EF4-FFF2-40B4-BE49-F238E27FC236}">
                    <a16:creationId xmlns:a16="http://schemas.microsoft.com/office/drawing/2014/main" id="{55AC7965-FC05-4316-9415-4028A4A0EED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96525" y="7956550"/>
                <a:ext cx="581025" cy="663575"/>
              </a:xfrm>
              <a:custGeom>
                <a:avLst/>
                <a:gdLst>
                  <a:gd name="T0" fmla="*/ 31 w 235"/>
                  <a:gd name="T1" fmla="*/ 5 h 268"/>
                  <a:gd name="T2" fmla="*/ 11 w 235"/>
                  <a:gd name="T3" fmla="*/ 5 h 268"/>
                  <a:gd name="T4" fmla="*/ 0 w 235"/>
                  <a:gd name="T5" fmla="*/ 22 h 268"/>
                  <a:gd name="T6" fmla="*/ 0 w 235"/>
                  <a:gd name="T7" fmla="*/ 243 h 268"/>
                  <a:gd name="T8" fmla="*/ 31 w 235"/>
                  <a:gd name="T9" fmla="*/ 260 h 268"/>
                  <a:gd name="T10" fmla="*/ 222 w 235"/>
                  <a:gd name="T11" fmla="*/ 150 h 268"/>
                  <a:gd name="T12" fmla="*/ 222 w 235"/>
                  <a:gd name="T13" fmla="*/ 115 h 268"/>
                  <a:gd name="T14" fmla="*/ 31 w 235"/>
                  <a:gd name="T15" fmla="*/ 5 h 268"/>
                  <a:gd name="T16" fmla="*/ 41 w 235"/>
                  <a:gd name="T17" fmla="*/ 208 h 268"/>
                  <a:gd name="T18" fmla="*/ 41 w 235"/>
                  <a:gd name="T19" fmla="*/ 57 h 268"/>
                  <a:gd name="T20" fmla="*/ 171 w 235"/>
                  <a:gd name="T21" fmla="*/ 132 h 268"/>
                  <a:gd name="T22" fmla="*/ 41 w 235"/>
                  <a:gd name="T23" fmla="*/ 208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5" h="268">
                    <a:moveTo>
                      <a:pt x="31" y="5"/>
                    </a:moveTo>
                    <a:cubicBezTo>
                      <a:pt x="23" y="0"/>
                      <a:pt x="16" y="1"/>
                      <a:pt x="11" y="5"/>
                    </a:cubicBezTo>
                    <a:cubicBezTo>
                      <a:pt x="5" y="8"/>
                      <a:pt x="0" y="13"/>
                      <a:pt x="0" y="22"/>
                    </a:cubicBezTo>
                    <a:cubicBezTo>
                      <a:pt x="0" y="243"/>
                      <a:pt x="0" y="243"/>
                      <a:pt x="0" y="243"/>
                    </a:cubicBezTo>
                    <a:cubicBezTo>
                      <a:pt x="0" y="258"/>
                      <a:pt x="17" y="268"/>
                      <a:pt x="31" y="260"/>
                    </a:cubicBezTo>
                    <a:cubicBezTo>
                      <a:pt x="94" y="223"/>
                      <a:pt x="158" y="186"/>
                      <a:pt x="222" y="150"/>
                    </a:cubicBezTo>
                    <a:cubicBezTo>
                      <a:pt x="235" y="142"/>
                      <a:pt x="235" y="122"/>
                      <a:pt x="222" y="115"/>
                    </a:cubicBezTo>
                    <a:cubicBezTo>
                      <a:pt x="158" y="78"/>
                      <a:pt x="94" y="41"/>
                      <a:pt x="31" y="5"/>
                    </a:cubicBezTo>
                    <a:close/>
                    <a:moveTo>
                      <a:pt x="41" y="208"/>
                    </a:moveTo>
                    <a:cubicBezTo>
                      <a:pt x="41" y="57"/>
                      <a:pt x="41" y="57"/>
                      <a:pt x="41" y="57"/>
                    </a:cubicBezTo>
                    <a:cubicBezTo>
                      <a:pt x="84" y="82"/>
                      <a:pt x="128" y="107"/>
                      <a:pt x="171" y="132"/>
                    </a:cubicBezTo>
                    <a:cubicBezTo>
                      <a:pt x="128" y="157"/>
                      <a:pt x="84" y="183"/>
                      <a:pt x="41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B09A931-A8BB-4E35-BC8E-72D10BC78CB0}"/>
                </a:ext>
              </a:extLst>
            </p:cNvPr>
            <p:cNvSpPr/>
            <p:nvPr/>
          </p:nvSpPr>
          <p:spPr>
            <a:xfrm>
              <a:off x="4830482" y="3574274"/>
              <a:ext cx="19791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" panose="020B0502040204020203" pitchFamily="34" charset="0"/>
                </a:rPr>
                <a:t>Project #3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C6EE08D-9BAE-47D8-B9ED-59CE5C68DB43}"/>
                </a:ext>
              </a:extLst>
            </p:cNvPr>
            <p:cNvSpPr/>
            <p:nvPr/>
          </p:nvSpPr>
          <p:spPr>
            <a:xfrm>
              <a:off x="4830482" y="3824349"/>
              <a:ext cx="1737196" cy="7423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7BA5D824-68AA-4F6B-A824-F90111A90765}"/>
              </a:ext>
            </a:extLst>
          </p:cNvPr>
          <p:cNvSpPr txBox="1"/>
          <p:nvPr/>
        </p:nvSpPr>
        <p:spPr>
          <a:xfrm>
            <a:off x="672157" y="1458323"/>
            <a:ext cx="49494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Minimal Mockup</a:t>
            </a:r>
            <a:endParaRPr lang="id-ID" sz="40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8AF374D2-87D0-4907-A308-2E53BEB242E8}"/>
              </a:ext>
            </a:extLst>
          </p:cNvPr>
          <p:cNvGrpSpPr/>
          <p:nvPr/>
        </p:nvGrpSpPr>
        <p:grpSpPr>
          <a:xfrm>
            <a:off x="917129" y="5399254"/>
            <a:ext cx="4436805" cy="1114151"/>
            <a:chOff x="1422975" y="5264015"/>
            <a:chExt cx="4436805" cy="111415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35A54A2-6772-467F-85FF-A105677F41B4}"/>
                </a:ext>
              </a:extLst>
            </p:cNvPr>
            <p:cNvSpPr/>
            <p:nvPr/>
          </p:nvSpPr>
          <p:spPr>
            <a:xfrm>
              <a:off x="1779174" y="5534217"/>
              <a:ext cx="4080606" cy="843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  <a:endParaRPr lang="id-ID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68A8DB6-E656-4135-AC83-F2DBFA3263C1}"/>
                </a:ext>
              </a:extLst>
            </p:cNvPr>
            <p:cNvSpPr/>
            <p:nvPr/>
          </p:nvSpPr>
          <p:spPr>
            <a:xfrm>
              <a:off x="1422975" y="5264015"/>
              <a:ext cx="317680" cy="276499"/>
            </a:xfrm>
            <a:custGeom>
              <a:avLst/>
              <a:gdLst>
                <a:gd name="connsiteX0" fmla="*/ 395021 w 395021"/>
                <a:gd name="connsiteY0" fmla="*/ 0 h 343815"/>
                <a:gd name="connsiteX1" fmla="*/ 395021 w 395021"/>
                <a:gd name="connsiteY1" fmla="*/ 70714 h 343815"/>
                <a:gd name="connsiteX2" fmla="*/ 320650 w 395021"/>
                <a:gd name="connsiteY2" fmla="*/ 179223 h 343815"/>
                <a:gd name="connsiteX3" fmla="*/ 395021 w 395021"/>
                <a:gd name="connsiteY3" fmla="*/ 179223 h 343815"/>
                <a:gd name="connsiteX4" fmla="*/ 395021 w 395021"/>
                <a:gd name="connsiteY4" fmla="*/ 343815 h 343815"/>
                <a:gd name="connsiteX5" fmla="*/ 242621 w 395021"/>
                <a:gd name="connsiteY5" fmla="*/ 343815 h 343815"/>
                <a:gd name="connsiteX6" fmla="*/ 242621 w 395021"/>
                <a:gd name="connsiteY6" fmla="*/ 179223 h 343815"/>
                <a:gd name="connsiteX7" fmla="*/ 287731 w 395021"/>
                <a:gd name="connsiteY7" fmla="*/ 63399 h 343815"/>
                <a:gd name="connsiteX8" fmla="*/ 395021 w 395021"/>
                <a:gd name="connsiteY8" fmla="*/ 0 h 343815"/>
                <a:gd name="connsiteX9" fmla="*/ 152400 w 395021"/>
                <a:gd name="connsiteY9" fmla="*/ 0 h 343815"/>
                <a:gd name="connsiteX10" fmla="*/ 152400 w 395021"/>
                <a:gd name="connsiteY10" fmla="*/ 70714 h 343815"/>
                <a:gd name="connsiteX11" fmla="*/ 78029 w 395021"/>
                <a:gd name="connsiteY11" fmla="*/ 179223 h 343815"/>
                <a:gd name="connsiteX12" fmla="*/ 152400 w 395021"/>
                <a:gd name="connsiteY12" fmla="*/ 179223 h 343815"/>
                <a:gd name="connsiteX13" fmla="*/ 152400 w 395021"/>
                <a:gd name="connsiteY13" fmla="*/ 343815 h 343815"/>
                <a:gd name="connsiteX14" fmla="*/ 0 w 395021"/>
                <a:gd name="connsiteY14" fmla="*/ 343815 h 343815"/>
                <a:gd name="connsiteX15" fmla="*/ 0 w 395021"/>
                <a:gd name="connsiteY15" fmla="*/ 179223 h 343815"/>
                <a:gd name="connsiteX16" fmla="*/ 45111 w 395021"/>
                <a:gd name="connsiteY16" fmla="*/ 63399 h 343815"/>
                <a:gd name="connsiteX17" fmla="*/ 152400 w 395021"/>
                <a:gd name="connsiteY17" fmla="*/ 0 h 34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5021" h="343815">
                  <a:moveTo>
                    <a:pt x="395021" y="0"/>
                  </a:moveTo>
                  <a:lnTo>
                    <a:pt x="395021" y="70714"/>
                  </a:lnTo>
                  <a:cubicBezTo>
                    <a:pt x="345440" y="87783"/>
                    <a:pt x="320650" y="123952"/>
                    <a:pt x="320650" y="179223"/>
                  </a:cubicBezTo>
                  <a:lnTo>
                    <a:pt x="395021" y="179223"/>
                  </a:lnTo>
                  <a:lnTo>
                    <a:pt x="395021" y="343815"/>
                  </a:lnTo>
                  <a:lnTo>
                    <a:pt x="242621" y="343815"/>
                  </a:lnTo>
                  <a:lnTo>
                    <a:pt x="242621" y="179223"/>
                  </a:lnTo>
                  <a:cubicBezTo>
                    <a:pt x="242621" y="135332"/>
                    <a:pt x="257658" y="96724"/>
                    <a:pt x="287731" y="63399"/>
                  </a:cubicBezTo>
                  <a:cubicBezTo>
                    <a:pt x="314554" y="34138"/>
                    <a:pt x="350317" y="13005"/>
                    <a:pt x="395021" y="0"/>
                  </a:cubicBezTo>
                  <a:close/>
                  <a:moveTo>
                    <a:pt x="152400" y="0"/>
                  </a:moveTo>
                  <a:lnTo>
                    <a:pt x="152400" y="70714"/>
                  </a:lnTo>
                  <a:cubicBezTo>
                    <a:pt x="102819" y="87783"/>
                    <a:pt x="78029" y="123952"/>
                    <a:pt x="78029" y="179223"/>
                  </a:cubicBezTo>
                  <a:lnTo>
                    <a:pt x="152400" y="179223"/>
                  </a:lnTo>
                  <a:lnTo>
                    <a:pt x="152400" y="343815"/>
                  </a:lnTo>
                  <a:lnTo>
                    <a:pt x="0" y="343815"/>
                  </a:lnTo>
                  <a:lnTo>
                    <a:pt x="0" y="179223"/>
                  </a:lnTo>
                  <a:cubicBezTo>
                    <a:pt x="0" y="135332"/>
                    <a:pt x="15037" y="96724"/>
                    <a:pt x="45111" y="63399"/>
                  </a:cubicBezTo>
                  <a:cubicBezTo>
                    <a:pt x="71933" y="34138"/>
                    <a:pt x="107696" y="13005"/>
                    <a:pt x="1524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44500" dist="254000" dir="8100000" algn="tr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40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C14FA76-6C80-4817-ABE7-F03B1C826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0413" y="848292"/>
            <a:ext cx="5791202" cy="5787272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868E2BA-A173-45A1-AADF-6C0ED04CF1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EBA6EFD-2A03-4419-AAF3-B92B11BCEF7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727455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F21941F-DDD0-48D7-8FF4-13E5595215D7}"/>
              </a:ext>
            </a:extLst>
          </p:cNvPr>
          <p:cNvSpPr/>
          <p:nvPr/>
        </p:nvSpPr>
        <p:spPr>
          <a:xfrm>
            <a:off x="0" y="1905000"/>
            <a:ext cx="12192000" cy="304800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98000">
                <a:schemeClr val="accent6">
                  <a:lumMod val="60000"/>
                  <a:lumOff val="40000"/>
                  <a:alpha val="5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5F2891-1D14-4384-B58A-83488B35640D}"/>
              </a:ext>
            </a:extLst>
          </p:cNvPr>
          <p:cNvSpPr txBox="1"/>
          <p:nvPr/>
        </p:nvSpPr>
        <p:spPr>
          <a:xfrm>
            <a:off x="3598700" y="2332270"/>
            <a:ext cx="4994599" cy="2266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n-US" sz="8800" b="1" dirty="0">
                <a:solidFill>
                  <a:schemeClr val="bg1"/>
                </a:solidFill>
                <a:latin typeface="Montserrat" panose="00000500000000000000" pitchFamily="2" charset="0"/>
              </a:rPr>
              <a:t>Break Section</a:t>
            </a:r>
            <a:endParaRPr lang="id-ID" sz="88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47CA82-E962-449B-8B97-675DCE6D2BF5}"/>
              </a:ext>
            </a:extLst>
          </p:cNvPr>
          <p:cNvSpPr txBox="1"/>
          <p:nvPr/>
        </p:nvSpPr>
        <p:spPr>
          <a:xfrm>
            <a:off x="3598700" y="4505119"/>
            <a:ext cx="4994599" cy="268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n-US" sz="1400" dirty="0">
                <a:solidFill>
                  <a:schemeClr val="bg1"/>
                </a:solidFill>
                <a:latin typeface="+mn-lt"/>
              </a:rPr>
              <a:t>20 Minutes</a:t>
            </a:r>
            <a:endParaRPr lang="id-ID" sz="11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4CDD62F-8C98-4FF4-B43A-66CD16C9A1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2822900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" name="Group 541">
            <a:extLst>
              <a:ext uri="{FF2B5EF4-FFF2-40B4-BE49-F238E27FC236}">
                <a16:creationId xmlns:a16="http://schemas.microsoft.com/office/drawing/2014/main" id="{A43B17D3-1DB6-4E7D-B9DF-5251B756B01B}"/>
              </a:ext>
            </a:extLst>
          </p:cNvPr>
          <p:cNvGrpSpPr/>
          <p:nvPr/>
        </p:nvGrpSpPr>
        <p:grpSpPr>
          <a:xfrm>
            <a:off x="4595440" y="1770743"/>
            <a:ext cx="7144123" cy="4240535"/>
            <a:chOff x="4480329" y="1940654"/>
            <a:chExt cx="6840133" cy="4060096"/>
          </a:xfrm>
        </p:grpSpPr>
        <p:sp>
          <p:nvSpPr>
            <p:cNvPr id="543" name="Freeform 5">
              <a:extLst>
                <a:ext uri="{FF2B5EF4-FFF2-40B4-BE49-F238E27FC236}">
                  <a16:creationId xmlns:a16="http://schemas.microsoft.com/office/drawing/2014/main" id="{B815CA1A-3299-4EB1-BEB3-351DE61F2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9523" y="5679326"/>
              <a:ext cx="717566" cy="235430"/>
            </a:xfrm>
            <a:custGeom>
              <a:avLst/>
              <a:gdLst>
                <a:gd name="T0" fmla="*/ 0 w 509"/>
                <a:gd name="T1" fmla="*/ 0 h 167"/>
                <a:gd name="T2" fmla="*/ 0 w 509"/>
                <a:gd name="T3" fmla="*/ 167 h 167"/>
                <a:gd name="T4" fmla="*/ 242 w 509"/>
                <a:gd name="T5" fmla="*/ 167 h 167"/>
                <a:gd name="T6" fmla="*/ 509 w 509"/>
                <a:gd name="T7" fmla="*/ 167 h 167"/>
                <a:gd name="T8" fmla="*/ 509 w 509"/>
                <a:gd name="T9" fmla="*/ 0 h 167"/>
                <a:gd name="T10" fmla="*/ 0 w 509"/>
                <a:gd name="T1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9" h="167">
                  <a:moveTo>
                    <a:pt x="0" y="0"/>
                  </a:moveTo>
                  <a:lnTo>
                    <a:pt x="0" y="167"/>
                  </a:lnTo>
                  <a:lnTo>
                    <a:pt x="242" y="167"/>
                  </a:lnTo>
                  <a:lnTo>
                    <a:pt x="509" y="167"/>
                  </a:lnTo>
                  <a:lnTo>
                    <a:pt x="50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4" name="Freeform 6">
              <a:extLst>
                <a:ext uri="{FF2B5EF4-FFF2-40B4-BE49-F238E27FC236}">
                  <a16:creationId xmlns:a16="http://schemas.microsoft.com/office/drawing/2014/main" id="{8044E3E2-CD4B-4D17-AB64-14BAC05BB8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8509" y="5614477"/>
              <a:ext cx="775365" cy="64849"/>
            </a:xfrm>
            <a:custGeom>
              <a:avLst/>
              <a:gdLst>
                <a:gd name="T0" fmla="*/ 0 w 550"/>
                <a:gd name="T1" fmla="*/ 0 h 46"/>
                <a:gd name="T2" fmla="*/ 0 w 550"/>
                <a:gd name="T3" fmla="*/ 46 h 46"/>
                <a:gd name="T4" fmla="*/ 550 w 550"/>
                <a:gd name="T5" fmla="*/ 46 h 46"/>
                <a:gd name="T6" fmla="*/ 550 w 550"/>
                <a:gd name="T7" fmla="*/ 0 h 46"/>
                <a:gd name="T8" fmla="*/ 264 w 550"/>
                <a:gd name="T9" fmla="*/ 0 h 46"/>
                <a:gd name="T10" fmla="*/ 0 w 550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0" h="46">
                  <a:moveTo>
                    <a:pt x="0" y="0"/>
                  </a:moveTo>
                  <a:lnTo>
                    <a:pt x="0" y="46"/>
                  </a:lnTo>
                  <a:lnTo>
                    <a:pt x="550" y="46"/>
                  </a:lnTo>
                  <a:lnTo>
                    <a:pt x="550" y="0"/>
                  </a:lnTo>
                  <a:lnTo>
                    <a:pt x="2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5" name="Freeform 7">
              <a:extLst>
                <a:ext uri="{FF2B5EF4-FFF2-40B4-BE49-F238E27FC236}">
                  <a16:creationId xmlns:a16="http://schemas.microsoft.com/office/drawing/2014/main" id="{C393FC0A-E6BB-411C-9DB1-8A4A8685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0684" y="5614477"/>
              <a:ext cx="403190" cy="300278"/>
            </a:xfrm>
            <a:custGeom>
              <a:avLst/>
              <a:gdLst>
                <a:gd name="T0" fmla="*/ 12 w 286"/>
                <a:gd name="T1" fmla="*/ 213 h 213"/>
                <a:gd name="T2" fmla="*/ 267 w 286"/>
                <a:gd name="T3" fmla="*/ 213 h 213"/>
                <a:gd name="T4" fmla="*/ 267 w 286"/>
                <a:gd name="T5" fmla="*/ 46 h 213"/>
                <a:gd name="T6" fmla="*/ 286 w 286"/>
                <a:gd name="T7" fmla="*/ 46 h 213"/>
                <a:gd name="T8" fmla="*/ 286 w 286"/>
                <a:gd name="T9" fmla="*/ 0 h 213"/>
                <a:gd name="T10" fmla="*/ 0 w 286"/>
                <a:gd name="T11" fmla="*/ 0 h 213"/>
                <a:gd name="T12" fmla="*/ 0 w 286"/>
                <a:gd name="T13" fmla="*/ 43 h 213"/>
                <a:gd name="T14" fmla="*/ 12 w 286"/>
                <a:gd name="T15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6" h="213">
                  <a:moveTo>
                    <a:pt x="12" y="213"/>
                  </a:moveTo>
                  <a:lnTo>
                    <a:pt x="267" y="213"/>
                  </a:lnTo>
                  <a:lnTo>
                    <a:pt x="267" y="46"/>
                  </a:lnTo>
                  <a:lnTo>
                    <a:pt x="286" y="46"/>
                  </a:lnTo>
                  <a:lnTo>
                    <a:pt x="286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12" y="213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6" name="Rectangle 8">
              <a:extLst>
                <a:ext uri="{FF2B5EF4-FFF2-40B4-BE49-F238E27FC236}">
                  <a16:creationId xmlns:a16="http://schemas.microsoft.com/office/drawing/2014/main" id="{EE92B246-2FE5-4133-8941-71F1B627DA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9615" y="5718799"/>
              <a:ext cx="146615" cy="3524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7" name="Rectangle 9">
              <a:extLst>
                <a:ext uri="{FF2B5EF4-FFF2-40B4-BE49-F238E27FC236}">
                  <a16:creationId xmlns:a16="http://schemas.microsoft.com/office/drawing/2014/main" id="{BF83B52C-BE42-473A-AA35-32EBE71B8F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92698" y="5797745"/>
              <a:ext cx="184678" cy="7612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8" name="Freeform 10">
              <a:extLst>
                <a:ext uri="{FF2B5EF4-FFF2-40B4-BE49-F238E27FC236}">
                  <a16:creationId xmlns:a16="http://schemas.microsoft.com/office/drawing/2014/main" id="{F00B0BA4-B31E-4EA2-8594-BB325B1BD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5781" y="5381867"/>
              <a:ext cx="718975" cy="232610"/>
            </a:xfrm>
            <a:custGeom>
              <a:avLst/>
              <a:gdLst>
                <a:gd name="T0" fmla="*/ 0 w 510"/>
                <a:gd name="T1" fmla="*/ 0 h 165"/>
                <a:gd name="T2" fmla="*/ 0 w 510"/>
                <a:gd name="T3" fmla="*/ 165 h 165"/>
                <a:gd name="T4" fmla="*/ 243 w 510"/>
                <a:gd name="T5" fmla="*/ 165 h 165"/>
                <a:gd name="T6" fmla="*/ 510 w 510"/>
                <a:gd name="T7" fmla="*/ 165 h 165"/>
                <a:gd name="T8" fmla="*/ 510 w 510"/>
                <a:gd name="T9" fmla="*/ 0 h 165"/>
                <a:gd name="T10" fmla="*/ 0 w 510"/>
                <a:gd name="T1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0" h="165">
                  <a:moveTo>
                    <a:pt x="0" y="0"/>
                  </a:moveTo>
                  <a:lnTo>
                    <a:pt x="0" y="165"/>
                  </a:lnTo>
                  <a:lnTo>
                    <a:pt x="243" y="165"/>
                  </a:lnTo>
                  <a:lnTo>
                    <a:pt x="510" y="165"/>
                  </a:lnTo>
                  <a:lnTo>
                    <a:pt x="5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9" name="Freeform 11">
              <a:extLst>
                <a:ext uri="{FF2B5EF4-FFF2-40B4-BE49-F238E27FC236}">
                  <a16:creationId xmlns:a16="http://schemas.microsoft.com/office/drawing/2014/main" id="{44F92223-07EB-4D3E-9E5D-BFAB13C89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6177" y="5317018"/>
              <a:ext cx="772546" cy="64849"/>
            </a:xfrm>
            <a:custGeom>
              <a:avLst/>
              <a:gdLst>
                <a:gd name="T0" fmla="*/ 0 w 548"/>
                <a:gd name="T1" fmla="*/ 0 h 46"/>
                <a:gd name="T2" fmla="*/ 0 w 548"/>
                <a:gd name="T3" fmla="*/ 46 h 46"/>
                <a:gd name="T4" fmla="*/ 548 w 548"/>
                <a:gd name="T5" fmla="*/ 46 h 46"/>
                <a:gd name="T6" fmla="*/ 548 w 548"/>
                <a:gd name="T7" fmla="*/ 0 h 46"/>
                <a:gd name="T8" fmla="*/ 264 w 548"/>
                <a:gd name="T9" fmla="*/ 0 h 46"/>
                <a:gd name="T10" fmla="*/ 0 w 548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8" h="46">
                  <a:moveTo>
                    <a:pt x="0" y="0"/>
                  </a:moveTo>
                  <a:lnTo>
                    <a:pt x="0" y="46"/>
                  </a:lnTo>
                  <a:lnTo>
                    <a:pt x="548" y="46"/>
                  </a:lnTo>
                  <a:lnTo>
                    <a:pt x="548" y="0"/>
                  </a:lnTo>
                  <a:lnTo>
                    <a:pt x="2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0" name="Freeform 12">
              <a:extLst>
                <a:ext uri="{FF2B5EF4-FFF2-40B4-BE49-F238E27FC236}">
                  <a16:creationId xmlns:a16="http://schemas.microsoft.com/office/drawing/2014/main" id="{A7CD533E-B0CB-4EC7-B1FF-23528AA70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8352" y="5317018"/>
              <a:ext cx="400371" cy="297459"/>
            </a:xfrm>
            <a:custGeom>
              <a:avLst/>
              <a:gdLst>
                <a:gd name="T0" fmla="*/ 10 w 284"/>
                <a:gd name="T1" fmla="*/ 211 h 211"/>
                <a:gd name="T2" fmla="*/ 267 w 284"/>
                <a:gd name="T3" fmla="*/ 211 h 211"/>
                <a:gd name="T4" fmla="*/ 267 w 284"/>
                <a:gd name="T5" fmla="*/ 46 h 211"/>
                <a:gd name="T6" fmla="*/ 284 w 284"/>
                <a:gd name="T7" fmla="*/ 46 h 211"/>
                <a:gd name="T8" fmla="*/ 284 w 284"/>
                <a:gd name="T9" fmla="*/ 0 h 211"/>
                <a:gd name="T10" fmla="*/ 0 w 284"/>
                <a:gd name="T11" fmla="*/ 0 h 211"/>
                <a:gd name="T12" fmla="*/ 0 w 284"/>
                <a:gd name="T13" fmla="*/ 41 h 211"/>
                <a:gd name="T14" fmla="*/ 10 w 284"/>
                <a:gd name="T15" fmla="*/ 21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4" h="211">
                  <a:moveTo>
                    <a:pt x="10" y="211"/>
                  </a:moveTo>
                  <a:lnTo>
                    <a:pt x="267" y="211"/>
                  </a:lnTo>
                  <a:lnTo>
                    <a:pt x="267" y="46"/>
                  </a:lnTo>
                  <a:lnTo>
                    <a:pt x="284" y="46"/>
                  </a:lnTo>
                  <a:lnTo>
                    <a:pt x="284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0" y="21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1" name="Rectangle 13">
              <a:extLst>
                <a:ext uri="{FF2B5EF4-FFF2-40B4-BE49-F238E27FC236}">
                  <a16:creationId xmlns:a16="http://schemas.microsoft.com/office/drawing/2014/main" id="{A7880DF3-0ED2-4B3C-B84E-A2C612C865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75874" y="5418521"/>
              <a:ext cx="145205" cy="3665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2" name="Rectangle 14">
              <a:extLst>
                <a:ext uri="{FF2B5EF4-FFF2-40B4-BE49-F238E27FC236}">
                  <a16:creationId xmlns:a16="http://schemas.microsoft.com/office/drawing/2014/main" id="{DAE1FDD8-FB07-4B7C-9EC7-63E7C6EB7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7547" y="5498877"/>
              <a:ext cx="186088" cy="747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3" name="Freeform 15">
              <a:extLst>
                <a:ext uri="{FF2B5EF4-FFF2-40B4-BE49-F238E27FC236}">
                  <a16:creationId xmlns:a16="http://schemas.microsoft.com/office/drawing/2014/main" id="{A684347F-7C1A-4F76-A7FF-8CBE47916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7300" y="4242785"/>
              <a:ext cx="279132" cy="259395"/>
            </a:xfrm>
            <a:custGeom>
              <a:avLst/>
              <a:gdLst>
                <a:gd name="T0" fmla="*/ 16 w 116"/>
                <a:gd name="T1" fmla="*/ 0 h 107"/>
                <a:gd name="T2" fmla="*/ 0 w 116"/>
                <a:gd name="T3" fmla="*/ 27 h 107"/>
                <a:gd name="T4" fmla="*/ 0 w 116"/>
                <a:gd name="T5" fmla="*/ 107 h 107"/>
                <a:gd name="T6" fmla="*/ 116 w 116"/>
                <a:gd name="T7" fmla="*/ 107 h 107"/>
                <a:gd name="T8" fmla="*/ 116 w 116"/>
                <a:gd name="T9" fmla="*/ 24 h 107"/>
                <a:gd name="T10" fmla="*/ 101 w 116"/>
                <a:gd name="T11" fmla="*/ 0 h 107"/>
                <a:gd name="T12" fmla="*/ 16 w 116"/>
                <a:gd name="T13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07">
                  <a:moveTo>
                    <a:pt x="16" y="0"/>
                  </a:moveTo>
                  <a:cubicBezTo>
                    <a:pt x="16" y="0"/>
                    <a:pt x="0" y="12"/>
                    <a:pt x="0" y="27"/>
                  </a:cubicBezTo>
                  <a:cubicBezTo>
                    <a:pt x="0" y="43"/>
                    <a:pt x="0" y="107"/>
                    <a:pt x="0" y="107"/>
                  </a:cubicBezTo>
                  <a:cubicBezTo>
                    <a:pt x="116" y="107"/>
                    <a:pt x="116" y="107"/>
                    <a:pt x="116" y="107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4"/>
                    <a:pt x="115" y="3"/>
                    <a:pt x="101" y="0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4" name="Freeform 16">
              <a:extLst>
                <a:ext uri="{FF2B5EF4-FFF2-40B4-BE49-F238E27FC236}">
                  <a16:creationId xmlns:a16="http://schemas.microsoft.com/office/drawing/2014/main" id="{FBB5E552-2AE7-4226-84C6-4ABE6335C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4217" y="4354156"/>
              <a:ext cx="243888" cy="138156"/>
            </a:xfrm>
            <a:custGeom>
              <a:avLst/>
              <a:gdLst>
                <a:gd name="T0" fmla="*/ 2 w 101"/>
                <a:gd name="T1" fmla="*/ 57 h 57"/>
                <a:gd name="T2" fmla="*/ 0 w 101"/>
                <a:gd name="T3" fmla="*/ 32 h 57"/>
                <a:gd name="T4" fmla="*/ 14 w 101"/>
                <a:gd name="T5" fmla="*/ 14 h 57"/>
                <a:gd name="T6" fmla="*/ 33 w 101"/>
                <a:gd name="T7" fmla="*/ 16 h 57"/>
                <a:gd name="T8" fmla="*/ 63 w 101"/>
                <a:gd name="T9" fmla="*/ 11 h 57"/>
                <a:gd name="T10" fmla="*/ 86 w 101"/>
                <a:gd name="T11" fmla="*/ 1 h 57"/>
                <a:gd name="T12" fmla="*/ 100 w 101"/>
                <a:gd name="T13" fmla="*/ 8 h 57"/>
                <a:gd name="T14" fmla="*/ 100 w 101"/>
                <a:gd name="T15" fmla="*/ 16 h 57"/>
                <a:gd name="T16" fmla="*/ 101 w 101"/>
                <a:gd name="T17" fmla="*/ 56 h 57"/>
                <a:gd name="T18" fmla="*/ 2 w 101"/>
                <a:gd name="T1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" h="57">
                  <a:moveTo>
                    <a:pt x="2" y="57"/>
                  </a:moveTo>
                  <a:cubicBezTo>
                    <a:pt x="1" y="49"/>
                    <a:pt x="0" y="40"/>
                    <a:pt x="0" y="32"/>
                  </a:cubicBezTo>
                  <a:cubicBezTo>
                    <a:pt x="0" y="24"/>
                    <a:pt x="6" y="16"/>
                    <a:pt x="14" y="14"/>
                  </a:cubicBezTo>
                  <a:cubicBezTo>
                    <a:pt x="20" y="13"/>
                    <a:pt x="26" y="15"/>
                    <a:pt x="33" y="16"/>
                  </a:cubicBezTo>
                  <a:cubicBezTo>
                    <a:pt x="43" y="18"/>
                    <a:pt x="53" y="16"/>
                    <a:pt x="63" y="11"/>
                  </a:cubicBezTo>
                  <a:cubicBezTo>
                    <a:pt x="70" y="8"/>
                    <a:pt x="78" y="1"/>
                    <a:pt x="86" y="1"/>
                  </a:cubicBezTo>
                  <a:cubicBezTo>
                    <a:pt x="92" y="0"/>
                    <a:pt x="99" y="3"/>
                    <a:pt x="100" y="8"/>
                  </a:cubicBezTo>
                  <a:cubicBezTo>
                    <a:pt x="101" y="11"/>
                    <a:pt x="101" y="14"/>
                    <a:pt x="100" y="16"/>
                  </a:cubicBezTo>
                  <a:cubicBezTo>
                    <a:pt x="98" y="29"/>
                    <a:pt x="101" y="44"/>
                    <a:pt x="101" y="56"/>
                  </a:cubicBezTo>
                  <a:cubicBezTo>
                    <a:pt x="68" y="57"/>
                    <a:pt x="34" y="56"/>
                    <a:pt x="2" y="57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5" name="Freeform 17">
              <a:extLst>
                <a:ext uri="{FF2B5EF4-FFF2-40B4-BE49-F238E27FC236}">
                  <a16:creationId xmlns:a16="http://schemas.microsoft.com/office/drawing/2014/main" id="{2A5420AC-6E31-4543-98AD-04C3BDC0C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0383" y="4502180"/>
              <a:ext cx="336932" cy="26786"/>
            </a:xfrm>
            <a:custGeom>
              <a:avLst/>
              <a:gdLst>
                <a:gd name="T0" fmla="*/ 0 w 239"/>
                <a:gd name="T1" fmla="*/ 19 h 19"/>
                <a:gd name="T2" fmla="*/ 29 w 239"/>
                <a:gd name="T3" fmla="*/ 0 h 19"/>
                <a:gd name="T4" fmla="*/ 210 w 239"/>
                <a:gd name="T5" fmla="*/ 0 h 19"/>
                <a:gd name="T6" fmla="*/ 239 w 239"/>
                <a:gd name="T7" fmla="*/ 19 h 19"/>
                <a:gd name="T8" fmla="*/ 0 w 239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9">
                  <a:moveTo>
                    <a:pt x="0" y="19"/>
                  </a:moveTo>
                  <a:lnTo>
                    <a:pt x="29" y="0"/>
                  </a:lnTo>
                  <a:lnTo>
                    <a:pt x="210" y="0"/>
                  </a:lnTo>
                  <a:lnTo>
                    <a:pt x="239" y="19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6" name="Freeform 18">
              <a:extLst>
                <a:ext uri="{FF2B5EF4-FFF2-40B4-BE49-F238E27FC236}">
                  <a16:creationId xmlns:a16="http://schemas.microsoft.com/office/drawing/2014/main" id="{0D614E62-AA2A-4141-B99D-4436A15D7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0383" y="4502180"/>
              <a:ext cx="336932" cy="26786"/>
            </a:xfrm>
            <a:custGeom>
              <a:avLst/>
              <a:gdLst>
                <a:gd name="T0" fmla="*/ 0 w 239"/>
                <a:gd name="T1" fmla="*/ 19 h 19"/>
                <a:gd name="T2" fmla="*/ 29 w 239"/>
                <a:gd name="T3" fmla="*/ 0 h 19"/>
                <a:gd name="T4" fmla="*/ 210 w 239"/>
                <a:gd name="T5" fmla="*/ 0 h 19"/>
                <a:gd name="T6" fmla="*/ 239 w 239"/>
                <a:gd name="T7" fmla="*/ 19 h 19"/>
                <a:gd name="T8" fmla="*/ 0 w 239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9">
                  <a:moveTo>
                    <a:pt x="0" y="19"/>
                  </a:moveTo>
                  <a:lnTo>
                    <a:pt x="29" y="0"/>
                  </a:lnTo>
                  <a:lnTo>
                    <a:pt x="210" y="0"/>
                  </a:lnTo>
                  <a:lnTo>
                    <a:pt x="239" y="19"/>
                  </a:lnTo>
                  <a:lnTo>
                    <a:pt x="0" y="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7" name="Freeform 19">
              <a:extLst>
                <a:ext uri="{FF2B5EF4-FFF2-40B4-BE49-F238E27FC236}">
                  <a16:creationId xmlns:a16="http://schemas.microsoft.com/office/drawing/2014/main" id="{E35A2B71-5742-4965-BC63-B65F4C3FC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0514" y="3841005"/>
              <a:ext cx="593507" cy="769726"/>
            </a:xfrm>
            <a:custGeom>
              <a:avLst/>
              <a:gdLst>
                <a:gd name="T0" fmla="*/ 0 w 246"/>
                <a:gd name="T1" fmla="*/ 25 h 318"/>
                <a:gd name="T2" fmla="*/ 0 w 246"/>
                <a:gd name="T3" fmla="*/ 144 h 318"/>
                <a:gd name="T4" fmla="*/ 144 w 246"/>
                <a:gd name="T5" fmla="*/ 144 h 318"/>
                <a:gd name="T6" fmla="*/ 144 w 246"/>
                <a:gd name="T7" fmla="*/ 284 h 318"/>
                <a:gd name="T8" fmla="*/ 4 w 246"/>
                <a:gd name="T9" fmla="*/ 284 h 318"/>
                <a:gd name="T10" fmla="*/ 4 w 246"/>
                <a:gd name="T11" fmla="*/ 318 h 318"/>
                <a:gd name="T12" fmla="*/ 246 w 246"/>
                <a:gd name="T13" fmla="*/ 318 h 318"/>
                <a:gd name="T14" fmla="*/ 246 w 246"/>
                <a:gd name="T15" fmla="*/ 25 h 318"/>
                <a:gd name="T16" fmla="*/ 221 w 246"/>
                <a:gd name="T17" fmla="*/ 0 h 318"/>
                <a:gd name="T18" fmla="*/ 26 w 246"/>
                <a:gd name="T19" fmla="*/ 0 h 318"/>
                <a:gd name="T20" fmla="*/ 0 w 246"/>
                <a:gd name="T21" fmla="*/ 2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6" h="318">
                  <a:moveTo>
                    <a:pt x="0" y="25"/>
                  </a:moveTo>
                  <a:cubicBezTo>
                    <a:pt x="0" y="144"/>
                    <a:pt x="0" y="144"/>
                    <a:pt x="0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4" y="284"/>
                    <a:pt x="144" y="284"/>
                    <a:pt x="144" y="284"/>
                  </a:cubicBezTo>
                  <a:cubicBezTo>
                    <a:pt x="4" y="284"/>
                    <a:pt x="4" y="284"/>
                    <a:pt x="4" y="284"/>
                  </a:cubicBezTo>
                  <a:cubicBezTo>
                    <a:pt x="4" y="318"/>
                    <a:pt x="4" y="318"/>
                    <a:pt x="4" y="318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46" y="25"/>
                    <a:pt x="246" y="25"/>
                    <a:pt x="246" y="25"/>
                  </a:cubicBezTo>
                  <a:cubicBezTo>
                    <a:pt x="246" y="11"/>
                    <a:pt x="235" y="0"/>
                    <a:pt x="22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1"/>
                    <a:pt x="0" y="25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8" name="Oval 20">
              <a:extLst>
                <a:ext uri="{FF2B5EF4-FFF2-40B4-BE49-F238E27FC236}">
                  <a16:creationId xmlns:a16="http://schemas.microsoft.com/office/drawing/2014/main" id="{6D3A917D-5E5A-4210-A340-E5DEB08FBC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0514" y="3907263"/>
              <a:ext cx="593507" cy="423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9" name="Oval 21">
              <a:extLst>
                <a:ext uri="{FF2B5EF4-FFF2-40B4-BE49-F238E27FC236}">
                  <a16:creationId xmlns:a16="http://schemas.microsoft.com/office/drawing/2014/main" id="{069A8320-ECF9-4E62-93D3-9C8C6BD386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7671" y="3843824"/>
              <a:ext cx="4230" cy="766907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0" name="Freeform 22">
              <a:extLst>
                <a:ext uri="{FF2B5EF4-FFF2-40B4-BE49-F238E27FC236}">
                  <a16:creationId xmlns:a16="http://schemas.microsoft.com/office/drawing/2014/main" id="{0DE472E3-B178-4E0C-B030-1A4F310FA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3861" y="4221639"/>
              <a:ext cx="307327" cy="188907"/>
            </a:xfrm>
            <a:custGeom>
              <a:avLst/>
              <a:gdLst>
                <a:gd name="T0" fmla="*/ 2 w 127"/>
                <a:gd name="T1" fmla="*/ 78 h 78"/>
                <a:gd name="T2" fmla="*/ 1 w 127"/>
                <a:gd name="T3" fmla="*/ 42 h 78"/>
                <a:gd name="T4" fmla="*/ 9 w 127"/>
                <a:gd name="T5" fmla="*/ 12 h 78"/>
                <a:gd name="T6" fmla="*/ 30 w 127"/>
                <a:gd name="T7" fmla="*/ 0 h 78"/>
                <a:gd name="T8" fmla="*/ 127 w 127"/>
                <a:gd name="T9" fmla="*/ 0 h 78"/>
                <a:gd name="T10" fmla="*/ 127 w 127"/>
                <a:gd name="T11" fmla="*/ 9 h 78"/>
                <a:gd name="T12" fmla="*/ 32 w 127"/>
                <a:gd name="T13" fmla="*/ 9 h 78"/>
                <a:gd name="T14" fmla="*/ 12 w 127"/>
                <a:gd name="T15" fmla="*/ 34 h 78"/>
                <a:gd name="T16" fmla="*/ 12 w 127"/>
                <a:gd name="T17" fmla="*/ 78 h 78"/>
                <a:gd name="T18" fmla="*/ 2 w 127"/>
                <a:gd name="T1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" h="78">
                  <a:moveTo>
                    <a:pt x="2" y="78"/>
                  </a:moveTo>
                  <a:cubicBezTo>
                    <a:pt x="1" y="42"/>
                    <a:pt x="1" y="42"/>
                    <a:pt x="1" y="42"/>
                  </a:cubicBezTo>
                  <a:cubicBezTo>
                    <a:pt x="0" y="31"/>
                    <a:pt x="3" y="21"/>
                    <a:pt x="9" y="12"/>
                  </a:cubicBezTo>
                  <a:cubicBezTo>
                    <a:pt x="13" y="6"/>
                    <a:pt x="20" y="0"/>
                    <a:pt x="30" y="0"/>
                  </a:cubicBezTo>
                  <a:cubicBezTo>
                    <a:pt x="54" y="0"/>
                    <a:pt x="127" y="0"/>
                    <a:pt x="127" y="0"/>
                  </a:cubicBezTo>
                  <a:cubicBezTo>
                    <a:pt x="127" y="9"/>
                    <a:pt x="127" y="9"/>
                    <a:pt x="127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9"/>
                    <a:pt x="15" y="11"/>
                    <a:pt x="12" y="34"/>
                  </a:cubicBezTo>
                  <a:cubicBezTo>
                    <a:pt x="10" y="58"/>
                    <a:pt x="12" y="78"/>
                    <a:pt x="12" y="78"/>
                  </a:cubicBezTo>
                  <a:lnTo>
                    <a:pt x="2" y="78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1" name="Rectangle 23">
              <a:extLst>
                <a:ext uri="{FF2B5EF4-FFF2-40B4-BE49-F238E27FC236}">
                  <a16:creationId xmlns:a16="http://schemas.microsoft.com/office/drawing/2014/main" id="{A16FC9DD-B6C6-4645-88DC-12A9665498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3782" y="5723028"/>
              <a:ext cx="101502" cy="186088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2" name="Rectangle 24">
              <a:extLst>
                <a:ext uri="{FF2B5EF4-FFF2-40B4-BE49-F238E27FC236}">
                  <a16:creationId xmlns:a16="http://schemas.microsoft.com/office/drawing/2014/main" id="{CC8C4AB2-56A2-4B10-AEB0-5F0571684E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7724" y="5723028"/>
              <a:ext cx="101502" cy="186088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" name="Rectangle 25">
              <a:extLst>
                <a:ext uri="{FF2B5EF4-FFF2-40B4-BE49-F238E27FC236}">
                  <a16:creationId xmlns:a16="http://schemas.microsoft.com/office/drawing/2014/main" id="{CBF39C8C-3DEC-4C3F-883A-B62A378A1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6812" y="4610731"/>
              <a:ext cx="851492" cy="1112297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4" name="Rectangle 26">
              <a:extLst>
                <a:ext uri="{FF2B5EF4-FFF2-40B4-BE49-F238E27FC236}">
                  <a16:creationId xmlns:a16="http://schemas.microsoft.com/office/drawing/2014/main" id="{876C9973-3054-4A0B-95C3-6D2F291847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0329" y="4610731"/>
              <a:ext cx="830346" cy="1112297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5" name="Rectangle 27">
              <a:extLst>
                <a:ext uri="{FF2B5EF4-FFF2-40B4-BE49-F238E27FC236}">
                  <a16:creationId xmlns:a16="http://schemas.microsoft.com/office/drawing/2014/main" id="{813F23B9-3442-4D28-86C3-FD71C1010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5046" y="5723028"/>
              <a:ext cx="101502" cy="186088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6" name="Rectangle 28">
              <a:extLst>
                <a:ext uri="{FF2B5EF4-FFF2-40B4-BE49-F238E27FC236}">
                  <a16:creationId xmlns:a16="http://schemas.microsoft.com/office/drawing/2014/main" id="{2B550AD6-23A7-40EB-A8D1-581265C33B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734" y="5723028"/>
              <a:ext cx="101502" cy="186088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7" name="Rectangle 29">
              <a:extLst>
                <a:ext uri="{FF2B5EF4-FFF2-40B4-BE49-F238E27FC236}">
                  <a16:creationId xmlns:a16="http://schemas.microsoft.com/office/drawing/2014/main" id="{03C25D51-CD70-4F06-879C-981EA48E5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734" y="5723028"/>
              <a:ext cx="101502" cy="186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8" name="Freeform 30">
              <a:extLst>
                <a:ext uri="{FF2B5EF4-FFF2-40B4-BE49-F238E27FC236}">
                  <a16:creationId xmlns:a16="http://schemas.microsoft.com/office/drawing/2014/main" id="{D7652640-4083-4863-AE0A-DA978F079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1080" y="5319838"/>
              <a:ext cx="714746" cy="277722"/>
            </a:xfrm>
            <a:custGeom>
              <a:avLst/>
              <a:gdLst>
                <a:gd name="T0" fmla="*/ 295 w 296"/>
                <a:gd name="T1" fmla="*/ 115 h 115"/>
                <a:gd name="T2" fmla="*/ 295 w 296"/>
                <a:gd name="T3" fmla="*/ 113 h 115"/>
                <a:gd name="T4" fmla="*/ 295 w 296"/>
                <a:gd name="T5" fmla="*/ 107 h 115"/>
                <a:gd name="T6" fmla="*/ 295 w 296"/>
                <a:gd name="T7" fmla="*/ 84 h 115"/>
                <a:gd name="T8" fmla="*/ 295 w 296"/>
                <a:gd name="T9" fmla="*/ 1 h 115"/>
                <a:gd name="T10" fmla="*/ 295 w 296"/>
                <a:gd name="T11" fmla="*/ 2 h 115"/>
                <a:gd name="T12" fmla="*/ 1 w 296"/>
                <a:gd name="T13" fmla="*/ 2 h 115"/>
                <a:gd name="T14" fmla="*/ 1 w 296"/>
                <a:gd name="T15" fmla="*/ 2 h 115"/>
                <a:gd name="T16" fmla="*/ 1 w 296"/>
                <a:gd name="T17" fmla="*/ 1 h 115"/>
                <a:gd name="T18" fmla="*/ 1 w 296"/>
                <a:gd name="T19" fmla="*/ 115 h 115"/>
                <a:gd name="T20" fmla="*/ 1 w 296"/>
                <a:gd name="T21" fmla="*/ 114 h 115"/>
                <a:gd name="T22" fmla="*/ 212 w 296"/>
                <a:gd name="T23" fmla="*/ 114 h 115"/>
                <a:gd name="T24" fmla="*/ 273 w 296"/>
                <a:gd name="T25" fmla="*/ 114 h 115"/>
                <a:gd name="T26" fmla="*/ 290 w 296"/>
                <a:gd name="T27" fmla="*/ 115 h 115"/>
                <a:gd name="T28" fmla="*/ 294 w 296"/>
                <a:gd name="T29" fmla="*/ 115 h 115"/>
                <a:gd name="T30" fmla="*/ 295 w 296"/>
                <a:gd name="T31" fmla="*/ 115 h 115"/>
                <a:gd name="T32" fmla="*/ 294 w 296"/>
                <a:gd name="T33" fmla="*/ 115 h 115"/>
                <a:gd name="T34" fmla="*/ 290 w 296"/>
                <a:gd name="T35" fmla="*/ 115 h 115"/>
                <a:gd name="T36" fmla="*/ 274 w 296"/>
                <a:gd name="T37" fmla="*/ 115 h 115"/>
                <a:gd name="T38" fmla="*/ 212 w 296"/>
                <a:gd name="T39" fmla="*/ 115 h 115"/>
                <a:gd name="T40" fmla="*/ 1 w 296"/>
                <a:gd name="T41" fmla="*/ 115 h 115"/>
                <a:gd name="T42" fmla="*/ 0 w 296"/>
                <a:gd name="T43" fmla="*/ 115 h 115"/>
                <a:gd name="T44" fmla="*/ 0 w 296"/>
                <a:gd name="T45" fmla="*/ 115 h 115"/>
                <a:gd name="T46" fmla="*/ 0 w 296"/>
                <a:gd name="T47" fmla="*/ 1 h 115"/>
                <a:gd name="T48" fmla="*/ 0 w 296"/>
                <a:gd name="T49" fmla="*/ 0 h 115"/>
                <a:gd name="T50" fmla="*/ 1 w 296"/>
                <a:gd name="T51" fmla="*/ 0 h 115"/>
                <a:gd name="T52" fmla="*/ 1 w 296"/>
                <a:gd name="T53" fmla="*/ 0 h 115"/>
                <a:gd name="T54" fmla="*/ 295 w 296"/>
                <a:gd name="T55" fmla="*/ 1 h 115"/>
                <a:gd name="T56" fmla="*/ 296 w 296"/>
                <a:gd name="T57" fmla="*/ 1 h 115"/>
                <a:gd name="T58" fmla="*/ 296 w 296"/>
                <a:gd name="T59" fmla="*/ 1 h 115"/>
                <a:gd name="T60" fmla="*/ 296 w 296"/>
                <a:gd name="T61" fmla="*/ 84 h 115"/>
                <a:gd name="T62" fmla="*/ 296 w 296"/>
                <a:gd name="T63" fmla="*/ 107 h 115"/>
                <a:gd name="T64" fmla="*/ 296 w 296"/>
                <a:gd name="T65" fmla="*/ 113 h 115"/>
                <a:gd name="T66" fmla="*/ 295 w 296"/>
                <a:gd name="T67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6" h="115">
                  <a:moveTo>
                    <a:pt x="295" y="115"/>
                  </a:moveTo>
                  <a:cubicBezTo>
                    <a:pt x="295" y="115"/>
                    <a:pt x="295" y="114"/>
                    <a:pt x="295" y="113"/>
                  </a:cubicBezTo>
                  <a:cubicBezTo>
                    <a:pt x="295" y="111"/>
                    <a:pt x="295" y="109"/>
                    <a:pt x="295" y="107"/>
                  </a:cubicBezTo>
                  <a:cubicBezTo>
                    <a:pt x="295" y="102"/>
                    <a:pt x="295" y="94"/>
                    <a:pt x="295" y="84"/>
                  </a:cubicBezTo>
                  <a:cubicBezTo>
                    <a:pt x="295" y="65"/>
                    <a:pt x="295" y="36"/>
                    <a:pt x="295" y="1"/>
                  </a:cubicBezTo>
                  <a:cubicBezTo>
                    <a:pt x="295" y="2"/>
                    <a:pt x="295" y="2"/>
                    <a:pt x="295" y="2"/>
                  </a:cubicBezTo>
                  <a:cubicBezTo>
                    <a:pt x="222" y="2"/>
                    <a:pt x="117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1"/>
                    <a:pt x="1" y="79"/>
                    <a:pt x="1" y="115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86" y="114"/>
                    <a:pt x="160" y="114"/>
                    <a:pt x="212" y="114"/>
                  </a:cubicBezTo>
                  <a:cubicBezTo>
                    <a:pt x="238" y="114"/>
                    <a:pt x="259" y="114"/>
                    <a:pt x="273" y="114"/>
                  </a:cubicBezTo>
                  <a:cubicBezTo>
                    <a:pt x="280" y="114"/>
                    <a:pt x="286" y="115"/>
                    <a:pt x="290" y="115"/>
                  </a:cubicBezTo>
                  <a:cubicBezTo>
                    <a:pt x="292" y="115"/>
                    <a:pt x="293" y="115"/>
                    <a:pt x="294" y="115"/>
                  </a:cubicBezTo>
                  <a:cubicBezTo>
                    <a:pt x="295" y="115"/>
                    <a:pt x="295" y="115"/>
                    <a:pt x="295" y="115"/>
                  </a:cubicBezTo>
                  <a:cubicBezTo>
                    <a:pt x="295" y="115"/>
                    <a:pt x="295" y="115"/>
                    <a:pt x="294" y="115"/>
                  </a:cubicBezTo>
                  <a:cubicBezTo>
                    <a:pt x="293" y="115"/>
                    <a:pt x="292" y="115"/>
                    <a:pt x="290" y="115"/>
                  </a:cubicBezTo>
                  <a:cubicBezTo>
                    <a:pt x="286" y="115"/>
                    <a:pt x="281" y="115"/>
                    <a:pt x="274" y="115"/>
                  </a:cubicBezTo>
                  <a:cubicBezTo>
                    <a:pt x="259" y="115"/>
                    <a:pt x="238" y="115"/>
                    <a:pt x="212" y="115"/>
                  </a:cubicBezTo>
                  <a:cubicBezTo>
                    <a:pt x="160" y="115"/>
                    <a:pt x="86" y="115"/>
                    <a:pt x="1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79"/>
                    <a:pt x="0" y="4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7" y="0"/>
                    <a:pt x="222" y="1"/>
                    <a:pt x="295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36"/>
                    <a:pt x="296" y="65"/>
                    <a:pt x="296" y="84"/>
                  </a:cubicBezTo>
                  <a:cubicBezTo>
                    <a:pt x="296" y="94"/>
                    <a:pt x="296" y="102"/>
                    <a:pt x="296" y="107"/>
                  </a:cubicBezTo>
                  <a:cubicBezTo>
                    <a:pt x="296" y="109"/>
                    <a:pt x="296" y="111"/>
                    <a:pt x="296" y="113"/>
                  </a:cubicBezTo>
                  <a:cubicBezTo>
                    <a:pt x="296" y="114"/>
                    <a:pt x="295" y="115"/>
                    <a:pt x="295" y="115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9" name="Freeform 31">
              <a:extLst>
                <a:ext uri="{FF2B5EF4-FFF2-40B4-BE49-F238E27FC236}">
                  <a16:creationId xmlns:a16="http://schemas.microsoft.com/office/drawing/2014/main" id="{90FE9CBA-34BE-47DB-A468-5E0DF4467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6602" y="5435438"/>
              <a:ext cx="43703" cy="47932"/>
            </a:xfrm>
            <a:custGeom>
              <a:avLst/>
              <a:gdLst>
                <a:gd name="T0" fmla="*/ 18 w 18"/>
                <a:gd name="T1" fmla="*/ 10 h 20"/>
                <a:gd name="T2" fmla="*/ 17 w 18"/>
                <a:gd name="T3" fmla="*/ 8 h 20"/>
                <a:gd name="T4" fmla="*/ 14 w 18"/>
                <a:gd name="T5" fmla="*/ 3 h 20"/>
                <a:gd name="T6" fmla="*/ 6 w 18"/>
                <a:gd name="T7" fmla="*/ 2 h 20"/>
                <a:gd name="T8" fmla="*/ 1 w 18"/>
                <a:gd name="T9" fmla="*/ 10 h 20"/>
                <a:gd name="T10" fmla="*/ 6 w 18"/>
                <a:gd name="T11" fmla="*/ 18 h 20"/>
                <a:gd name="T12" fmla="*/ 14 w 18"/>
                <a:gd name="T13" fmla="*/ 17 h 20"/>
                <a:gd name="T14" fmla="*/ 17 w 18"/>
                <a:gd name="T15" fmla="*/ 12 h 20"/>
                <a:gd name="T16" fmla="*/ 18 w 18"/>
                <a:gd name="T17" fmla="*/ 10 h 20"/>
                <a:gd name="T18" fmla="*/ 18 w 18"/>
                <a:gd name="T19" fmla="*/ 12 h 20"/>
                <a:gd name="T20" fmla="*/ 15 w 18"/>
                <a:gd name="T21" fmla="*/ 17 h 20"/>
                <a:gd name="T22" fmla="*/ 6 w 18"/>
                <a:gd name="T23" fmla="*/ 19 h 20"/>
                <a:gd name="T24" fmla="*/ 0 w 18"/>
                <a:gd name="T25" fmla="*/ 10 h 20"/>
                <a:gd name="T26" fmla="*/ 6 w 18"/>
                <a:gd name="T27" fmla="*/ 1 h 20"/>
                <a:gd name="T28" fmla="*/ 15 w 18"/>
                <a:gd name="T29" fmla="*/ 2 h 20"/>
                <a:gd name="T30" fmla="*/ 18 w 18"/>
                <a:gd name="T31" fmla="*/ 8 h 20"/>
                <a:gd name="T32" fmla="*/ 18 w 18"/>
                <a:gd name="T33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0">
                  <a:moveTo>
                    <a:pt x="18" y="10"/>
                  </a:moveTo>
                  <a:cubicBezTo>
                    <a:pt x="18" y="10"/>
                    <a:pt x="18" y="9"/>
                    <a:pt x="17" y="8"/>
                  </a:cubicBezTo>
                  <a:cubicBezTo>
                    <a:pt x="17" y="6"/>
                    <a:pt x="16" y="5"/>
                    <a:pt x="14" y="3"/>
                  </a:cubicBezTo>
                  <a:cubicBezTo>
                    <a:pt x="12" y="2"/>
                    <a:pt x="9" y="1"/>
                    <a:pt x="6" y="2"/>
                  </a:cubicBezTo>
                  <a:cubicBezTo>
                    <a:pt x="3" y="3"/>
                    <a:pt x="1" y="6"/>
                    <a:pt x="1" y="10"/>
                  </a:cubicBezTo>
                  <a:cubicBezTo>
                    <a:pt x="1" y="13"/>
                    <a:pt x="3" y="17"/>
                    <a:pt x="6" y="18"/>
                  </a:cubicBezTo>
                  <a:cubicBezTo>
                    <a:pt x="9" y="19"/>
                    <a:pt x="12" y="18"/>
                    <a:pt x="14" y="17"/>
                  </a:cubicBezTo>
                  <a:cubicBezTo>
                    <a:pt x="16" y="15"/>
                    <a:pt x="17" y="13"/>
                    <a:pt x="17" y="12"/>
                  </a:cubicBezTo>
                  <a:cubicBezTo>
                    <a:pt x="18" y="11"/>
                    <a:pt x="18" y="10"/>
                    <a:pt x="18" y="10"/>
                  </a:cubicBezTo>
                  <a:cubicBezTo>
                    <a:pt x="18" y="10"/>
                    <a:pt x="18" y="11"/>
                    <a:pt x="18" y="12"/>
                  </a:cubicBezTo>
                  <a:cubicBezTo>
                    <a:pt x="18" y="13"/>
                    <a:pt x="17" y="16"/>
                    <a:pt x="15" y="17"/>
                  </a:cubicBezTo>
                  <a:cubicBezTo>
                    <a:pt x="13" y="19"/>
                    <a:pt x="9" y="20"/>
                    <a:pt x="6" y="19"/>
                  </a:cubicBezTo>
                  <a:cubicBezTo>
                    <a:pt x="2" y="18"/>
                    <a:pt x="0" y="14"/>
                    <a:pt x="0" y="10"/>
                  </a:cubicBezTo>
                  <a:cubicBezTo>
                    <a:pt x="0" y="6"/>
                    <a:pt x="2" y="2"/>
                    <a:pt x="6" y="1"/>
                  </a:cubicBezTo>
                  <a:cubicBezTo>
                    <a:pt x="9" y="0"/>
                    <a:pt x="13" y="1"/>
                    <a:pt x="15" y="2"/>
                  </a:cubicBezTo>
                  <a:cubicBezTo>
                    <a:pt x="17" y="4"/>
                    <a:pt x="18" y="6"/>
                    <a:pt x="18" y="8"/>
                  </a:cubicBezTo>
                  <a:cubicBezTo>
                    <a:pt x="18" y="9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0" name="Freeform 32">
              <a:extLst>
                <a:ext uri="{FF2B5EF4-FFF2-40B4-BE49-F238E27FC236}">
                  <a16:creationId xmlns:a16="http://schemas.microsoft.com/office/drawing/2014/main" id="{683BA5B8-34AE-4A3F-9A0E-142CA645F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1080" y="4989955"/>
              <a:ext cx="714746" cy="279132"/>
            </a:xfrm>
            <a:custGeom>
              <a:avLst/>
              <a:gdLst>
                <a:gd name="T0" fmla="*/ 295 w 296"/>
                <a:gd name="T1" fmla="*/ 115 h 115"/>
                <a:gd name="T2" fmla="*/ 295 w 296"/>
                <a:gd name="T3" fmla="*/ 113 h 115"/>
                <a:gd name="T4" fmla="*/ 295 w 296"/>
                <a:gd name="T5" fmla="*/ 107 h 115"/>
                <a:gd name="T6" fmla="*/ 295 w 296"/>
                <a:gd name="T7" fmla="*/ 84 h 115"/>
                <a:gd name="T8" fmla="*/ 295 w 296"/>
                <a:gd name="T9" fmla="*/ 1 h 115"/>
                <a:gd name="T10" fmla="*/ 295 w 296"/>
                <a:gd name="T11" fmla="*/ 2 h 115"/>
                <a:gd name="T12" fmla="*/ 1 w 296"/>
                <a:gd name="T13" fmla="*/ 2 h 115"/>
                <a:gd name="T14" fmla="*/ 1 w 296"/>
                <a:gd name="T15" fmla="*/ 2 h 115"/>
                <a:gd name="T16" fmla="*/ 1 w 296"/>
                <a:gd name="T17" fmla="*/ 1 h 115"/>
                <a:gd name="T18" fmla="*/ 1 w 296"/>
                <a:gd name="T19" fmla="*/ 115 h 115"/>
                <a:gd name="T20" fmla="*/ 1 w 296"/>
                <a:gd name="T21" fmla="*/ 114 h 115"/>
                <a:gd name="T22" fmla="*/ 212 w 296"/>
                <a:gd name="T23" fmla="*/ 114 h 115"/>
                <a:gd name="T24" fmla="*/ 273 w 296"/>
                <a:gd name="T25" fmla="*/ 114 h 115"/>
                <a:gd name="T26" fmla="*/ 290 w 296"/>
                <a:gd name="T27" fmla="*/ 115 h 115"/>
                <a:gd name="T28" fmla="*/ 294 w 296"/>
                <a:gd name="T29" fmla="*/ 115 h 115"/>
                <a:gd name="T30" fmla="*/ 295 w 296"/>
                <a:gd name="T31" fmla="*/ 115 h 115"/>
                <a:gd name="T32" fmla="*/ 294 w 296"/>
                <a:gd name="T33" fmla="*/ 115 h 115"/>
                <a:gd name="T34" fmla="*/ 290 w 296"/>
                <a:gd name="T35" fmla="*/ 115 h 115"/>
                <a:gd name="T36" fmla="*/ 274 w 296"/>
                <a:gd name="T37" fmla="*/ 115 h 115"/>
                <a:gd name="T38" fmla="*/ 212 w 296"/>
                <a:gd name="T39" fmla="*/ 115 h 115"/>
                <a:gd name="T40" fmla="*/ 1 w 296"/>
                <a:gd name="T41" fmla="*/ 115 h 115"/>
                <a:gd name="T42" fmla="*/ 0 w 296"/>
                <a:gd name="T43" fmla="*/ 115 h 115"/>
                <a:gd name="T44" fmla="*/ 0 w 296"/>
                <a:gd name="T45" fmla="*/ 115 h 115"/>
                <a:gd name="T46" fmla="*/ 0 w 296"/>
                <a:gd name="T47" fmla="*/ 1 h 115"/>
                <a:gd name="T48" fmla="*/ 0 w 296"/>
                <a:gd name="T49" fmla="*/ 0 h 115"/>
                <a:gd name="T50" fmla="*/ 1 w 296"/>
                <a:gd name="T51" fmla="*/ 0 h 115"/>
                <a:gd name="T52" fmla="*/ 1 w 296"/>
                <a:gd name="T53" fmla="*/ 0 h 115"/>
                <a:gd name="T54" fmla="*/ 295 w 296"/>
                <a:gd name="T55" fmla="*/ 1 h 115"/>
                <a:gd name="T56" fmla="*/ 296 w 296"/>
                <a:gd name="T57" fmla="*/ 1 h 115"/>
                <a:gd name="T58" fmla="*/ 296 w 296"/>
                <a:gd name="T59" fmla="*/ 1 h 115"/>
                <a:gd name="T60" fmla="*/ 296 w 296"/>
                <a:gd name="T61" fmla="*/ 84 h 115"/>
                <a:gd name="T62" fmla="*/ 296 w 296"/>
                <a:gd name="T63" fmla="*/ 107 h 115"/>
                <a:gd name="T64" fmla="*/ 296 w 296"/>
                <a:gd name="T65" fmla="*/ 113 h 115"/>
                <a:gd name="T66" fmla="*/ 295 w 296"/>
                <a:gd name="T67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6" h="115">
                  <a:moveTo>
                    <a:pt x="295" y="115"/>
                  </a:moveTo>
                  <a:cubicBezTo>
                    <a:pt x="295" y="115"/>
                    <a:pt x="295" y="114"/>
                    <a:pt x="295" y="113"/>
                  </a:cubicBezTo>
                  <a:cubicBezTo>
                    <a:pt x="295" y="111"/>
                    <a:pt x="295" y="109"/>
                    <a:pt x="295" y="107"/>
                  </a:cubicBezTo>
                  <a:cubicBezTo>
                    <a:pt x="295" y="102"/>
                    <a:pt x="295" y="94"/>
                    <a:pt x="295" y="84"/>
                  </a:cubicBezTo>
                  <a:cubicBezTo>
                    <a:pt x="295" y="65"/>
                    <a:pt x="295" y="36"/>
                    <a:pt x="295" y="1"/>
                  </a:cubicBezTo>
                  <a:cubicBezTo>
                    <a:pt x="295" y="2"/>
                    <a:pt x="295" y="2"/>
                    <a:pt x="295" y="2"/>
                  </a:cubicBezTo>
                  <a:cubicBezTo>
                    <a:pt x="222" y="2"/>
                    <a:pt x="117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1"/>
                    <a:pt x="1" y="79"/>
                    <a:pt x="1" y="115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86" y="114"/>
                    <a:pt x="160" y="114"/>
                    <a:pt x="212" y="114"/>
                  </a:cubicBezTo>
                  <a:cubicBezTo>
                    <a:pt x="238" y="114"/>
                    <a:pt x="259" y="114"/>
                    <a:pt x="273" y="114"/>
                  </a:cubicBezTo>
                  <a:cubicBezTo>
                    <a:pt x="280" y="114"/>
                    <a:pt x="286" y="115"/>
                    <a:pt x="290" y="115"/>
                  </a:cubicBezTo>
                  <a:cubicBezTo>
                    <a:pt x="292" y="115"/>
                    <a:pt x="293" y="115"/>
                    <a:pt x="294" y="115"/>
                  </a:cubicBezTo>
                  <a:cubicBezTo>
                    <a:pt x="295" y="115"/>
                    <a:pt x="295" y="115"/>
                    <a:pt x="295" y="115"/>
                  </a:cubicBezTo>
                  <a:cubicBezTo>
                    <a:pt x="295" y="115"/>
                    <a:pt x="295" y="115"/>
                    <a:pt x="294" y="115"/>
                  </a:cubicBezTo>
                  <a:cubicBezTo>
                    <a:pt x="293" y="115"/>
                    <a:pt x="292" y="115"/>
                    <a:pt x="290" y="115"/>
                  </a:cubicBezTo>
                  <a:cubicBezTo>
                    <a:pt x="286" y="115"/>
                    <a:pt x="281" y="115"/>
                    <a:pt x="274" y="115"/>
                  </a:cubicBezTo>
                  <a:cubicBezTo>
                    <a:pt x="259" y="115"/>
                    <a:pt x="238" y="115"/>
                    <a:pt x="212" y="115"/>
                  </a:cubicBezTo>
                  <a:cubicBezTo>
                    <a:pt x="160" y="115"/>
                    <a:pt x="86" y="115"/>
                    <a:pt x="1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79"/>
                    <a:pt x="0" y="4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7" y="0"/>
                    <a:pt x="222" y="1"/>
                    <a:pt x="295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36"/>
                    <a:pt x="296" y="65"/>
                    <a:pt x="296" y="84"/>
                  </a:cubicBezTo>
                  <a:cubicBezTo>
                    <a:pt x="296" y="94"/>
                    <a:pt x="296" y="102"/>
                    <a:pt x="296" y="107"/>
                  </a:cubicBezTo>
                  <a:cubicBezTo>
                    <a:pt x="296" y="109"/>
                    <a:pt x="296" y="111"/>
                    <a:pt x="296" y="113"/>
                  </a:cubicBezTo>
                  <a:cubicBezTo>
                    <a:pt x="296" y="114"/>
                    <a:pt x="295" y="115"/>
                    <a:pt x="295" y="115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1" name="Freeform 33">
              <a:extLst>
                <a:ext uri="{FF2B5EF4-FFF2-40B4-BE49-F238E27FC236}">
                  <a16:creationId xmlns:a16="http://schemas.microsoft.com/office/drawing/2014/main" id="{DD7DBDE3-A0B3-46B4-B97C-A28DC4EFC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6602" y="5106965"/>
              <a:ext cx="43703" cy="47932"/>
            </a:xfrm>
            <a:custGeom>
              <a:avLst/>
              <a:gdLst>
                <a:gd name="T0" fmla="*/ 18 w 18"/>
                <a:gd name="T1" fmla="*/ 10 h 20"/>
                <a:gd name="T2" fmla="*/ 17 w 18"/>
                <a:gd name="T3" fmla="*/ 8 h 20"/>
                <a:gd name="T4" fmla="*/ 14 w 18"/>
                <a:gd name="T5" fmla="*/ 3 h 20"/>
                <a:gd name="T6" fmla="*/ 6 w 18"/>
                <a:gd name="T7" fmla="*/ 2 h 20"/>
                <a:gd name="T8" fmla="*/ 1 w 18"/>
                <a:gd name="T9" fmla="*/ 10 h 20"/>
                <a:gd name="T10" fmla="*/ 6 w 18"/>
                <a:gd name="T11" fmla="*/ 18 h 20"/>
                <a:gd name="T12" fmla="*/ 14 w 18"/>
                <a:gd name="T13" fmla="*/ 17 h 20"/>
                <a:gd name="T14" fmla="*/ 17 w 18"/>
                <a:gd name="T15" fmla="*/ 12 h 20"/>
                <a:gd name="T16" fmla="*/ 18 w 18"/>
                <a:gd name="T17" fmla="*/ 10 h 20"/>
                <a:gd name="T18" fmla="*/ 18 w 18"/>
                <a:gd name="T19" fmla="*/ 12 h 20"/>
                <a:gd name="T20" fmla="*/ 15 w 18"/>
                <a:gd name="T21" fmla="*/ 17 h 20"/>
                <a:gd name="T22" fmla="*/ 6 w 18"/>
                <a:gd name="T23" fmla="*/ 19 h 20"/>
                <a:gd name="T24" fmla="*/ 0 w 18"/>
                <a:gd name="T25" fmla="*/ 10 h 20"/>
                <a:gd name="T26" fmla="*/ 6 w 18"/>
                <a:gd name="T27" fmla="*/ 1 h 20"/>
                <a:gd name="T28" fmla="*/ 15 w 18"/>
                <a:gd name="T29" fmla="*/ 2 h 20"/>
                <a:gd name="T30" fmla="*/ 18 w 18"/>
                <a:gd name="T31" fmla="*/ 8 h 20"/>
                <a:gd name="T32" fmla="*/ 18 w 18"/>
                <a:gd name="T33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0">
                  <a:moveTo>
                    <a:pt x="18" y="10"/>
                  </a:moveTo>
                  <a:cubicBezTo>
                    <a:pt x="18" y="10"/>
                    <a:pt x="18" y="9"/>
                    <a:pt x="17" y="8"/>
                  </a:cubicBezTo>
                  <a:cubicBezTo>
                    <a:pt x="17" y="6"/>
                    <a:pt x="16" y="5"/>
                    <a:pt x="14" y="3"/>
                  </a:cubicBezTo>
                  <a:cubicBezTo>
                    <a:pt x="12" y="2"/>
                    <a:pt x="9" y="1"/>
                    <a:pt x="6" y="2"/>
                  </a:cubicBezTo>
                  <a:cubicBezTo>
                    <a:pt x="3" y="3"/>
                    <a:pt x="1" y="6"/>
                    <a:pt x="1" y="10"/>
                  </a:cubicBezTo>
                  <a:cubicBezTo>
                    <a:pt x="1" y="13"/>
                    <a:pt x="3" y="17"/>
                    <a:pt x="6" y="18"/>
                  </a:cubicBezTo>
                  <a:cubicBezTo>
                    <a:pt x="9" y="19"/>
                    <a:pt x="12" y="18"/>
                    <a:pt x="14" y="17"/>
                  </a:cubicBezTo>
                  <a:cubicBezTo>
                    <a:pt x="16" y="15"/>
                    <a:pt x="17" y="13"/>
                    <a:pt x="17" y="12"/>
                  </a:cubicBezTo>
                  <a:cubicBezTo>
                    <a:pt x="18" y="11"/>
                    <a:pt x="18" y="10"/>
                    <a:pt x="18" y="10"/>
                  </a:cubicBezTo>
                  <a:cubicBezTo>
                    <a:pt x="18" y="10"/>
                    <a:pt x="18" y="11"/>
                    <a:pt x="18" y="12"/>
                  </a:cubicBezTo>
                  <a:cubicBezTo>
                    <a:pt x="18" y="14"/>
                    <a:pt x="17" y="16"/>
                    <a:pt x="15" y="17"/>
                  </a:cubicBezTo>
                  <a:cubicBezTo>
                    <a:pt x="13" y="19"/>
                    <a:pt x="9" y="20"/>
                    <a:pt x="6" y="19"/>
                  </a:cubicBezTo>
                  <a:cubicBezTo>
                    <a:pt x="2" y="18"/>
                    <a:pt x="0" y="14"/>
                    <a:pt x="0" y="10"/>
                  </a:cubicBezTo>
                  <a:cubicBezTo>
                    <a:pt x="0" y="6"/>
                    <a:pt x="2" y="2"/>
                    <a:pt x="6" y="1"/>
                  </a:cubicBezTo>
                  <a:cubicBezTo>
                    <a:pt x="9" y="0"/>
                    <a:pt x="13" y="1"/>
                    <a:pt x="15" y="2"/>
                  </a:cubicBezTo>
                  <a:cubicBezTo>
                    <a:pt x="17" y="4"/>
                    <a:pt x="18" y="6"/>
                    <a:pt x="18" y="8"/>
                  </a:cubicBezTo>
                  <a:cubicBezTo>
                    <a:pt x="18" y="9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2" name="Freeform 34">
              <a:extLst>
                <a:ext uri="{FF2B5EF4-FFF2-40B4-BE49-F238E27FC236}">
                  <a16:creationId xmlns:a16="http://schemas.microsoft.com/office/drawing/2014/main" id="{D8371AD1-B10B-48D7-8440-E0392DCE3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1080" y="4665711"/>
              <a:ext cx="714746" cy="279132"/>
            </a:xfrm>
            <a:custGeom>
              <a:avLst/>
              <a:gdLst>
                <a:gd name="T0" fmla="*/ 295 w 296"/>
                <a:gd name="T1" fmla="*/ 114 h 115"/>
                <a:gd name="T2" fmla="*/ 295 w 296"/>
                <a:gd name="T3" fmla="*/ 112 h 115"/>
                <a:gd name="T4" fmla="*/ 295 w 296"/>
                <a:gd name="T5" fmla="*/ 107 h 115"/>
                <a:gd name="T6" fmla="*/ 295 w 296"/>
                <a:gd name="T7" fmla="*/ 84 h 115"/>
                <a:gd name="T8" fmla="*/ 295 w 296"/>
                <a:gd name="T9" fmla="*/ 1 h 115"/>
                <a:gd name="T10" fmla="*/ 295 w 296"/>
                <a:gd name="T11" fmla="*/ 1 h 115"/>
                <a:gd name="T12" fmla="*/ 1 w 296"/>
                <a:gd name="T13" fmla="*/ 2 h 115"/>
                <a:gd name="T14" fmla="*/ 1 w 296"/>
                <a:gd name="T15" fmla="*/ 2 h 115"/>
                <a:gd name="T16" fmla="*/ 1 w 296"/>
                <a:gd name="T17" fmla="*/ 1 h 115"/>
                <a:gd name="T18" fmla="*/ 1 w 296"/>
                <a:gd name="T19" fmla="*/ 114 h 115"/>
                <a:gd name="T20" fmla="*/ 1 w 296"/>
                <a:gd name="T21" fmla="*/ 114 h 115"/>
                <a:gd name="T22" fmla="*/ 212 w 296"/>
                <a:gd name="T23" fmla="*/ 114 h 115"/>
                <a:gd name="T24" fmla="*/ 273 w 296"/>
                <a:gd name="T25" fmla="*/ 114 h 115"/>
                <a:gd name="T26" fmla="*/ 290 w 296"/>
                <a:gd name="T27" fmla="*/ 114 h 115"/>
                <a:gd name="T28" fmla="*/ 294 w 296"/>
                <a:gd name="T29" fmla="*/ 114 h 115"/>
                <a:gd name="T30" fmla="*/ 295 w 296"/>
                <a:gd name="T31" fmla="*/ 114 h 115"/>
                <a:gd name="T32" fmla="*/ 294 w 296"/>
                <a:gd name="T33" fmla="*/ 115 h 115"/>
                <a:gd name="T34" fmla="*/ 290 w 296"/>
                <a:gd name="T35" fmla="*/ 115 h 115"/>
                <a:gd name="T36" fmla="*/ 274 w 296"/>
                <a:gd name="T37" fmla="*/ 115 h 115"/>
                <a:gd name="T38" fmla="*/ 212 w 296"/>
                <a:gd name="T39" fmla="*/ 115 h 115"/>
                <a:gd name="T40" fmla="*/ 1 w 296"/>
                <a:gd name="T41" fmla="*/ 115 h 115"/>
                <a:gd name="T42" fmla="*/ 0 w 296"/>
                <a:gd name="T43" fmla="*/ 115 h 115"/>
                <a:gd name="T44" fmla="*/ 0 w 296"/>
                <a:gd name="T45" fmla="*/ 114 h 115"/>
                <a:gd name="T46" fmla="*/ 0 w 296"/>
                <a:gd name="T47" fmla="*/ 1 h 115"/>
                <a:gd name="T48" fmla="*/ 0 w 296"/>
                <a:gd name="T49" fmla="*/ 0 h 115"/>
                <a:gd name="T50" fmla="*/ 1 w 296"/>
                <a:gd name="T51" fmla="*/ 0 h 115"/>
                <a:gd name="T52" fmla="*/ 1 w 296"/>
                <a:gd name="T53" fmla="*/ 0 h 115"/>
                <a:gd name="T54" fmla="*/ 295 w 296"/>
                <a:gd name="T55" fmla="*/ 0 h 115"/>
                <a:gd name="T56" fmla="*/ 296 w 296"/>
                <a:gd name="T57" fmla="*/ 0 h 115"/>
                <a:gd name="T58" fmla="*/ 296 w 296"/>
                <a:gd name="T59" fmla="*/ 1 h 115"/>
                <a:gd name="T60" fmla="*/ 296 w 296"/>
                <a:gd name="T61" fmla="*/ 84 h 115"/>
                <a:gd name="T62" fmla="*/ 296 w 296"/>
                <a:gd name="T63" fmla="*/ 107 h 115"/>
                <a:gd name="T64" fmla="*/ 296 w 296"/>
                <a:gd name="T65" fmla="*/ 113 h 115"/>
                <a:gd name="T66" fmla="*/ 295 w 296"/>
                <a:gd name="T67" fmla="*/ 11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6" h="115">
                  <a:moveTo>
                    <a:pt x="295" y="114"/>
                  </a:moveTo>
                  <a:cubicBezTo>
                    <a:pt x="295" y="114"/>
                    <a:pt x="295" y="114"/>
                    <a:pt x="295" y="112"/>
                  </a:cubicBezTo>
                  <a:cubicBezTo>
                    <a:pt x="295" y="111"/>
                    <a:pt x="295" y="109"/>
                    <a:pt x="295" y="107"/>
                  </a:cubicBezTo>
                  <a:cubicBezTo>
                    <a:pt x="295" y="101"/>
                    <a:pt x="295" y="94"/>
                    <a:pt x="295" y="84"/>
                  </a:cubicBezTo>
                  <a:cubicBezTo>
                    <a:pt x="295" y="64"/>
                    <a:pt x="295" y="36"/>
                    <a:pt x="295" y="1"/>
                  </a:cubicBezTo>
                  <a:cubicBezTo>
                    <a:pt x="295" y="1"/>
                    <a:pt x="295" y="1"/>
                    <a:pt x="295" y="1"/>
                  </a:cubicBezTo>
                  <a:cubicBezTo>
                    <a:pt x="222" y="1"/>
                    <a:pt x="117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1"/>
                    <a:pt x="1" y="79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86" y="114"/>
                    <a:pt x="160" y="114"/>
                    <a:pt x="212" y="114"/>
                  </a:cubicBezTo>
                  <a:cubicBezTo>
                    <a:pt x="238" y="114"/>
                    <a:pt x="259" y="114"/>
                    <a:pt x="273" y="114"/>
                  </a:cubicBezTo>
                  <a:cubicBezTo>
                    <a:pt x="280" y="114"/>
                    <a:pt x="286" y="114"/>
                    <a:pt x="290" y="114"/>
                  </a:cubicBezTo>
                  <a:cubicBezTo>
                    <a:pt x="292" y="114"/>
                    <a:pt x="293" y="114"/>
                    <a:pt x="294" y="114"/>
                  </a:cubicBezTo>
                  <a:cubicBezTo>
                    <a:pt x="295" y="114"/>
                    <a:pt x="295" y="114"/>
                    <a:pt x="295" y="114"/>
                  </a:cubicBezTo>
                  <a:cubicBezTo>
                    <a:pt x="295" y="114"/>
                    <a:pt x="295" y="115"/>
                    <a:pt x="294" y="115"/>
                  </a:cubicBezTo>
                  <a:cubicBezTo>
                    <a:pt x="293" y="115"/>
                    <a:pt x="292" y="115"/>
                    <a:pt x="290" y="115"/>
                  </a:cubicBezTo>
                  <a:cubicBezTo>
                    <a:pt x="286" y="115"/>
                    <a:pt x="281" y="115"/>
                    <a:pt x="274" y="115"/>
                  </a:cubicBezTo>
                  <a:cubicBezTo>
                    <a:pt x="259" y="115"/>
                    <a:pt x="238" y="115"/>
                    <a:pt x="212" y="115"/>
                  </a:cubicBezTo>
                  <a:cubicBezTo>
                    <a:pt x="160" y="115"/>
                    <a:pt x="86" y="115"/>
                    <a:pt x="1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79"/>
                    <a:pt x="0" y="4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7" y="0"/>
                    <a:pt x="222" y="0"/>
                    <a:pt x="295" y="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36"/>
                    <a:pt x="296" y="65"/>
                    <a:pt x="296" y="84"/>
                  </a:cubicBezTo>
                  <a:cubicBezTo>
                    <a:pt x="296" y="94"/>
                    <a:pt x="296" y="102"/>
                    <a:pt x="296" y="107"/>
                  </a:cubicBezTo>
                  <a:cubicBezTo>
                    <a:pt x="296" y="109"/>
                    <a:pt x="296" y="111"/>
                    <a:pt x="296" y="113"/>
                  </a:cubicBezTo>
                  <a:cubicBezTo>
                    <a:pt x="296" y="114"/>
                    <a:pt x="295" y="114"/>
                    <a:pt x="295" y="11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3" name="Freeform 35">
              <a:extLst>
                <a:ext uri="{FF2B5EF4-FFF2-40B4-BE49-F238E27FC236}">
                  <a16:creationId xmlns:a16="http://schemas.microsoft.com/office/drawing/2014/main" id="{FFE79F93-DE34-46B1-B800-92D0287AA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6602" y="4782721"/>
              <a:ext cx="43703" cy="47932"/>
            </a:xfrm>
            <a:custGeom>
              <a:avLst/>
              <a:gdLst>
                <a:gd name="T0" fmla="*/ 18 w 18"/>
                <a:gd name="T1" fmla="*/ 10 h 20"/>
                <a:gd name="T2" fmla="*/ 17 w 18"/>
                <a:gd name="T3" fmla="*/ 8 h 20"/>
                <a:gd name="T4" fmla="*/ 14 w 18"/>
                <a:gd name="T5" fmla="*/ 3 h 20"/>
                <a:gd name="T6" fmla="*/ 6 w 18"/>
                <a:gd name="T7" fmla="*/ 2 h 20"/>
                <a:gd name="T8" fmla="*/ 1 w 18"/>
                <a:gd name="T9" fmla="*/ 10 h 20"/>
                <a:gd name="T10" fmla="*/ 6 w 18"/>
                <a:gd name="T11" fmla="*/ 17 h 20"/>
                <a:gd name="T12" fmla="*/ 14 w 18"/>
                <a:gd name="T13" fmla="*/ 16 h 20"/>
                <a:gd name="T14" fmla="*/ 17 w 18"/>
                <a:gd name="T15" fmla="*/ 12 h 20"/>
                <a:gd name="T16" fmla="*/ 18 w 18"/>
                <a:gd name="T17" fmla="*/ 10 h 20"/>
                <a:gd name="T18" fmla="*/ 18 w 18"/>
                <a:gd name="T19" fmla="*/ 12 h 20"/>
                <a:gd name="T20" fmla="*/ 15 w 18"/>
                <a:gd name="T21" fmla="*/ 17 h 20"/>
                <a:gd name="T22" fmla="*/ 6 w 18"/>
                <a:gd name="T23" fmla="*/ 19 h 20"/>
                <a:gd name="T24" fmla="*/ 0 w 18"/>
                <a:gd name="T25" fmla="*/ 10 h 20"/>
                <a:gd name="T26" fmla="*/ 6 w 18"/>
                <a:gd name="T27" fmla="*/ 1 h 20"/>
                <a:gd name="T28" fmla="*/ 15 w 18"/>
                <a:gd name="T29" fmla="*/ 2 h 20"/>
                <a:gd name="T30" fmla="*/ 18 w 18"/>
                <a:gd name="T31" fmla="*/ 7 h 20"/>
                <a:gd name="T32" fmla="*/ 18 w 18"/>
                <a:gd name="T33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0">
                  <a:moveTo>
                    <a:pt x="18" y="10"/>
                  </a:moveTo>
                  <a:cubicBezTo>
                    <a:pt x="18" y="10"/>
                    <a:pt x="18" y="9"/>
                    <a:pt x="17" y="8"/>
                  </a:cubicBezTo>
                  <a:cubicBezTo>
                    <a:pt x="17" y="6"/>
                    <a:pt x="16" y="4"/>
                    <a:pt x="14" y="3"/>
                  </a:cubicBezTo>
                  <a:cubicBezTo>
                    <a:pt x="12" y="2"/>
                    <a:pt x="9" y="1"/>
                    <a:pt x="6" y="2"/>
                  </a:cubicBezTo>
                  <a:cubicBezTo>
                    <a:pt x="3" y="3"/>
                    <a:pt x="1" y="6"/>
                    <a:pt x="1" y="10"/>
                  </a:cubicBezTo>
                  <a:cubicBezTo>
                    <a:pt x="1" y="13"/>
                    <a:pt x="3" y="16"/>
                    <a:pt x="6" y="17"/>
                  </a:cubicBezTo>
                  <a:cubicBezTo>
                    <a:pt x="9" y="19"/>
                    <a:pt x="12" y="18"/>
                    <a:pt x="14" y="16"/>
                  </a:cubicBezTo>
                  <a:cubicBezTo>
                    <a:pt x="16" y="15"/>
                    <a:pt x="17" y="13"/>
                    <a:pt x="17" y="12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1"/>
                    <a:pt x="18" y="12"/>
                  </a:cubicBezTo>
                  <a:cubicBezTo>
                    <a:pt x="18" y="13"/>
                    <a:pt x="17" y="15"/>
                    <a:pt x="15" y="17"/>
                  </a:cubicBezTo>
                  <a:cubicBezTo>
                    <a:pt x="13" y="19"/>
                    <a:pt x="9" y="20"/>
                    <a:pt x="6" y="19"/>
                  </a:cubicBezTo>
                  <a:cubicBezTo>
                    <a:pt x="2" y="18"/>
                    <a:pt x="0" y="14"/>
                    <a:pt x="0" y="10"/>
                  </a:cubicBezTo>
                  <a:cubicBezTo>
                    <a:pt x="0" y="5"/>
                    <a:pt x="2" y="2"/>
                    <a:pt x="6" y="1"/>
                  </a:cubicBezTo>
                  <a:cubicBezTo>
                    <a:pt x="9" y="0"/>
                    <a:pt x="13" y="1"/>
                    <a:pt x="15" y="2"/>
                  </a:cubicBezTo>
                  <a:cubicBezTo>
                    <a:pt x="17" y="4"/>
                    <a:pt x="18" y="6"/>
                    <a:pt x="18" y="7"/>
                  </a:cubicBezTo>
                  <a:cubicBezTo>
                    <a:pt x="18" y="9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4" name="Oval 36">
              <a:extLst>
                <a:ext uri="{FF2B5EF4-FFF2-40B4-BE49-F238E27FC236}">
                  <a16:creationId xmlns:a16="http://schemas.microsoft.com/office/drawing/2014/main" id="{EF7C8FE2-E0D3-48EE-9744-83CA25C02E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0383" y="4607912"/>
              <a:ext cx="576590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5" name="Rectangle 37">
              <a:extLst>
                <a:ext uri="{FF2B5EF4-FFF2-40B4-BE49-F238E27FC236}">
                  <a16:creationId xmlns:a16="http://schemas.microsoft.com/office/drawing/2014/main" id="{2F339E39-EF4E-4F3A-9C50-8F9153A16F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94571" y="2941581"/>
              <a:ext cx="747170" cy="669634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6" name="Freeform 38">
              <a:extLst>
                <a:ext uri="{FF2B5EF4-FFF2-40B4-BE49-F238E27FC236}">
                  <a16:creationId xmlns:a16="http://schemas.microsoft.com/office/drawing/2014/main" id="{2342BF6D-2347-4D94-AC9A-B4B1A8ED3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1752" y="2938761"/>
              <a:ext cx="752809" cy="675273"/>
            </a:xfrm>
            <a:custGeom>
              <a:avLst/>
              <a:gdLst>
                <a:gd name="T0" fmla="*/ 311 w 312"/>
                <a:gd name="T1" fmla="*/ 278 h 279"/>
                <a:gd name="T2" fmla="*/ 311 w 312"/>
                <a:gd name="T3" fmla="*/ 273 h 279"/>
                <a:gd name="T4" fmla="*/ 311 w 312"/>
                <a:gd name="T5" fmla="*/ 258 h 279"/>
                <a:gd name="T6" fmla="*/ 311 w 312"/>
                <a:gd name="T7" fmla="*/ 202 h 279"/>
                <a:gd name="T8" fmla="*/ 310 w 312"/>
                <a:gd name="T9" fmla="*/ 1 h 279"/>
                <a:gd name="T10" fmla="*/ 311 w 312"/>
                <a:gd name="T11" fmla="*/ 2 h 279"/>
                <a:gd name="T12" fmla="*/ 1 w 312"/>
                <a:gd name="T13" fmla="*/ 2 h 279"/>
                <a:gd name="T14" fmla="*/ 1 w 312"/>
                <a:gd name="T15" fmla="*/ 2 h 279"/>
                <a:gd name="T16" fmla="*/ 2 w 312"/>
                <a:gd name="T17" fmla="*/ 1 h 279"/>
                <a:gd name="T18" fmla="*/ 2 w 312"/>
                <a:gd name="T19" fmla="*/ 278 h 279"/>
                <a:gd name="T20" fmla="*/ 1 w 312"/>
                <a:gd name="T21" fmla="*/ 278 h 279"/>
                <a:gd name="T22" fmla="*/ 225 w 312"/>
                <a:gd name="T23" fmla="*/ 278 h 279"/>
                <a:gd name="T24" fmla="*/ 288 w 312"/>
                <a:gd name="T25" fmla="*/ 278 h 279"/>
                <a:gd name="T26" fmla="*/ 305 w 312"/>
                <a:gd name="T27" fmla="*/ 278 h 279"/>
                <a:gd name="T28" fmla="*/ 309 w 312"/>
                <a:gd name="T29" fmla="*/ 278 h 279"/>
                <a:gd name="T30" fmla="*/ 311 w 312"/>
                <a:gd name="T31" fmla="*/ 278 h 279"/>
                <a:gd name="T32" fmla="*/ 309 w 312"/>
                <a:gd name="T33" fmla="*/ 279 h 279"/>
                <a:gd name="T34" fmla="*/ 305 w 312"/>
                <a:gd name="T35" fmla="*/ 279 h 279"/>
                <a:gd name="T36" fmla="*/ 289 w 312"/>
                <a:gd name="T37" fmla="*/ 279 h 279"/>
                <a:gd name="T38" fmla="*/ 226 w 312"/>
                <a:gd name="T39" fmla="*/ 279 h 279"/>
                <a:gd name="T40" fmla="*/ 1 w 312"/>
                <a:gd name="T41" fmla="*/ 279 h 279"/>
                <a:gd name="T42" fmla="*/ 0 w 312"/>
                <a:gd name="T43" fmla="*/ 279 h 279"/>
                <a:gd name="T44" fmla="*/ 0 w 312"/>
                <a:gd name="T45" fmla="*/ 278 h 279"/>
                <a:gd name="T46" fmla="*/ 0 w 312"/>
                <a:gd name="T47" fmla="*/ 1 h 279"/>
                <a:gd name="T48" fmla="*/ 0 w 312"/>
                <a:gd name="T49" fmla="*/ 0 h 279"/>
                <a:gd name="T50" fmla="*/ 1 w 312"/>
                <a:gd name="T51" fmla="*/ 0 h 279"/>
                <a:gd name="T52" fmla="*/ 1 w 312"/>
                <a:gd name="T53" fmla="*/ 0 h 279"/>
                <a:gd name="T54" fmla="*/ 311 w 312"/>
                <a:gd name="T55" fmla="*/ 0 h 279"/>
                <a:gd name="T56" fmla="*/ 312 w 312"/>
                <a:gd name="T57" fmla="*/ 0 h 279"/>
                <a:gd name="T58" fmla="*/ 312 w 312"/>
                <a:gd name="T59" fmla="*/ 1 h 279"/>
                <a:gd name="T60" fmla="*/ 311 w 312"/>
                <a:gd name="T61" fmla="*/ 203 h 279"/>
                <a:gd name="T62" fmla="*/ 311 w 312"/>
                <a:gd name="T63" fmla="*/ 259 h 279"/>
                <a:gd name="T64" fmla="*/ 311 w 312"/>
                <a:gd name="T65" fmla="*/ 273 h 279"/>
                <a:gd name="T66" fmla="*/ 311 w 312"/>
                <a:gd name="T67" fmla="*/ 278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2" h="279">
                  <a:moveTo>
                    <a:pt x="311" y="278"/>
                  </a:moveTo>
                  <a:cubicBezTo>
                    <a:pt x="311" y="278"/>
                    <a:pt x="311" y="277"/>
                    <a:pt x="311" y="273"/>
                  </a:cubicBezTo>
                  <a:cubicBezTo>
                    <a:pt x="311" y="270"/>
                    <a:pt x="311" y="265"/>
                    <a:pt x="311" y="258"/>
                  </a:cubicBezTo>
                  <a:cubicBezTo>
                    <a:pt x="311" y="245"/>
                    <a:pt x="311" y="226"/>
                    <a:pt x="311" y="202"/>
                  </a:cubicBezTo>
                  <a:cubicBezTo>
                    <a:pt x="310" y="154"/>
                    <a:pt x="310" y="84"/>
                    <a:pt x="310" y="1"/>
                  </a:cubicBezTo>
                  <a:cubicBezTo>
                    <a:pt x="311" y="2"/>
                    <a:pt x="311" y="2"/>
                    <a:pt x="311" y="2"/>
                  </a:cubicBezTo>
                  <a:cubicBezTo>
                    <a:pt x="222" y="2"/>
                    <a:pt x="115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02"/>
                    <a:pt x="2" y="197"/>
                    <a:pt x="2" y="278"/>
                  </a:cubicBezTo>
                  <a:cubicBezTo>
                    <a:pt x="1" y="278"/>
                    <a:pt x="1" y="278"/>
                    <a:pt x="1" y="278"/>
                  </a:cubicBezTo>
                  <a:cubicBezTo>
                    <a:pt x="93" y="278"/>
                    <a:pt x="171" y="278"/>
                    <a:pt x="225" y="278"/>
                  </a:cubicBezTo>
                  <a:cubicBezTo>
                    <a:pt x="252" y="278"/>
                    <a:pt x="274" y="278"/>
                    <a:pt x="288" y="278"/>
                  </a:cubicBezTo>
                  <a:cubicBezTo>
                    <a:pt x="296" y="278"/>
                    <a:pt x="301" y="278"/>
                    <a:pt x="305" y="278"/>
                  </a:cubicBezTo>
                  <a:cubicBezTo>
                    <a:pt x="307" y="278"/>
                    <a:pt x="308" y="278"/>
                    <a:pt x="309" y="278"/>
                  </a:cubicBezTo>
                  <a:cubicBezTo>
                    <a:pt x="310" y="278"/>
                    <a:pt x="311" y="278"/>
                    <a:pt x="311" y="278"/>
                  </a:cubicBezTo>
                  <a:cubicBezTo>
                    <a:pt x="311" y="278"/>
                    <a:pt x="310" y="278"/>
                    <a:pt x="309" y="279"/>
                  </a:cubicBezTo>
                  <a:cubicBezTo>
                    <a:pt x="308" y="279"/>
                    <a:pt x="307" y="279"/>
                    <a:pt x="305" y="279"/>
                  </a:cubicBezTo>
                  <a:cubicBezTo>
                    <a:pt x="301" y="279"/>
                    <a:pt x="296" y="279"/>
                    <a:pt x="289" y="279"/>
                  </a:cubicBezTo>
                  <a:cubicBezTo>
                    <a:pt x="274" y="279"/>
                    <a:pt x="253" y="279"/>
                    <a:pt x="226" y="279"/>
                  </a:cubicBezTo>
                  <a:cubicBezTo>
                    <a:pt x="171" y="279"/>
                    <a:pt x="94" y="279"/>
                    <a:pt x="1" y="279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0" y="197"/>
                    <a:pt x="0" y="10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5" y="0"/>
                    <a:pt x="222" y="0"/>
                    <a:pt x="311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2" y="1"/>
                    <a:pt x="312" y="1"/>
                    <a:pt x="312" y="1"/>
                  </a:cubicBezTo>
                  <a:cubicBezTo>
                    <a:pt x="311" y="85"/>
                    <a:pt x="311" y="154"/>
                    <a:pt x="311" y="203"/>
                  </a:cubicBezTo>
                  <a:cubicBezTo>
                    <a:pt x="311" y="227"/>
                    <a:pt x="311" y="246"/>
                    <a:pt x="311" y="259"/>
                  </a:cubicBezTo>
                  <a:cubicBezTo>
                    <a:pt x="311" y="265"/>
                    <a:pt x="311" y="270"/>
                    <a:pt x="311" y="273"/>
                  </a:cubicBezTo>
                  <a:cubicBezTo>
                    <a:pt x="311" y="277"/>
                    <a:pt x="311" y="278"/>
                    <a:pt x="311" y="278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7" name="Oval 39">
              <a:extLst>
                <a:ext uri="{FF2B5EF4-FFF2-40B4-BE49-F238E27FC236}">
                  <a16:creationId xmlns:a16="http://schemas.microsoft.com/office/drawing/2014/main" id="{257C57F7-0692-4B61-8140-1B87B5C567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060000"/>
              <a:ext cx="176220" cy="282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8" name="Oval 40">
              <a:extLst>
                <a:ext uri="{FF2B5EF4-FFF2-40B4-BE49-F238E27FC236}">
                  <a16:creationId xmlns:a16="http://schemas.microsoft.com/office/drawing/2014/main" id="{3E44AE17-C75B-4435-8D30-AE84666580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14401" y="3107932"/>
              <a:ext cx="482136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9" name="Rectangle 41">
              <a:extLst>
                <a:ext uri="{FF2B5EF4-FFF2-40B4-BE49-F238E27FC236}">
                  <a16:creationId xmlns:a16="http://schemas.microsoft.com/office/drawing/2014/main" id="{FCFB6C27-A16D-4CFB-A41D-1489DB7B4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195337"/>
              <a:ext cx="3242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0" name="Rectangle 42">
              <a:extLst>
                <a:ext uri="{FF2B5EF4-FFF2-40B4-BE49-F238E27FC236}">
                  <a16:creationId xmlns:a16="http://schemas.microsoft.com/office/drawing/2014/main" id="{DD7B9A1C-4A6C-483C-856F-1D26B7769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195337"/>
              <a:ext cx="3101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1" name="Rectangle 43">
              <a:extLst>
                <a:ext uri="{FF2B5EF4-FFF2-40B4-BE49-F238E27FC236}">
                  <a16:creationId xmlns:a16="http://schemas.microsoft.com/office/drawing/2014/main" id="{E3F0E13F-B889-406E-B9F3-5BB579798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195337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2" name="Rectangle 44">
              <a:extLst>
                <a:ext uri="{FF2B5EF4-FFF2-40B4-BE49-F238E27FC236}">
                  <a16:creationId xmlns:a16="http://schemas.microsoft.com/office/drawing/2014/main" id="{0B3F7B7B-9FC8-43CC-BFEA-E120A9A275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195337"/>
              <a:ext cx="3242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3" name="Rectangle 45">
              <a:extLst>
                <a:ext uri="{FF2B5EF4-FFF2-40B4-BE49-F238E27FC236}">
                  <a16:creationId xmlns:a16="http://schemas.microsoft.com/office/drawing/2014/main" id="{9E5EBB12-36FA-40D5-A8C9-5B2740B007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195337"/>
              <a:ext cx="3101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4" name="Rectangle 46">
              <a:extLst>
                <a:ext uri="{FF2B5EF4-FFF2-40B4-BE49-F238E27FC236}">
                  <a16:creationId xmlns:a16="http://schemas.microsoft.com/office/drawing/2014/main" id="{A739E69E-76E6-4005-B3B2-60AF2D5DE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3625" y="3195337"/>
              <a:ext cx="3101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5" name="Rectangle 47">
              <a:extLst>
                <a:ext uri="{FF2B5EF4-FFF2-40B4-BE49-F238E27FC236}">
                  <a16:creationId xmlns:a16="http://schemas.microsoft.com/office/drawing/2014/main" id="{5B209F9D-9586-4BC0-82B1-FF4EED4A80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195337"/>
              <a:ext cx="31015" cy="33834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6" name="Rectangle 48">
              <a:extLst>
                <a:ext uri="{FF2B5EF4-FFF2-40B4-BE49-F238E27FC236}">
                  <a16:creationId xmlns:a16="http://schemas.microsoft.com/office/drawing/2014/main" id="{FFB0CD41-D76F-46CE-8B40-D78118FA3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263005"/>
              <a:ext cx="3242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7" name="Rectangle 49">
              <a:extLst>
                <a:ext uri="{FF2B5EF4-FFF2-40B4-BE49-F238E27FC236}">
                  <a16:creationId xmlns:a16="http://schemas.microsoft.com/office/drawing/2014/main" id="{C925CF0E-7BA5-4167-8C4D-D990F6725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263005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8" name="Rectangle 50">
              <a:extLst>
                <a:ext uri="{FF2B5EF4-FFF2-40B4-BE49-F238E27FC236}">
                  <a16:creationId xmlns:a16="http://schemas.microsoft.com/office/drawing/2014/main" id="{B165B33D-2C2C-479D-B533-4766315EA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263005"/>
              <a:ext cx="3101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9" name="Rectangle 51">
              <a:extLst>
                <a:ext uri="{FF2B5EF4-FFF2-40B4-BE49-F238E27FC236}">
                  <a16:creationId xmlns:a16="http://schemas.microsoft.com/office/drawing/2014/main" id="{D6603B78-6298-48B7-90F1-E0850C45A5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263005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0" name="Rectangle 52">
              <a:extLst>
                <a:ext uri="{FF2B5EF4-FFF2-40B4-BE49-F238E27FC236}">
                  <a16:creationId xmlns:a16="http://schemas.microsoft.com/office/drawing/2014/main" id="{C9AFB74C-2267-427C-AD2A-CF7AAA86F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263005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1" name="Rectangle 53">
              <a:extLst>
                <a:ext uri="{FF2B5EF4-FFF2-40B4-BE49-F238E27FC236}">
                  <a16:creationId xmlns:a16="http://schemas.microsoft.com/office/drawing/2014/main" id="{DC0FCD62-6D9A-4D5E-9552-1988AB98CB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6444" y="3263005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2" name="Rectangle 54">
              <a:extLst>
                <a:ext uri="{FF2B5EF4-FFF2-40B4-BE49-F238E27FC236}">
                  <a16:creationId xmlns:a16="http://schemas.microsoft.com/office/drawing/2014/main" id="{FBA7C324-58DA-4074-864C-BC14800664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263005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" name="Rectangle 55">
              <a:extLst>
                <a:ext uri="{FF2B5EF4-FFF2-40B4-BE49-F238E27FC236}">
                  <a16:creationId xmlns:a16="http://schemas.microsoft.com/office/drawing/2014/main" id="{6AE1117A-3924-4D6E-A74E-1905D6A6E1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330673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" name="Rectangle 56">
              <a:extLst>
                <a:ext uri="{FF2B5EF4-FFF2-40B4-BE49-F238E27FC236}">
                  <a16:creationId xmlns:a16="http://schemas.microsoft.com/office/drawing/2014/main" id="{08865886-08E4-436E-83E9-41822D68D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329263"/>
              <a:ext cx="31015" cy="3101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5" name="Rectangle 57">
              <a:extLst>
                <a:ext uri="{FF2B5EF4-FFF2-40B4-BE49-F238E27FC236}">
                  <a16:creationId xmlns:a16="http://schemas.microsoft.com/office/drawing/2014/main" id="{8B69F276-1F91-44A2-B701-84E4ED800E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330673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6" name="Rectangle 58">
              <a:extLst>
                <a:ext uri="{FF2B5EF4-FFF2-40B4-BE49-F238E27FC236}">
                  <a16:creationId xmlns:a16="http://schemas.microsoft.com/office/drawing/2014/main" id="{533DB55A-D32D-4FDA-8CFE-14D219245E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330673"/>
              <a:ext cx="3242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7" name="Rectangle 59">
              <a:extLst>
                <a:ext uri="{FF2B5EF4-FFF2-40B4-BE49-F238E27FC236}">
                  <a16:creationId xmlns:a16="http://schemas.microsoft.com/office/drawing/2014/main" id="{E1D8A4B1-F533-41A6-B162-C001842238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330673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8" name="Rectangle 60">
              <a:extLst>
                <a:ext uri="{FF2B5EF4-FFF2-40B4-BE49-F238E27FC236}">
                  <a16:creationId xmlns:a16="http://schemas.microsoft.com/office/drawing/2014/main" id="{2B92256F-7157-4B4C-AEAD-9C437BC22F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3625" y="3330673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ectangle 61">
              <a:extLst>
                <a:ext uri="{FF2B5EF4-FFF2-40B4-BE49-F238E27FC236}">
                  <a16:creationId xmlns:a16="http://schemas.microsoft.com/office/drawing/2014/main" id="{DE4FEE6C-B1AF-4D84-9C74-D6A821824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330673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0" name="Rectangle 62">
              <a:extLst>
                <a:ext uri="{FF2B5EF4-FFF2-40B4-BE49-F238E27FC236}">
                  <a16:creationId xmlns:a16="http://schemas.microsoft.com/office/drawing/2014/main" id="{7993931A-287C-4DEE-89DF-ACAB6E82E4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398341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1" name="Rectangle 63">
              <a:extLst>
                <a:ext uri="{FF2B5EF4-FFF2-40B4-BE49-F238E27FC236}">
                  <a16:creationId xmlns:a16="http://schemas.microsoft.com/office/drawing/2014/main" id="{3816B3B1-CE81-4A91-B249-C346FE10BC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398341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2" name="Rectangle 64">
              <a:extLst>
                <a:ext uri="{FF2B5EF4-FFF2-40B4-BE49-F238E27FC236}">
                  <a16:creationId xmlns:a16="http://schemas.microsoft.com/office/drawing/2014/main" id="{10CE2817-B8B1-497F-8487-2203663A4D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398341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3" name="Rectangle 65">
              <a:extLst>
                <a:ext uri="{FF2B5EF4-FFF2-40B4-BE49-F238E27FC236}">
                  <a16:creationId xmlns:a16="http://schemas.microsoft.com/office/drawing/2014/main" id="{FFBBBAF5-31D6-4070-ADB5-C4392916A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396931"/>
              <a:ext cx="32425" cy="3101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" name="Rectangle 66">
              <a:extLst>
                <a:ext uri="{FF2B5EF4-FFF2-40B4-BE49-F238E27FC236}">
                  <a16:creationId xmlns:a16="http://schemas.microsoft.com/office/drawing/2014/main" id="{B3936709-4412-49DD-80D3-89E4784F1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398341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5" name="Rectangle 67">
              <a:extLst>
                <a:ext uri="{FF2B5EF4-FFF2-40B4-BE49-F238E27FC236}">
                  <a16:creationId xmlns:a16="http://schemas.microsoft.com/office/drawing/2014/main" id="{3D4367CB-D6C9-4A28-B20C-3B5F38F2B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3625" y="3398341"/>
              <a:ext cx="3101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6" name="Rectangle 68">
              <a:extLst>
                <a:ext uri="{FF2B5EF4-FFF2-40B4-BE49-F238E27FC236}">
                  <a16:creationId xmlns:a16="http://schemas.microsoft.com/office/drawing/2014/main" id="{ED4486D6-86BC-4FDB-8EA3-9D63C311D0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398341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7" name="Rectangle 69">
              <a:extLst>
                <a:ext uri="{FF2B5EF4-FFF2-40B4-BE49-F238E27FC236}">
                  <a16:creationId xmlns:a16="http://schemas.microsoft.com/office/drawing/2014/main" id="{9CE09FDD-0848-44C1-9E4C-1D7829B0F6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466010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Rectangle 70">
              <a:extLst>
                <a:ext uri="{FF2B5EF4-FFF2-40B4-BE49-F238E27FC236}">
                  <a16:creationId xmlns:a16="http://schemas.microsoft.com/office/drawing/2014/main" id="{29D636CE-2CF7-41DC-ADEB-95AEFAD37B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466010"/>
              <a:ext cx="3101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Rectangle 71">
              <a:extLst>
                <a:ext uri="{FF2B5EF4-FFF2-40B4-BE49-F238E27FC236}">
                  <a16:creationId xmlns:a16="http://schemas.microsoft.com/office/drawing/2014/main" id="{AAD31EF8-783B-4F99-BBEA-AC348745D7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466010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Rectangle 72">
              <a:extLst>
                <a:ext uri="{FF2B5EF4-FFF2-40B4-BE49-F238E27FC236}">
                  <a16:creationId xmlns:a16="http://schemas.microsoft.com/office/drawing/2014/main" id="{760A3648-F585-4919-8D4A-944B7E8723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466010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Rectangle 73">
              <a:extLst>
                <a:ext uri="{FF2B5EF4-FFF2-40B4-BE49-F238E27FC236}">
                  <a16:creationId xmlns:a16="http://schemas.microsoft.com/office/drawing/2014/main" id="{6F7CBDC4-4712-4F83-B31E-4B55E48BAE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466010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Rectangle 74">
              <a:extLst>
                <a:ext uri="{FF2B5EF4-FFF2-40B4-BE49-F238E27FC236}">
                  <a16:creationId xmlns:a16="http://schemas.microsoft.com/office/drawing/2014/main" id="{58C544BC-BB9A-452F-AB4E-A6D732B7DD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6444" y="3464600"/>
              <a:ext cx="31015" cy="3101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Rectangle 75">
              <a:extLst>
                <a:ext uri="{FF2B5EF4-FFF2-40B4-BE49-F238E27FC236}">
                  <a16:creationId xmlns:a16="http://schemas.microsoft.com/office/drawing/2014/main" id="{55F92D56-CED5-4C44-9D74-C8DE33BFD4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466010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4" name="Freeform 76">
              <a:extLst>
                <a:ext uri="{FF2B5EF4-FFF2-40B4-BE49-F238E27FC236}">
                  <a16:creationId xmlns:a16="http://schemas.microsoft.com/office/drawing/2014/main" id="{32EE6735-D57F-4605-9A5E-D918131E3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370" y="1943473"/>
              <a:ext cx="1454868" cy="1163049"/>
            </a:xfrm>
            <a:custGeom>
              <a:avLst/>
              <a:gdLst>
                <a:gd name="T0" fmla="*/ 602 w 603"/>
                <a:gd name="T1" fmla="*/ 480 h 481"/>
                <a:gd name="T2" fmla="*/ 602 w 603"/>
                <a:gd name="T3" fmla="*/ 471 h 481"/>
                <a:gd name="T4" fmla="*/ 602 w 603"/>
                <a:gd name="T5" fmla="*/ 446 h 481"/>
                <a:gd name="T6" fmla="*/ 601 w 603"/>
                <a:gd name="T7" fmla="*/ 349 h 481"/>
                <a:gd name="T8" fmla="*/ 601 w 603"/>
                <a:gd name="T9" fmla="*/ 1 h 481"/>
                <a:gd name="T10" fmla="*/ 602 w 603"/>
                <a:gd name="T11" fmla="*/ 2 h 481"/>
                <a:gd name="T12" fmla="*/ 1 w 603"/>
                <a:gd name="T13" fmla="*/ 3 h 481"/>
                <a:gd name="T14" fmla="*/ 1 w 603"/>
                <a:gd name="T15" fmla="*/ 3 h 481"/>
                <a:gd name="T16" fmla="*/ 2 w 603"/>
                <a:gd name="T17" fmla="*/ 1 h 481"/>
                <a:gd name="T18" fmla="*/ 2 w 603"/>
                <a:gd name="T19" fmla="*/ 480 h 481"/>
                <a:gd name="T20" fmla="*/ 1 w 603"/>
                <a:gd name="T21" fmla="*/ 479 h 481"/>
                <a:gd name="T22" fmla="*/ 435 w 603"/>
                <a:gd name="T23" fmla="*/ 479 h 481"/>
                <a:gd name="T24" fmla="*/ 558 w 603"/>
                <a:gd name="T25" fmla="*/ 480 h 481"/>
                <a:gd name="T26" fmla="*/ 591 w 603"/>
                <a:gd name="T27" fmla="*/ 480 h 481"/>
                <a:gd name="T28" fmla="*/ 599 w 603"/>
                <a:gd name="T29" fmla="*/ 480 h 481"/>
                <a:gd name="T30" fmla="*/ 602 w 603"/>
                <a:gd name="T31" fmla="*/ 480 h 481"/>
                <a:gd name="T32" fmla="*/ 599 w 603"/>
                <a:gd name="T33" fmla="*/ 480 h 481"/>
                <a:gd name="T34" fmla="*/ 591 w 603"/>
                <a:gd name="T35" fmla="*/ 480 h 481"/>
                <a:gd name="T36" fmla="*/ 558 w 603"/>
                <a:gd name="T37" fmla="*/ 480 h 481"/>
                <a:gd name="T38" fmla="*/ 436 w 603"/>
                <a:gd name="T39" fmla="*/ 480 h 481"/>
                <a:gd name="T40" fmla="*/ 1 w 603"/>
                <a:gd name="T41" fmla="*/ 481 h 481"/>
                <a:gd name="T42" fmla="*/ 0 w 603"/>
                <a:gd name="T43" fmla="*/ 481 h 481"/>
                <a:gd name="T44" fmla="*/ 0 w 603"/>
                <a:gd name="T45" fmla="*/ 480 h 481"/>
                <a:gd name="T46" fmla="*/ 0 w 603"/>
                <a:gd name="T47" fmla="*/ 1 h 481"/>
                <a:gd name="T48" fmla="*/ 0 w 603"/>
                <a:gd name="T49" fmla="*/ 0 h 481"/>
                <a:gd name="T50" fmla="*/ 1 w 603"/>
                <a:gd name="T51" fmla="*/ 0 h 481"/>
                <a:gd name="T52" fmla="*/ 1 w 603"/>
                <a:gd name="T53" fmla="*/ 0 h 481"/>
                <a:gd name="T54" fmla="*/ 602 w 603"/>
                <a:gd name="T55" fmla="*/ 1 h 481"/>
                <a:gd name="T56" fmla="*/ 603 w 603"/>
                <a:gd name="T57" fmla="*/ 1 h 481"/>
                <a:gd name="T58" fmla="*/ 603 w 603"/>
                <a:gd name="T59" fmla="*/ 1 h 481"/>
                <a:gd name="T60" fmla="*/ 602 w 603"/>
                <a:gd name="T61" fmla="*/ 349 h 481"/>
                <a:gd name="T62" fmla="*/ 602 w 603"/>
                <a:gd name="T63" fmla="*/ 446 h 481"/>
                <a:gd name="T64" fmla="*/ 602 w 603"/>
                <a:gd name="T65" fmla="*/ 471 h 481"/>
                <a:gd name="T66" fmla="*/ 602 w 603"/>
                <a:gd name="T67" fmla="*/ 48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3" h="481">
                  <a:moveTo>
                    <a:pt x="602" y="480"/>
                  </a:moveTo>
                  <a:cubicBezTo>
                    <a:pt x="602" y="480"/>
                    <a:pt x="602" y="477"/>
                    <a:pt x="602" y="471"/>
                  </a:cubicBezTo>
                  <a:cubicBezTo>
                    <a:pt x="602" y="465"/>
                    <a:pt x="602" y="457"/>
                    <a:pt x="602" y="446"/>
                  </a:cubicBezTo>
                  <a:cubicBezTo>
                    <a:pt x="602" y="423"/>
                    <a:pt x="602" y="390"/>
                    <a:pt x="601" y="349"/>
                  </a:cubicBezTo>
                  <a:cubicBezTo>
                    <a:pt x="601" y="265"/>
                    <a:pt x="601" y="146"/>
                    <a:pt x="601" y="1"/>
                  </a:cubicBezTo>
                  <a:cubicBezTo>
                    <a:pt x="602" y="2"/>
                    <a:pt x="602" y="2"/>
                    <a:pt x="602" y="2"/>
                  </a:cubicBezTo>
                  <a:cubicBezTo>
                    <a:pt x="430" y="2"/>
                    <a:pt x="223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74"/>
                    <a:pt x="2" y="337"/>
                    <a:pt x="2" y="480"/>
                  </a:cubicBezTo>
                  <a:cubicBezTo>
                    <a:pt x="1" y="479"/>
                    <a:pt x="1" y="479"/>
                    <a:pt x="1" y="479"/>
                  </a:cubicBezTo>
                  <a:cubicBezTo>
                    <a:pt x="179" y="479"/>
                    <a:pt x="329" y="479"/>
                    <a:pt x="435" y="479"/>
                  </a:cubicBezTo>
                  <a:cubicBezTo>
                    <a:pt x="488" y="480"/>
                    <a:pt x="529" y="480"/>
                    <a:pt x="558" y="480"/>
                  </a:cubicBezTo>
                  <a:cubicBezTo>
                    <a:pt x="572" y="480"/>
                    <a:pt x="583" y="480"/>
                    <a:pt x="591" y="480"/>
                  </a:cubicBezTo>
                  <a:cubicBezTo>
                    <a:pt x="594" y="480"/>
                    <a:pt x="597" y="480"/>
                    <a:pt x="599" y="480"/>
                  </a:cubicBezTo>
                  <a:cubicBezTo>
                    <a:pt x="601" y="480"/>
                    <a:pt x="602" y="480"/>
                    <a:pt x="602" y="480"/>
                  </a:cubicBezTo>
                  <a:cubicBezTo>
                    <a:pt x="602" y="480"/>
                    <a:pt x="601" y="480"/>
                    <a:pt x="599" y="480"/>
                  </a:cubicBezTo>
                  <a:cubicBezTo>
                    <a:pt x="597" y="480"/>
                    <a:pt x="594" y="480"/>
                    <a:pt x="591" y="480"/>
                  </a:cubicBezTo>
                  <a:cubicBezTo>
                    <a:pt x="583" y="480"/>
                    <a:pt x="573" y="480"/>
                    <a:pt x="558" y="480"/>
                  </a:cubicBezTo>
                  <a:cubicBezTo>
                    <a:pt x="530" y="480"/>
                    <a:pt x="488" y="480"/>
                    <a:pt x="436" y="480"/>
                  </a:cubicBezTo>
                  <a:cubicBezTo>
                    <a:pt x="330" y="480"/>
                    <a:pt x="179" y="481"/>
                    <a:pt x="1" y="481"/>
                  </a:cubicBezTo>
                  <a:cubicBezTo>
                    <a:pt x="0" y="481"/>
                    <a:pt x="0" y="481"/>
                    <a:pt x="0" y="481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337"/>
                    <a:pt x="0" y="174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23" y="1"/>
                    <a:pt x="430" y="1"/>
                    <a:pt x="602" y="1"/>
                  </a:cubicBezTo>
                  <a:cubicBezTo>
                    <a:pt x="603" y="1"/>
                    <a:pt x="603" y="1"/>
                    <a:pt x="603" y="1"/>
                  </a:cubicBezTo>
                  <a:cubicBezTo>
                    <a:pt x="603" y="1"/>
                    <a:pt x="603" y="1"/>
                    <a:pt x="603" y="1"/>
                  </a:cubicBezTo>
                  <a:cubicBezTo>
                    <a:pt x="603" y="146"/>
                    <a:pt x="602" y="266"/>
                    <a:pt x="602" y="349"/>
                  </a:cubicBezTo>
                  <a:cubicBezTo>
                    <a:pt x="602" y="391"/>
                    <a:pt x="602" y="424"/>
                    <a:pt x="602" y="446"/>
                  </a:cubicBezTo>
                  <a:cubicBezTo>
                    <a:pt x="602" y="457"/>
                    <a:pt x="602" y="465"/>
                    <a:pt x="602" y="471"/>
                  </a:cubicBezTo>
                  <a:cubicBezTo>
                    <a:pt x="602" y="477"/>
                    <a:pt x="602" y="480"/>
                    <a:pt x="602" y="48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5" name="Rectangle 77">
              <a:extLst>
                <a:ext uri="{FF2B5EF4-FFF2-40B4-BE49-F238E27FC236}">
                  <a16:creationId xmlns:a16="http://schemas.microsoft.com/office/drawing/2014/main" id="{68CBC463-70D1-443E-B220-E9184E4B5D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84868" y="2161986"/>
              <a:ext cx="53571" cy="586458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Rectangle 78">
              <a:extLst>
                <a:ext uri="{FF2B5EF4-FFF2-40B4-BE49-F238E27FC236}">
                  <a16:creationId xmlns:a16="http://schemas.microsoft.com/office/drawing/2014/main" id="{7B555350-738B-41CB-970B-431D54D99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6371" y="2362171"/>
              <a:ext cx="53571" cy="386273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Rectangle 79">
              <a:extLst>
                <a:ext uri="{FF2B5EF4-FFF2-40B4-BE49-F238E27FC236}">
                  <a16:creationId xmlns:a16="http://schemas.microsoft.com/office/drawing/2014/main" id="{869986F5-7ADD-404B-8096-F9B6CEB9C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7873" y="2233883"/>
              <a:ext cx="53571" cy="517381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Rectangle 80">
              <a:extLst>
                <a:ext uri="{FF2B5EF4-FFF2-40B4-BE49-F238E27FC236}">
                  <a16:creationId xmlns:a16="http://schemas.microsoft.com/office/drawing/2014/main" id="{E8A3BC4B-3C21-4610-A974-61B0F3FF3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375" y="2185951"/>
              <a:ext cx="52161" cy="562493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9" name="Rectangle 81">
              <a:extLst>
                <a:ext uri="{FF2B5EF4-FFF2-40B4-BE49-F238E27FC236}">
                  <a16:creationId xmlns:a16="http://schemas.microsoft.com/office/drawing/2014/main" id="{E30BA4B7-AD0A-4AA2-8D56-A2430F308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90878" y="2374858"/>
              <a:ext cx="52161" cy="373586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0" name="Rectangle 82">
              <a:extLst>
                <a:ext uri="{FF2B5EF4-FFF2-40B4-BE49-F238E27FC236}">
                  <a16:creationId xmlns:a16="http://schemas.microsoft.com/office/drawing/2014/main" id="{E45F2C77-DC85-412D-A5EA-02AC376D5D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2380" y="2446756"/>
              <a:ext cx="52161" cy="301688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Rectangle 83">
              <a:extLst>
                <a:ext uri="{FF2B5EF4-FFF2-40B4-BE49-F238E27FC236}">
                  <a16:creationId xmlns:a16="http://schemas.microsoft.com/office/drawing/2014/main" id="{871ACDFE-6FA8-439B-911A-A593E43F1A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2472" y="2221195"/>
              <a:ext cx="53571" cy="527249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Rectangle 84">
              <a:extLst>
                <a:ext uri="{FF2B5EF4-FFF2-40B4-BE49-F238E27FC236}">
                  <a16:creationId xmlns:a16="http://schemas.microsoft.com/office/drawing/2014/main" id="{20C3AD39-85CE-46B8-B3C3-A82F80F79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975" y="2315648"/>
              <a:ext cx="53571" cy="43279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Rectangle 85">
              <a:extLst>
                <a:ext uri="{FF2B5EF4-FFF2-40B4-BE49-F238E27FC236}">
                  <a16:creationId xmlns:a16="http://schemas.microsoft.com/office/drawing/2014/main" id="{D058E786-63BB-4438-9354-63EBF821A7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95477" y="2240932"/>
              <a:ext cx="53571" cy="507512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" name="Rectangle 86">
              <a:extLst>
                <a:ext uri="{FF2B5EF4-FFF2-40B4-BE49-F238E27FC236}">
                  <a16:creationId xmlns:a16="http://schemas.microsoft.com/office/drawing/2014/main" id="{F5A5410C-A5FA-420C-8C29-F581D97589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6980" y="2403053"/>
              <a:ext cx="53571" cy="345391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" name="Rectangle 87">
              <a:extLst>
                <a:ext uri="{FF2B5EF4-FFF2-40B4-BE49-F238E27FC236}">
                  <a16:creationId xmlns:a16="http://schemas.microsoft.com/office/drawing/2014/main" id="{9C456FBA-22CD-4184-B689-CDB81CCD7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8482" y="2338205"/>
              <a:ext cx="53571" cy="410239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Oval 88">
              <a:extLst>
                <a:ext uri="{FF2B5EF4-FFF2-40B4-BE49-F238E27FC236}">
                  <a16:creationId xmlns:a16="http://schemas.microsoft.com/office/drawing/2014/main" id="{D417B202-FF88-4475-94F2-F1D9BB318D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902" y="2787917"/>
              <a:ext cx="1112297" cy="423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Oval 89">
              <a:extLst>
                <a:ext uri="{FF2B5EF4-FFF2-40B4-BE49-F238E27FC236}">
                  <a16:creationId xmlns:a16="http://schemas.microsoft.com/office/drawing/2014/main" id="{AAEB313E-01DD-4DC3-8ECE-E4FC2460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83458" y="2834438"/>
              <a:ext cx="76127" cy="423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Oval 90">
              <a:extLst>
                <a:ext uri="{FF2B5EF4-FFF2-40B4-BE49-F238E27FC236}">
                  <a16:creationId xmlns:a16="http://schemas.microsoft.com/office/drawing/2014/main" id="{A40F6784-CA77-4BCE-A577-5DCA67E602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96239" y="2835849"/>
              <a:ext cx="9445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9" name="Oval 91">
              <a:extLst>
                <a:ext uri="{FF2B5EF4-FFF2-40B4-BE49-F238E27FC236}">
                  <a16:creationId xmlns:a16="http://schemas.microsoft.com/office/drawing/2014/main" id="{60EFFCE3-46E2-4B22-9E49-C25F159E1F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7610" y="2835849"/>
              <a:ext cx="9304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0" name="Oval 92">
              <a:extLst>
                <a:ext uri="{FF2B5EF4-FFF2-40B4-BE49-F238E27FC236}">
                  <a16:creationId xmlns:a16="http://schemas.microsoft.com/office/drawing/2014/main" id="{916E6D63-D3B4-4E20-8DB5-F57F11CE5F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7571" y="2835849"/>
              <a:ext cx="91635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Oval 93">
              <a:extLst>
                <a:ext uri="{FF2B5EF4-FFF2-40B4-BE49-F238E27FC236}">
                  <a16:creationId xmlns:a16="http://schemas.microsoft.com/office/drawing/2014/main" id="{92B992CC-90CF-46F4-9F68-7A07FC451A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121" y="2835849"/>
              <a:ext cx="9445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Oval 94">
              <a:extLst>
                <a:ext uri="{FF2B5EF4-FFF2-40B4-BE49-F238E27FC236}">
                  <a16:creationId xmlns:a16="http://schemas.microsoft.com/office/drawing/2014/main" id="{D8BDC962-760C-4021-A7EB-5C37315BF3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37492" y="2835849"/>
              <a:ext cx="91635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Oval 95">
              <a:extLst>
                <a:ext uri="{FF2B5EF4-FFF2-40B4-BE49-F238E27FC236}">
                  <a16:creationId xmlns:a16="http://schemas.microsoft.com/office/drawing/2014/main" id="{45D27736-B536-4BAD-B895-D6488F2A9B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48863" y="2835849"/>
              <a:ext cx="91635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Oval 96">
              <a:extLst>
                <a:ext uri="{FF2B5EF4-FFF2-40B4-BE49-F238E27FC236}">
                  <a16:creationId xmlns:a16="http://schemas.microsoft.com/office/drawing/2014/main" id="{97D1C181-BFE7-4835-BD09-1CB07FC78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7414" y="2835849"/>
              <a:ext cx="9445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Oval 97">
              <a:extLst>
                <a:ext uri="{FF2B5EF4-FFF2-40B4-BE49-F238E27FC236}">
                  <a16:creationId xmlns:a16="http://schemas.microsoft.com/office/drawing/2014/main" id="{792ED93D-5627-440C-88A1-D7BD1341D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68785" y="2835849"/>
              <a:ext cx="91635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98">
              <a:extLst>
                <a:ext uri="{FF2B5EF4-FFF2-40B4-BE49-F238E27FC236}">
                  <a16:creationId xmlns:a16="http://schemas.microsoft.com/office/drawing/2014/main" id="{1C77E2E2-FFF9-476A-9D3B-3492D2C1D3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336" y="2835849"/>
              <a:ext cx="9304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Rectangle 99">
              <a:extLst>
                <a:ext uri="{FF2B5EF4-FFF2-40B4-BE49-F238E27FC236}">
                  <a16:creationId xmlns:a16="http://schemas.microsoft.com/office/drawing/2014/main" id="{4799EE01-816A-4D93-BBD7-D62D3C097B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0849" y="1940654"/>
              <a:ext cx="1539453" cy="43703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Freeform 100">
              <a:extLst>
                <a:ext uri="{FF2B5EF4-FFF2-40B4-BE49-F238E27FC236}">
                  <a16:creationId xmlns:a16="http://schemas.microsoft.com/office/drawing/2014/main" id="{C2E3AD5C-ED48-4935-B922-CA90FBD55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1055" y="3464600"/>
              <a:ext cx="21147" cy="33834"/>
            </a:xfrm>
            <a:custGeom>
              <a:avLst/>
              <a:gdLst>
                <a:gd name="T0" fmla="*/ 7 w 15"/>
                <a:gd name="T1" fmla="*/ 24 h 24"/>
                <a:gd name="T2" fmla="*/ 0 w 15"/>
                <a:gd name="T3" fmla="*/ 0 h 24"/>
                <a:gd name="T4" fmla="*/ 15 w 15"/>
                <a:gd name="T5" fmla="*/ 0 h 24"/>
                <a:gd name="T6" fmla="*/ 15 w 15"/>
                <a:gd name="T7" fmla="*/ 24 h 24"/>
                <a:gd name="T8" fmla="*/ 7 w 15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7" y="24"/>
                  </a:moveTo>
                  <a:lnTo>
                    <a:pt x="0" y="0"/>
                  </a:lnTo>
                  <a:lnTo>
                    <a:pt x="15" y="0"/>
                  </a:lnTo>
                  <a:lnTo>
                    <a:pt x="15" y="24"/>
                  </a:lnTo>
                  <a:lnTo>
                    <a:pt x="7" y="24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101">
              <a:extLst>
                <a:ext uri="{FF2B5EF4-FFF2-40B4-BE49-F238E27FC236}">
                  <a16:creationId xmlns:a16="http://schemas.microsoft.com/office/drawing/2014/main" id="{25BD648F-E453-42AB-974B-C061D71D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9552" y="3488566"/>
              <a:ext cx="329883" cy="301688"/>
            </a:xfrm>
            <a:custGeom>
              <a:avLst/>
              <a:gdLst>
                <a:gd name="T0" fmla="*/ 58 w 234"/>
                <a:gd name="T1" fmla="*/ 7 h 214"/>
                <a:gd name="T2" fmla="*/ 41 w 234"/>
                <a:gd name="T3" fmla="*/ 96 h 214"/>
                <a:gd name="T4" fmla="*/ 0 w 234"/>
                <a:gd name="T5" fmla="*/ 214 h 214"/>
                <a:gd name="T6" fmla="*/ 234 w 234"/>
                <a:gd name="T7" fmla="*/ 180 h 214"/>
                <a:gd name="T8" fmla="*/ 140 w 234"/>
                <a:gd name="T9" fmla="*/ 77 h 214"/>
                <a:gd name="T10" fmla="*/ 101 w 234"/>
                <a:gd name="T11" fmla="*/ 0 h 214"/>
                <a:gd name="T12" fmla="*/ 58 w 234"/>
                <a:gd name="T13" fmla="*/ 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4" h="214">
                  <a:moveTo>
                    <a:pt x="58" y="7"/>
                  </a:moveTo>
                  <a:lnTo>
                    <a:pt x="41" y="96"/>
                  </a:lnTo>
                  <a:lnTo>
                    <a:pt x="0" y="214"/>
                  </a:lnTo>
                  <a:lnTo>
                    <a:pt x="234" y="180"/>
                  </a:lnTo>
                  <a:lnTo>
                    <a:pt x="140" y="77"/>
                  </a:lnTo>
                  <a:lnTo>
                    <a:pt x="101" y="0"/>
                  </a:lnTo>
                  <a:lnTo>
                    <a:pt x="58" y="7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Freeform 102">
              <a:extLst>
                <a:ext uri="{FF2B5EF4-FFF2-40B4-BE49-F238E27FC236}">
                  <a16:creationId xmlns:a16="http://schemas.microsoft.com/office/drawing/2014/main" id="{8FAA3B02-4EA7-440C-B89D-DB6097A98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9552" y="3488566"/>
              <a:ext cx="329883" cy="301688"/>
            </a:xfrm>
            <a:custGeom>
              <a:avLst/>
              <a:gdLst>
                <a:gd name="T0" fmla="*/ 58 w 234"/>
                <a:gd name="T1" fmla="*/ 7 h 214"/>
                <a:gd name="T2" fmla="*/ 41 w 234"/>
                <a:gd name="T3" fmla="*/ 96 h 214"/>
                <a:gd name="T4" fmla="*/ 0 w 234"/>
                <a:gd name="T5" fmla="*/ 214 h 214"/>
                <a:gd name="T6" fmla="*/ 234 w 234"/>
                <a:gd name="T7" fmla="*/ 180 h 214"/>
                <a:gd name="T8" fmla="*/ 140 w 234"/>
                <a:gd name="T9" fmla="*/ 77 h 214"/>
                <a:gd name="T10" fmla="*/ 101 w 234"/>
                <a:gd name="T11" fmla="*/ 0 h 214"/>
                <a:gd name="T12" fmla="*/ 58 w 234"/>
                <a:gd name="T13" fmla="*/ 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4" h="214">
                  <a:moveTo>
                    <a:pt x="58" y="7"/>
                  </a:moveTo>
                  <a:lnTo>
                    <a:pt x="41" y="96"/>
                  </a:lnTo>
                  <a:lnTo>
                    <a:pt x="0" y="214"/>
                  </a:lnTo>
                  <a:lnTo>
                    <a:pt x="234" y="180"/>
                  </a:lnTo>
                  <a:lnTo>
                    <a:pt x="140" y="77"/>
                  </a:lnTo>
                  <a:lnTo>
                    <a:pt x="101" y="0"/>
                  </a:lnTo>
                  <a:lnTo>
                    <a:pt x="58" y="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Freeform 103">
              <a:extLst>
                <a:ext uri="{FF2B5EF4-FFF2-40B4-BE49-F238E27FC236}">
                  <a16:creationId xmlns:a16="http://schemas.microsoft.com/office/drawing/2014/main" id="{5A583E8D-3C34-4111-8A95-365E51408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2830" y="4272390"/>
              <a:ext cx="210054" cy="111371"/>
            </a:xfrm>
            <a:custGeom>
              <a:avLst/>
              <a:gdLst>
                <a:gd name="T0" fmla="*/ 0 w 87"/>
                <a:gd name="T1" fmla="*/ 46 h 46"/>
                <a:gd name="T2" fmla="*/ 0 w 87"/>
                <a:gd name="T3" fmla="*/ 43 h 46"/>
                <a:gd name="T4" fmla="*/ 43 w 87"/>
                <a:gd name="T5" fmla="*/ 0 h 46"/>
                <a:gd name="T6" fmla="*/ 87 w 87"/>
                <a:gd name="T7" fmla="*/ 43 h 46"/>
                <a:gd name="T8" fmla="*/ 87 w 87"/>
                <a:gd name="T9" fmla="*/ 46 h 46"/>
                <a:gd name="T10" fmla="*/ 0 w 87"/>
                <a:gd name="T11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46">
                  <a:moveTo>
                    <a:pt x="0" y="46"/>
                  </a:moveTo>
                  <a:cubicBezTo>
                    <a:pt x="0" y="45"/>
                    <a:pt x="0" y="44"/>
                    <a:pt x="0" y="43"/>
                  </a:cubicBezTo>
                  <a:cubicBezTo>
                    <a:pt x="0" y="19"/>
                    <a:pt x="19" y="0"/>
                    <a:pt x="43" y="0"/>
                  </a:cubicBezTo>
                  <a:cubicBezTo>
                    <a:pt x="67" y="0"/>
                    <a:pt x="87" y="19"/>
                    <a:pt x="87" y="43"/>
                  </a:cubicBezTo>
                  <a:cubicBezTo>
                    <a:pt x="87" y="44"/>
                    <a:pt x="87" y="45"/>
                    <a:pt x="87" y="46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Freeform 104">
              <a:extLst>
                <a:ext uri="{FF2B5EF4-FFF2-40B4-BE49-F238E27FC236}">
                  <a16:creationId xmlns:a16="http://schemas.microsoft.com/office/drawing/2014/main" id="{0AC059D6-09C7-4A09-967D-150D0C7FB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357" y="3738092"/>
              <a:ext cx="148025" cy="538527"/>
            </a:xfrm>
            <a:custGeom>
              <a:avLst/>
              <a:gdLst>
                <a:gd name="T0" fmla="*/ 59 w 61"/>
                <a:gd name="T1" fmla="*/ 223 h 223"/>
                <a:gd name="T2" fmla="*/ 58 w 61"/>
                <a:gd name="T3" fmla="*/ 221 h 223"/>
                <a:gd name="T4" fmla="*/ 0 w 61"/>
                <a:gd name="T5" fmla="*/ 2 h 223"/>
                <a:gd name="T6" fmla="*/ 1 w 61"/>
                <a:gd name="T7" fmla="*/ 0 h 223"/>
                <a:gd name="T8" fmla="*/ 3 w 61"/>
                <a:gd name="T9" fmla="*/ 1 h 223"/>
                <a:gd name="T10" fmla="*/ 61 w 61"/>
                <a:gd name="T11" fmla="*/ 220 h 223"/>
                <a:gd name="T12" fmla="*/ 60 w 61"/>
                <a:gd name="T13" fmla="*/ 223 h 223"/>
                <a:gd name="T14" fmla="*/ 59 w 61"/>
                <a:gd name="T15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223">
                  <a:moveTo>
                    <a:pt x="59" y="223"/>
                  </a:moveTo>
                  <a:cubicBezTo>
                    <a:pt x="58" y="223"/>
                    <a:pt x="58" y="222"/>
                    <a:pt x="58" y="22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61" y="220"/>
                    <a:pt x="61" y="220"/>
                    <a:pt x="61" y="220"/>
                  </a:cubicBezTo>
                  <a:cubicBezTo>
                    <a:pt x="61" y="221"/>
                    <a:pt x="61" y="222"/>
                    <a:pt x="60" y="223"/>
                  </a:cubicBezTo>
                  <a:cubicBezTo>
                    <a:pt x="59" y="223"/>
                    <a:pt x="59" y="223"/>
                    <a:pt x="59" y="223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105">
              <a:extLst>
                <a:ext uri="{FF2B5EF4-FFF2-40B4-BE49-F238E27FC236}">
                  <a16:creationId xmlns:a16="http://schemas.microsoft.com/office/drawing/2014/main" id="{0ACF4EDB-5244-4027-86E3-9788CA3DA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113" y="3749370"/>
              <a:ext cx="146615" cy="539937"/>
            </a:xfrm>
            <a:custGeom>
              <a:avLst/>
              <a:gdLst>
                <a:gd name="T0" fmla="*/ 59 w 61"/>
                <a:gd name="T1" fmla="*/ 223 h 223"/>
                <a:gd name="T2" fmla="*/ 57 w 61"/>
                <a:gd name="T3" fmla="*/ 222 h 223"/>
                <a:gd name="T4" fmla="*/ 0 w 61"/>
                <a:gd name="T5" fmla="*/ 2 h 223"/>
                <a:gd name="T6" fmla="*/ 1 w 61"/>
                <a:gd name="T7" fmla="*/ 0 h 223"/>
                <a:gd name="T8" fmla="*/ 3 w 61"/>
                <a:gd name="T9" fmla="*/ 2 h 223"/>
                <a:gd name="T10" fmla="*/ 61 w 61"/>
                <a:gd name="T11" fmla="*/ 221 h 223"/>
                <a:gd name="T12" fmla="*/ 59 w 61"/>
                <a:gd name="T13" fmla="*/ 223 h 223"/>
                <a:gd name="T14" fmla="*/ 59 w 61"/>
                <a:gd name="T15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223">
                  <a:moveTo>
                    <a:pt x="59" y="223"/>
                  </a:moveTo>
                  <a:cubicBezTo>
                    <a:pt x="58" y="223"/>
                    <a:pt x="58" y="223"/>
                    <a:pt x="57" y="22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1"/>
                    <a:pt x="3" y="2"/>
                  </a:cubicBezTo>
                  <a:cubicBezTo>
                    <a:pt x="61" y="221"/>
                    <a:pt x="61" y="221"/>
                    <a:pt x="61" y="221"/>
                  </a:cubicBezTo>
                  <a:cubicBezTo>
                    <a:pt x="61" y="222"/>
                    <a:pt x="60" y="223"/>
                    <a:pt x="59" y="223"/>
                  </a:cubicBezTo>
                  <a:cubicBezTo>
                    <a:pt x="59" y="223"/>
                    <a:pt x="59" y="223"/>
                    <a:pt x="59" y="223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Oval 106">
              <a:extLst>
                <a:ext uri="{FF2B5EF4-FFF2-40B4-BE49-F238E27FC236}">
                  <a16:creationId xmlns:a16="http://schemas.microsoft.com/office/drawing/2014/main" id="{9A976502-D646-4B2A-AB1E-C18245D392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1065" y="3721175"/>
              <a:ext cx="52161" cy="52161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107">
              <a:extLst>
                <a:ext uri="{FF2B5EF4-FFF2-40B4-BE49-F238E27FC236}">
                  <a16:creationId xmlns:a16="http://schemas.microsoft.com/office/drawing/2014/main" id="{E968D055-3380-42A5-B289-F38BA6F6E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5030" y="3403981"/>
              <a:ext cx="778185" cy="345391"/>
            </a:xfrm>
            <a:custGeom>
              <a:avLst/>
              <a:gdLst>
                <a:gd name="T0" fmla="*/ 3 w 552"/>
                <a:gd name="T1" fmla="*/ 245 h 245"/>
                <a:gd name="T2" fmla="*/ 0 w 552"/>
                <a:gd name="T3" fmla="*/ 240 h 245"/>
                <a:gd name="T4" fmla="*/ 349 w 552"/>
                <a:gd name="T5" fmla="*/ 0 h 245"/>
                <a:gd name="T6" fmla="*/ 552 w 552"/>
                <a:gd name="T7" fmla="*/ 116 h 245"/>
                <a:gd name="T8" fmla="*/ 551 w 552"/>
                <a:gd name="T9" fmla="*/ 122 h 245"/>
                <a:gd name="T10" fmla="*/ 349 w 552"/>
                <a:gd name="T11" fmla="*/ 7 h 245"/>
                <a:gd name="T12" fmla="*/ 3 w 552"/>
                <a:gd name="T13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2" h="245">
                  <a:moveTo>
                    <a:pt x="3" y="245"/>
                  </a:moveTo>
                  <a:lnTo>
                    <a:pt x="0" y="240"/>
                  </a:lnTo>
                  <a:lnTo>
                    <a:pt x="349" y="0"/>
                  </a:lnTo>
                  <a:lnTo>
                    <a:pt x="552" y="116"/>
                  </a:lnTo>
                  <a:lnTo>
                    <a:pt x="551" y="122"/>
                  </a:lnTo>
                  <a:lnTo>
                    <a:pt x="349" y="7"/>
                  </a:lnTo>
                  <a:lnTo>
                    <a:pt x="3" y="245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108">
              <a:extLst>
                <a:ext uri="{FF2B5EF4-FFF2-40B4-BE49-F238E27FC236}">
                  <a16:creationId xmlns:a16="http://schemas.microsoft.com/office/drawing/2014/main" id="{91367328-4808-4972-85E8-73A5C74CA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5030" y="3403981"/>
              <a:ext cx="778185" cy="345391"/>
            </a:xfrm>
            <a:custGeom>
              <a:avLst/>
              <a:gdLst>
                <a:gd name="T0" fmla="*/ 3 w 552"/>
                <a:gd name="T1" fmla="*/ 245 h 245"/>
                <a:gd name="T2" fmla="*/ 0 w 552"/>
                <a:gd name="T3" fmla="*/ 240 h 245"/>
                <a:gd name="T4" fmla="*/ 349 w 552"/>
                <a:gd name="T5" fmla="*/ 0 h 245"/>
                <a:gd name="T6" fmla="*/ 552 w 552"/>
                <a:gd name="T7" fmla="*/ 116 h 245"/>
                <a:gd name="T8" fmla="*/ 551 w 552"/>
                <a:gd name="T9" fmla="*/ 122 h 245"/>
                <a:gd name="T10" fmla="*/ 349 w 552"/>
                <a:gd name="T11" fmla="*/ 7 h 245"/>
                <a:gd name="T12" fmla="*/ 3 w 552"/>
                <a:gd name="T13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2" h="245">
                  <a:moveTo>
                    <a:pt x="3" y="245"/>
                  </a:moveTo>
                  <a:lnTo>
                    <a:pt x="0" y="240"/>
                  </a:lnTo>
                  <a:lnTo>
                    <a:pt x="349" y="0"/>
                  </a:lnTo>
                  <a:lnTo>
                    <a:pt x="552" y="116"/>
                  </a:lnTo>
                  <a:lnTo>
                    <a:pt x="551" y="122"/>
                  </a:lnTo>
                  <a:lnTo>
                    <a:pt x="349" y="7"/>
                  </a:lnTo>
                  <a:lnTo>
                    <a:pt x="3" y="24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109">
              <a:extLst>
                <a:ext uri="{FF2B5EF4-FFF2-40B4-BE49-F238E27FC236}">
                  <a16:creationId xmlns:a16="http://schemas.microsoft.com/office/drawing/2014/main" id="{FB6B45A5-6F19-456E-B7F1-E58748A22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0406" y="3425126"/>
              <a:ext cx="490595" cy="343980"/>
            </a:xfrm>
            <a:custGeom>
              <a:avLst/>
              <a:gdLst>
                <a:gd name="T0" fmla="*/ 4 w 348"/>
                <a:gd name="T1" fmla="*/ 244 h 244"/>
                <a:gd name="T2" fmla="*/ 0 w 348"/>
                <a:gd name="T3" fmla="*/ 239 h 244"/>
                <a:gd name="T4" fmla="*/ 344 w 348"/>
                <a:gd name="T5" fmla="*/ 0 h 244"/>
                <a:gd name="T6" fmla="*/ 348 w 348"/>
                <a:gd name="T7" fmla="*/ 5 h 244"/>
                <a:gd name="T8" fmla="*/ 4 w 348"/>
                <a:gd name="T9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8" h="244">
                  <a:moveTo>
                    <a:pt x="4" y="244"/>
                  </a:moveTo>
                  <a:lnTo>
                    <a:pt x="0" y="239"/>
                  </a:lnTo>
                  <a:lnTo>
                    <a:pt x="344" y="0"/>
                  </a:lnTo>
                  <a:lnTo>
                    <a:pt x="348" y="5"/>
                  </a:lnTo>
                  <a:lnTo>
                    <a:pt x="4" y="244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Freeform 110">
              <a:extLst>
                <a:ext uri="{FF2B5EF4-FFF2-40B4-BE49-F238E27FC236}">
                  <a16:creationId xmlns:a16="http://schemas.microsoft.com/office/drawing/2014/main" id="{BC3ACDD7-9134-4B19-A498-63F9C06ABA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0406" y="3425126"/>
              <a:ext cx="490595" cy="343980"/>
            </a:xfrm>
            <a:custGeom>
              <a:avLst/>
              <a:gdLst>
                <a:gd name="T0" fmla="*/ 4 w 348"/>
                <a:gd name="T1" fmla="*/ 244 h 244"/>
                <a:gd name="T2" fmla="*/ 0 w 348"/>
                <a:gd name="T3" fmla="*/ 239 h 244"/>
                <a:gd name="T4" fmla="*/ 344 w 348"/>
                <a:gd name="T5" fmla="*/ 0 h 244"/>
                <a:gd name="T6" fmla="*/ 348 w 348"/>
                <a:gd name="T7" fmla="*/ 5 h 244"/>
                <a:gd name="T8" fmla="*/ 4 w 348"/>
                <a:gd name="T9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8" h="244">
                  <a:moveTo>
                    <a:pt x="4" y="244"/>
                  </a:moveTo>
                  <a:lnTo>
                    <a:pt x="0" y="239"/>
                  </a:lnTo>
                  <a:lnTo>
                    <a:pt x="344" y="0"/>
                  </a:lnTo>
                  <a:lnTo>
                    <a:pt x="348" y="5"/>
                  </a:lnTo>
                  <a:lnTo>
                    <a:pt x="4" y="2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111">
              <a:extLst>
                <a:ext uri="{FF2B5EF4-FFF2-40B4-BE49-F238E27FC236}">
                  <a16:creationId xmlns:a16="http://schemas.microsoft.com/office/drawing/2014/main" id="{D574ECC6-F163-433B-967E-93AA73D90D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2938" y="3396931"/>
              <a:ext cx="45112" cy="47932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124">
              <a:extLst>
                <a:ext uri="{FF2B5EF4-FFF2-40B4-BE49-F238E27FC236}">
                  <a16:creationId xmlns:a16="http://schemas.microsoft.com/office/drawing/2014/main" id="{B60AF2C2-2A5A-4CF2-B65C-B27BC1492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6883" y="3031805"/>
              <a:ext cx="226971" cy="325654"/>
            </a:xfrm>
            <a:custGeom>
              <a:avLst/>
              <a:gdLst>
                <a:gd name="T0" fmla="*/ 62 w 94"/>
                <a:gd name="T1" fmla="*/ 61 h 135"/>
                <a:gd name="T2" fmla="*/ 62 w 94"/>
                <a:gd name="T3" fmla="*/ 61 h 135"/>
                <a:gd name="T4" fmla="*/ 81 w 94"/>
                <a:gd name="T5" fmla="*/ 32 h 135"/>
                <a:gd name="T6" fmla="*/ 89 w 94"/>
                <a:gd name="T7" fmla="*/ 17 h 135"/>
                <a:gd name="T8" fmla="*/ 72 w 94"/>
                <a:gd name="T9" fmla="*/ 31 h 135"/>
                <a:gd name="T10" fmla="*/ 86 w 94"/>
                <a:gd name="T11" fmla="*/ 10 h 135"/>
                <a:gd name="T12" fmla="*/ 63 w 94"/>
                <a:gd name="T13" fmla="*/ 28 h 135"/>
                <a:gd name="T14" fmla="*/ 81 w 94"/>
                <a:gd name="T15" fmla="*/ 5 h 135"/>
                <a:gd name="T16" fmla="*/ 56 w 94"/>
                <a:gd name="T17" fmla="*/ 24 h 135"/>
                <a:gd name="T18" fmla="*/ 76 w 94"/>
                <a:gd name="T19" fmla="*/ 3 h 135"/>
                <a:gd name="T20" fmla="*/ 68 w 94"/>
                <a:gd name="T21" fmla="*/ 3 h 135"/>
                <a:gd name="T22" fmla="*/ 31 w 94"/>
                <a:gd name="T23" fmla="*/ 27 h 135"/>
                <a:gd name="T24" fmla="*/ 23 w 94"/>
                <a:gd name="T25" fmla="*/ 25 h 135"/>
                <a:gd name="T26" fmla="*/ 5 w 94"/>
                <a:gd name="T27" fmla="*/ 6 h 135"/>
                <a:gd name="T28" fmla="*/ 3 w 94"/>
                <a:gd name="T29" fmla="*/ 12 h 135"/>
                <a:gd name="T30" fmla="*/ 9 w 94"/>
                <a:gd name="T31" fmla="*/ 23 h 135"/>
                <a:gd name="T32" fmla="*/ 12 w 94"/>
                <a:gd name="T33" fmla="*/ 33 h 135"/>
                <a:gd name="T34" fmla="*/ 13 w 94"/>
                <a:gd name="T35" fmla="*/ 44 h 135"/>
                <a:gd name="T36" fmla="*/ 1 w 94"/>
                <a:gd name="T37" fmla="*/ 107 h 135"/>
                <a:gd name="T38" fmla="*/ 42 w 94"/>
                <a:gd name="T39" fmla="*/ 135 h 135"/>
                <a:gd name="T40" fmla="*/ 62 w 94"/>
                <a:gd name="T41" fmla="*/ 6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4" h="135">
                  <a:moveTo>
                    <a:pt x="62" y="61"/>
                  </a:moveTo>
                  <a:cubicBezTo>
                    <a:pt x="62" y="61"/>
                    <a:pt x="62" y="61"/>
                    <a:pt x="62" y="61"/>
                  </a:cubicBezTo>
                  <a:cubicBezTo>
                    <a:pt x="71" y="49"/>
                    <a:pt x="75" y="40"/>
                    <a:pt x="81" y="32"/>
                  </a:cubicBezTo>
                  <a:cubicBezTo>
                    <a:pt x="89" y="22"/>
                    <a:pt x="91" y="18"/>
                    <a:pt x="89" y="17"/>
                  </a:cubicBezTo>
                  <a:cubicBezTo>
                    <a:pt x="87" y="15"/>
                    <a:pt x="88" y="15"/>
                    <a:pt x="72" y="31"/>
                  </a:cubicBezTo>
                  <a:cubicBezTo>
                    <a:pt x="72" y="31"/>
                    <a:pt x="94" y="9"/>
                    <a:pt x="86" y="10"/>
                  </a:cubicBezTo>
                  <a:cubicBezTo>
                    <a:pt x="82" y="10"/>
                    <a:pt x="63" y="28"/>
                    <a:pt x="63" y="28"/>
                  </a:cubicBezTo>
                  <a:cubicBezTo>
                    <a:pt x="80" y="15"/>
                    <a:pt x="84" y="8"/>
                    <a:pt x="81" y="5"/>
                  </a:cubicBezTo>
                  <a:cubicBezTo>
                    <a:pt x="78" y="2"/>
                    <a:pt x="56" y="24"/>
                    <a:pt x="56" y="24"/>
                  </a:cubicBezTo>
                  <a:cubicBezTo>
                    <a:pt x="56" y="24"/>
                    <a:pt x="73" y="7"/>
                    <a:pt x="76" y="3"/>
                  </a:cubicBezTo>
                  <a:cubicBezTo>
                    <a:pt x="78" y="0"/>
                    <a:pt x="72" y="1"/>
                    <a:pt x="68" y="3"/>
                  </a:cubicBezTo>
                  <a:cubicBezTo>
                    <a:pt x="64" y="5"/>
                    <a:pt x="38" y="22"/>
                    <a:pt x="31" y="27"/>
                  </a:cubicBezTo>
                  <a:cubicBezTo>
                    <a:pt x="26" y="30"/>
                    <a:pt x="23" y="25"/>
                    <a:pt x="23" y="25"/>
                  </a:cubicBezTo>
                  <a:cubicBezTo>
                    <a:pt x="19" y="13"/>
                    <a:pt x="9" y="6"/>
                    <a:pt x="5" y="6"/>
                  </a:cubicBezTo>
                  <a:cubicBezTo>
                    <a:pt x="2" y="5"/>
                    <a:pt x="0" y="10"/>
                    <a:pt x="3" y="12"/>
                  </a:cubicBezTo>
                  <a:cubicBezTo>
                    <a:pt x="5" y="15"/>
                    <a:pt x="7" y="20"/>
                    <a:pt x="9" y="23"/>
                  </a:cubicBezTo>
                  <a:cubicBezTo>
                    <a:pt x="11" y="27"/>
                    <a:pt x="12" y="30"/>
                    <a:pt x="12" y="33"/>
                  </a:cubicBezTo>
                  <a:cubicBezTo>
                    <a:pt x="13" y="37"/>
                    <a:pt x="13" y="41"/>
                    <a:pt x="13" y="44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42" y="135"/>
                    <a:pt x="42" y="135"/>
                    <a:pt x="42" y="135"/>
                  </a:cubicBezTo>
                  <a:lnTo>
                    <a:pt x="62" y="6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Freeform 125">
              <a:extLst>
                <a:ext uri="{FF2B5EF4-FFF2-40B4-BE49-F238E27FC236}">
                  <a16:creationId xmlns:a16="http://schemas.microsoft.com/office/drawing/2014/main" id="{8C5D8914-6443-45E5-AD9C-B20176094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6317" y="3074098"/>
              <a:ext cx="53571" cy="56390"/>
            </a:xfrm>
            <a:custGeom>
              <a:avLst/>
              <a:gdLst>
                <a:gd name="T0" fmla="*/ 1 w 22"/>
                <a:gd name="T1" fmla="*/ 22 h 23"/>
                <a:gd name="T2" fmla="*/ 12 w 22"/>
                <a:gd name="T3" fmla="*/ 12 h 23"/>
                <a:gd name="T4" fmla="*/ 22 w 22"/>
                <a:gd name="T5" fmla="*/ 1 h 23"/>
                <a:gd name="T6" fmla="*/ 10 w 22"/>
                <a:gd name="T7" fmla="*/ 11 h 23"/>
                <a:gd name="T8" fmla="*/ 1 w 22"/>
                <a:gd name="T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3">
                  <a:moveTo>
                    <a:pt x="1" y="22"/>
                  </a:moveTo>
                  <a:cubicBezTo>
                    <a:pt x="1" y="23"/>
                    <a:pt x="6" y="18"/>
                    <a:pt x="12" y="12"/>
                  </a:cubicBezTo>
                  <a:cubicBezTo>
                    <a:pt x="18" y="6"/>
                    <a:pt x="22" y="1"/>
                    <a:pt x="22" y="1"/>
                  </a:cubicBezTo>
                  <a:cubicBezTo>
                    <a:pt x="21" y="0"/>
                    <a:pt x="16" y="5"/>
                    <a:pt x="10" y="11"/>
                  </a:cubicBezTo>
                  <a:cubicBezTo>
                    <a:pt x="5" y="17"/>
                    <a:pt x="0" y="22"/>
                    <a:pt x="1" y="22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Freeform 126">
              <a:extLst>
                <a:ext uri="{FF2B5EF4-FFF2-40B4-BE49-F238E27FC236}">
                  <a16:creationId xmlns:a16="http://schemas.microsoft.com/office/drawing/2014/main" id="{B3728EB9-1114-4576-9BD7-599E55B27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2219" y="3062820"/>
              <a:ext cx="57800" cy="53571"/>
            </a:xfrm>
            <a:custGeom>
              <a:avLst/>
              <a:gdLst>
                <a:gd name="T0" fmla="*/ 0 w 24"/>
                <a:gd name="T1" fmla="*/ 22 h 22"/>
                <a:gd name="T2" fmla="*/ 13 w 24"/>
                <a:gd name="T3" fmla="*/ 12 h 22"/>
                <a:gd name="T4" fmla="*/ 24 w 24"/>
                <a:gd name="T5" fmla="*/ 0 h 22"/>
                <a:gd name="T6" fmla="*/ 11 w 24"/>
                <a:gd name="T7" fmla="*/ 10 h 22"/>
                <a:gd name="T8" fmla="*/ 0 w 24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2">
                  <a:moveTo>
                    <a:pt x="0" y="22"/>
                  </a:moveTo>
                  <a:cubicBezTo>
                    <a:pt x="0" y="22"/>
                    <a:pt x="6" y="18"/>
                    <a:pt x="13" y="12"/>
                  </a:cubicBezTo>
                  <a:cubicBezTo>
                    <a:pt x="19" y="6"/>
                    <a:pt x="24" y="1"/>
                    <a:pt x="24" y="0"/>
                  </a:cubicBezTo>
                  <a:cubicBezTo>
                    <a:pt x="24" y="0"/>
                    <a:pt x="18" y="4"/>
                    <a:pt x="11" y="10"/>
                  </a:cubicBezTo>
                  <a:cubicBezTo>
                    <a:pt x="5" y="16"/>
                    <a:pt x="0" y="21"/>
                    <a:pt x="0" y="22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127">
              <a:extLst>
                <a:ext uri="{FF2B5EF4-FFF2-40B4-BE49-F238E27FC236}">
                  <a16:creationId xmlns:a16="http://schemas.microsoft.com/office/drawing/2014/main" id="{A003DC7B-96F9-4726-9E57-773BDC5621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5302" y="3052951"/>
              <a:ext cx="57800" cy="50751"/>
            </a:xfrm>
            <a:custGeom>
              <a:avLst/>
              <a:gdLst>
                <a:gd name="T0" fmla="*/ 0 w 24"/>
                <a:gd name="T1" fmla="*/ 20 h 21"/>
                <a:gd name="T2" fmla="*/ 12 w 24"/>
                <a:gd name="T3" fmla="*/ 11 h 21"/>
                <a:gd name="T4" fmla="*/ 23 w 24"/>
                <a:gd name="T5" fmla="*/ 0 h 21"/>
                <a:gd name="T6" fmla="*/ 11 w 24"/>
                <a:gd name="T7" fmla="*/ 9 h 21"/>
                <a:gd name="T8" fmla="*/ 0 w 24"/>
                <a:gd name="T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1">
                  <a:moveTo>
                    <a:pt x="0" y="20"/>
                  </a:moveTo>
                  <a:cubicBezTo>
                    <a:pt x="1" y="21"/>
                    <a:pt x="6" y="16"/>
                    <a:pt x="12" y="11"/>
                  </a:cubicBezTo>
                  <a:cubicBezTo>
                    <a:pt x="19" y="5"/>
                    <a:pt x="24" y="0"/>
                    <a:pt x="23" y="0"/>
                  </a:cubicBezTo>
                  <a:cubicBezTo>
                    <a:pt x="23" y="0"/>
                    <a:pt x="17" y="4"/>
                    <a:pt x="11" y="9"/>
                  </a:cubicBezTo>
                  <a:cubicBezTo>
                    <a:pt x="5" y="15"/>
                    <a:pt x="0" y="20"/>
                    <a:pt x="0" y="2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Freeform 128">
              <a:extLst>
                <a:ext uri="{FF2B5EF4-FFF2-40B4-BE49-F238E27FC236}">
                  <a16:creationId xmlns:a16="http://schemas.microsoft.com/office/drawing/2014/main" id="{B8F62364-AB99-459F-8A29-DEFD57DBB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8395" y="2700512"/>
              <a:ext cx="296049" cy="568132"/>
            </a:xfrm>
            <a:custGeom>
              <a:avLst/>
              <a:gdLst>
                <a:gd name="T0" fmla="*/ 56 w 123"/>
                <a:gd name="T1" fmla="*/ 2 h 235"/>
                <a:gd name="T2" fmla="*/ 119 w 123"/>
                <a:gd name="T3" fmla="*/ 57 h 235"/>
                <a:gd name="T4" fmla="*/ 122 w 123"/>
                <a:gd name="T5" fmla="*/ 129 h 235"/>
                <a:gd name="T6" fmla="*/ 90 w 123"/>
                <a:gd name="T7" fmla="*/ 166 h 235"/>
                <a:gd name="T8" fmla="*/ 94 w 123"/>
                <a:gd name="T9" fmla="*/ 231 h 235"/>
                <a:gd name="T10" fmla="*/ 9 w 123"/>
                <a:gd name="T11" fmla="*/ 235 h 235"/>
                <a:gd name="T12" fmla="*/ 2 w 123"/>
                <a:gd name="T13" fmla="*/ 64 h 235"/>
                <a:gd name="T14" fmla="*/ 56 w 123"/>
                <a:gd name="T15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3" h="235">
                  <a:moveTo>
                    <a:pt x="56" y="2"/>
                  </a:moveTo>
                  <a:cubicBezTo>
                    <a:pt x="89" y="0"/>
                    <a:pt x="117" y="24"/>
                    <a:pt x="119" y="57"/>
                  </a:cubicBezTo>
                  <a:cubicBezTo>
                    <a:pt x="121" y="85"/>
                    <a:pt x="123" y="114"/>
                    <a:pt x="122" y="129"/>
                  </a:cubicBezTo>
                  <a:cubicBezTo>
                    <a:pt x="122" y="161"/>
                    <a:pt x="90" y="166"/>
                    <a:pt x="90" y="166"/>
                  </a:cubicBezTo>
                  <a:cubicBezTo>
                    <a:pt x="90" y="166"/>
                    <a:pt x="95" y="222"/>
                    <a:pt x="94" y="231"/>
                  </a:cubicBezTo>
                  <a:cubicBezTo>
                    <a:pt x="9" y="235"/>
                    <a:pt x="9" y="235"/>
                    <a:pt x="9" y="235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0" y="32"/>
                    <a:pt x="24" y="5"/>
                    <a:pt x="56" y="2"/>
                  </a:cubicBezTo>
                </a:path>
              </a:pathLst>
            </a:custGeom>
            <a:solidFill>
              <a:srgbClr val="B788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Freeform 129">
              <a:extLst>
                <a:ext uri="{FF2B5EF4-FFF2-40B4-BE49-F238E27FC236}">
                  <a16:creationId xmlns:a16="http://schemas.microsoft.com/office/drawing/2014/main" id="{ADB31D2B-9A3C-4B6D-944D-68575C7E7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3995" y="3072688"/>
              <a:ext cx="101502" cy="54981"/>
            </a:xfrm>
            <a:custGeom>
              <a:avLst/>
              <a:gdLst>
                <a:gd name="T0" fmla="*/ 42 w 42"/>
                <a:gd name="T1" fmla="*/ 12 h 23"/>
                <a:gd name="T2" fmla="*/ 0 w 42"/>
                <a:gd name="T3" fmla="*/ 0 h 23"/>
                <a:gd name="T4" fmla="*/ 42 w 42"/>
                <a:gd name="T5" fmla="*/ 20 h 23"/>
                <a:gd name="T6" fmla="*/ 42 w 42"/>
                <a:gd name="T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23">
                  <a:moveTo>
                    <a:pt x="42" y="12"/>
                  </a:moveTo>
                  <a:cubicBezTo>
                    <a:pt x="42" y="12"/>
                    <a:pt x="22" y="14"/>
                    <a:pt x="0" y="0"/>
                  </a:cubicBezTo>
                  <a:cubicBezTo>
                    <a:pt x="0" y="0"/>
                    <a:pt x="10" y="23"/>
                    <a:pt x="42" y="20"/>
                  </a:cubicBezTo>
                  <a:lnTo>
                    <a:pt x="42" y="12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130">
              <a:extLst>
                <a:ext uri="{FF2B5EF4-FFF2-40B4-BE49-F238E27FC236}">
                  <a16:creationId xmlns:a16="http://schemas.microsoft.com/office/drawing/2014/main" id="{B291C102-4916-4966-B299-94F7C4438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7513" y="2864044"/>
              <a:ext cx="54981" cy="107141"/>
            </a:xfrm>
            <a:custGeom>
              <a:avLst/>
              <a:gdLst>
                <a:gd name="T0" fmla="*/ 22 w 23"/>
                <a:gd name="T1" fmla="*/ 7 h 44"/>
                <a:gd name="T2" fmla="*/ 0 w 23"/>
                <a:gd name="T3" fmla="*/ 22 h 44"/>
                <a:gd name="T4" fmla="*/ 23 w 23"/>
                <a:gd name="T5" fmla="*/ 38 h 44"/>
                <a:gd name="T6" fmla="*/ 22 w 23"/>
                <a:gd name="T7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44">
                  <a:moveTo>
                    <a:pt x="22" y="7"/>
                  </a:moveTo>
                  <a:cubicBezTo>
                    <a:pt x="21" y="6"/>
                    <a:pt x="0" y="0"/>
                    <a:pt x="0" y="22"/>
                  </a:cubicBezTo>
                  <a:cubicBezTo>
                    <a:pt x="1" y="44"/>
                    <a:pt x="23" y="39"/>
                    <a:pt x="23" y="38"/>
                  </a:cubicBezTo>
                  <a:cubicBezTo>
                    <a:pt x="23" y="37"/>
                    <a:pt x="22" y="7"/>
                    <a:pt x="22" y="7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Freeform 131">
              <a:extLst>
                <a:ext uri="{FF2B5EF4-FFF2-40B4-BE49-F238E27FC236}">
                  <a16:creationId xmlns:a16="http://schemas.microsoft.com/office/drawing/2014/main" id="{31C5F0E7-071E-4C92-B040-64ABBA3A28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1610" y="2896469"/>
              <a:ext cx="23966" cy="45112"/>
            </a:xfrm>
            <a:custGeom>
              <a:avLst/>
              <a:gdLst>
                <a:gd name="T0" fmla="*/ 10 w 10"/>
                <a:gd name="T1" fmla="*/ 17 h 19"/>
                <a:gd name="T2" fmla="*/ 9 w 10"/>
                <a:gd name="T3" fmla="*/ 18 h 19"/>
                <a:gd name="T4" fmla="*/ 6 w 10"/>
                <a:gd name="T5" fmla="*/ 18 h 19"/>
                <a:gd name="T6" fmla="*/ 1 w 10"/>
                <a:gd name="T7" fmla="*/ 9 h 19"/>
                <a:gd name="T8" fmla="*/ 2 w 10"/>
                <a:gd name="T9" fmla="*/ 4 h 19"/>
                <a:gd name="T10" fmla="*/ 5 w 10"/>
                <a:gd name="T11" fmla="*/ 1 h 19"/>
                <a:gd name="T12" fmla="*/ 7 w 10"/>
                <a:gd name="T13" fmla="*/ 2 h 19"/>
                <a:gd name="T14" fmla="*/ 8 w 10"/>
                <a:gd name="T15" fmla="*/ 3 h 19"/>
                <a:gd name="T16" fmla="*/ 8 w 10"/>
                <a:gd name="T17" fmla="*/ 2 h 19"/>
                <a:gd name="T18" fmla="*/ 7 w 10"/>
                <a:gd name="T19" fmla="*/ 0 h 19"/>
                <a:gd name="T20" fmla="*/ 5 w 10"/>
                <a:gd name="T21" fmla="*/ 0 h 19"/>
                <a:gd name="T22" fmla="*/ 1 w 10"/>
                <a:gd name="T23" fmla="*/ 3 h 19"/>
                <a:gd name="T24" fmla="*/ 0 w 10"/>
                <a:gd name="T25" fmla="*/ 10 h 19"/>
                <a:gd name="T26" fmla="*/ 6 w 10"/>
                <a:gd name="T27" fmla="*/ 19 h 19"/>
                <a:gd name="T28" fmla="*/ 9 w 10"/>
                <a:gd name="T29" fmla="*/ 18 h 19"/>
                <a:gd name="T30" fmla="*/ 10 w 10"/>
                <a:gd name="T31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" h="19">
                  <a:moveTo>
                    <a:pt x="10" y="17"/>
                  </a:moveTo>
                  <a:cubicBezTo>
                    <a:pt x="10" y="17"/>
                    <a:pt x="9" y="17"/>
                    <a:pt x="9" y="18"/>
                  </a:cubicBezTo>
                  <a:cubicBezTo>
                    <a:pt x="8" y="18"/>
                    <a:pt x="7" y="18"/>
                    <a:pt x="6" y="18"/>
                  </a:cubicBezTo>
                  <a:cubicBezTo>
                    <a:pt x="4" y="17"/>
                    <a:pt x="2" y="13"/>
                    <a:pt x="1" y="9"/>
                  </a:cubicBezTo>
                  <a:cubicBezTo>
                    <a:pt x="1" y="7"/>
                    <a:pt x="2" y="6"/>
                    <a:pt x="2" y="4"/>
                  </a:cubicBezTo>
                  <a:cubicBezTo>
                    <a:pt x="3" y="2"/>
                    <a:pt x="4" y="1"/>
                    <a:pt x="5" y="1"/>
                  </a:cubicBezTo>
                  <a:cubicBezTo>
                    <a:pt x="6" y="1"/>
                    <a:pt x="7" y="1"/>
                    <a:pt x="7" y="2"/>
                  </a:cubicBezTo>
                  <a:cubicBezTo>
                    <a:pt x="8" y="3"/>
                    <a:pt x="7" y="3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3" y="0"/>
                    <a:pt x="2" y="2"/>
                    <a:pt x="1" y="3"/>
                  </a:cubicBezTo>
                  <a:cubicBezTo>
                    <a:pt x="0" y="5"/>
                    <a:pt x="0" y="7"/>
                    <a:pt x="0" y="10"/>
                  </a:cubicBezTo>
                  <a:cubicBezTo>
                    <a:pt x="0" y="14"/>
                    <a:pt x="2" y="18"/>
                    <a:pt x="6" y="19"/>
                  </a:cubicBezTo>
                  <a:cubicBezTo>
                    <a:pt x="7" y="19"/>
                    <a:pt x="8" y="19"/>
                    <a:pt x="9" y="18"/>
                  </a:cubicBezTo>
                  <a:cubicBezTo>
                    <a:pt x="10" y="18"/>
                    <a:pt x="10" y="17"/>
                    <a:pt x="10" y="17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Freeform 132">
              <a:extLst>
                <a:ext uri="{FF2B5EF4-FFF2-40B4-BE49-F238E27FC236}">
                  <a16:creationId xmlns:a16="http://schemas.microsoft.com/office/drawing/2014/main" id="{B0E636B6-726A-4C31-88AA-72E193E07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3693" y="2878141"/>
              <a:ext cx="22556" cy="22556"/>
            </a:xfrm>
            <a:custGeom>
              <a:avLst/>
              <a:gdLst>
                <a:gd name="T0" fmla="*/ 9 w 9"/>
                <a:gd name="T1" fmla="*/ 4 h 9"/>
                <a:gd name="T2" fmla="*/ 5 w 9"/>
                <a:gd name="T3" fmla="*/ 8 h 9"/>
                <a:gd name="T4" fmla="*/ 0 w 9"/>
                <a:gd name="T5" fmla="*/ 4 h 9"/>
                <a:gd name="T6" fmla="*/ 5 w 9"/>
                <a:gd name="T7" fmla="*/ 0 h 9"/>
                <a:gd name="T8" fmla="*/ 9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4"/>
                  </a:moveTo>
                  <a:cubicBezTo>
                    <a:pt x="9" y="6"/>
                    <a:pt x="7" y="8"/>
                    <a:pt x="5" y="8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1"/>
                    <a:pt x="9" y="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133">
              <a:extLst>
                <a:ext uri="{FF2B5EF4-FFF2-40B4-BE49-F238E27FC236}">
                  <a16:creationId xmlns:a16="http://schemas.microsoft.com/office/drawing/2014/main" id="{81851974-3DBC-405C-9475-2BA9DF9F2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2547" y="2854176"/>
              <a:ext cx="43703" cy="12688"/>
            </a:xfrm>
            <a:custGeom>
              <a:avLst/>
              <a:gdLst>
                <a:gd name="T0" fmla="*/ 18 w 18"/>
                <a:gd name="T1" fmla="*/ 5 h 5"/>
                <a:gd name="T2" fmla="*/ 9 w 18"/>
                <a:gd name="T3" fmla="*/ 3 h 5"/>
                <a:gd name="T4" fmla="*/ 0 w 18"/>
                <a:gd name="T5" fmla="*/ 5 h 5"/>
                <a:gd name="T6" fmla="*/ 2 w 18"/>
                <a:gd name="T7" fmla="*/ 2 h 5"/>
                <a:gd name="T8" fmla="*/ 9 w 18"/>
                <a:gd name="T9" fmla="*/ 0 h 5"/>
                <a:gd name="T10" fmla="*/ 16 w 18"/>
                <a:gd name="T11" fmla="*/ 2 h 5"/>
                <a:gd name="T12" fmla="*/ 18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8" y="5"/>
                  </a:moveTo>
                  <a:cubicBezTo>
                    <a:pt x="18" y="5"/>
                    <a:pt x="14" y="3"/>
                    <a:pt x="9" y="3"/>
                  </a:cubicBezTo>
                  <a:cubicBezTo>
                    <a:pt x="4" y="3"/>
                    <a:pt x="1" y="5"/>
                    <a:pt x="0" y="5"/>
                  </a:cubicBezTo>
                  <a:cubicBezTo>
                    <a:pt x="0" y="4"/>
                    <a:pt x="0" y="3"/>
                    <a:pt x="2" y="2"/>
                  </a:cubicBezTo>
                  <a:cubicBezTo>
                    <a:pt x="4" y="1"/>
                    <a:pt x="6" y="0"/>
                    <a:pt x="9" y="0"/>
                  </a:cubicBezTo>
                  <a:cubicBezTo>
                    <a:pt x="12" y="0"/>
                    <a:pt x="15" y="1"/>
                    <a:pt x="16" y="2"/>
                  </a:cubicBezTo>
                  <a:cubicBezTo>
                    <a:pt x="18" y="3"/>
                    <a:pt x="18" y="5"/>
                    <a:pt x="18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Freeform 134">
              <a:extLst>
                <a:ext uri="{FF2B5EF4-FFF2-40B4-BE49-F238E27FC236}">
                  <a16:creationId xmlns:a16="http://schemas.microsoft.com/office/drawing/2014/main" id="{32167B1C-85A9-4E55-9654-3A229BE1FA3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8093" y="2878141"/>
              <a:ext cx="22556" cy="22556"/>
            </a:xfrm>
            <a:custGeom>
              <a:avLst/>
              <a:gdLst>
                <a:gd name="T0" fmla="*/ 9 w 9"/>
                <a:gd name="T1" fmla="*/ 4 h 9"/>
                <a:gd name="T2" fmla="*/ 4 w 9"/>
                <a:gd name="T3" fmla="*/ 8 h 9"/>
                <a:gd name="T4" fmla="*/ 0 w 9"/>
                <a:gd name="T5" fmla="*/ 4 h 9"/>
                <a:gd name="T6" fmla="*/ 4 w 9"/>
                <a:gd name="T7" fmla="*/ 0 h 9"/>
                <a:gd name="T8" fmla="*/ 9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4"/>
                  </a:moveTo>
                  <a:cubicBezTo>
                    <a:pt x="9" y="6"/>
                    <a:pt x="7" y="8"/>
                    <a:pt x="4" y="8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1"/>
                    <a:pt x="9" y="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135">
              <a:extLst>
                <a:ext uri="{FF2B5EF4-FFF2-40B4-BE49-F238E27FC236}">
                  <a16:creationId xmlns:a16="http://schemas.microsoft.com/office/drawing/2014/main" id="{96A06D1C-C607-4BF2-BBD8-DC246A47B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4127" y="2856995"/>
              <a:ext cx="46522" cy="12688"/>
            </a:xfrm>
            <a:custGeom>
              <a:avLst/>
              <a:gdLst>
                <a:gd name="T0" fmla="*/ 19 w 19"/>
                <a:gd name="T1" fmla="*/ 5 h 5"/>
                <a:gd name="T2" fmla="*/ 10 w 19"/>
                <a:gd name="T3" fmla="*/ 3 h 5"/>
                <a:gd name="T4" fmla="*/ 1 w 19"/>
                <a:gd name="T5" fmla="*/ 5 h 5"/>
                <a:gd name="T6" fmla="*/ 3 w 19"/>
                <a:gd name="T7" fmla="*/ 2 h 5"/>
                <a:gd name="T8" fmla="*/ 10 w 19"/>
                <a:gd name="T9" fmla="*/ 0 h 5"/>
                <a:gd name="T10" fmla="*/ 17 w 19"/>
                <a:gd name="T11" fmla="*/ 2 h 5"/>
                <a:gd name="T12" fmla="*/ 19 w 19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5">
                  <a:moveTo>
                    <a:pt x="19" y="5"/>
                  </a:moveTo>
                  <a:cubicBezTo>
                    <a:pt x="18" y="5"/>
                    <a:pt x="15" y="3"/>
                    <a:pt x="10" y="3"/>
                  </a:cubicBezTo>
                  <a:cubicBezTo>
                    <a:pt x="5" y="3"/>
                    <a:pt x="1" y="5"/>
                    <a:pt x="1" y="5"/>
                  </a:cubicBezTo>
                  <a:cubicBezTo>
                    <a:pt x="0" y="4"/>
                    <a:pt x="1" y="3"/>
                    <a:pt x="3" y="2"/>
                  </a:cubicBezTo>
                  <a:cubicBezTo>
                    <a:pt x="4" y="1"/>
                    <a:pt x="7" y="0"/>
                    <a:pt x="10" y="0"/>
                  </a:cubicBezTo>
                  <a:cubicBezTo>
                    <a:pt x="13" y="0"/>
                    <a:pt x="16" y="1"/>
                    <a:pt x="17" y="2"/>
                  </a:cubicBezTo>
                  <a:cubicBezTo>
                    <a:pt x="19" y="3"/>
                    <a:pt x="19" y="4"/>
                    <a:pt x="19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136">
              <a:extLst>
                <a:ext uri="{FF2B5EF4-FFF2-40B4-BE49-F238E27FC236}">
                  <a16:creationId xmlns:a16="http://schemas.microsoft.com/office/drawing/2014/main" id="{C27AAE34-7B44-4AF1-8280-1020EA113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5893" y="2856995"/>
              <a:ext cx="39473" cy="101502"/>
            </a:xfrm>
            <a:custGeom>
              <a:avLst/>
              <a:gdLst>
                <a:gd name="T0" fmla="*/ 3 w 16"/>
                <a:gd name="T1" fmla="*/ 41 h 42"/>
                <a:gd name="T2" fmla="*/ 11 w 16"/>
                <a:gd name="T3" fmla="*/ 40 h 42"/>
                <a:gd name="T4" fmla="*/ 13 w 16"/>
                <a:gd name="T5" fmla="*/ 39 h 42"/>
                <a:gd name="T6" fmla="*/ 12 w 16"/>
                <a:gd name="T7" fmla="*/ 35 h 42"/>
                <a:gd name="T8" fmla="*/ 9 w 16"/>
                <a:gd name="T9" fmla="*/ 25 h 42"/>
                <a:gd name="T10" fmla="*/ 0 w 16"/>
                <a:gd name="T11" fmla="*/ 0 h 42"/>
                <a:gd name="T12" fmla="*/ 11 w 16"/>
                <a:gd name="T13" fmla="*/ 25 h 42"/>
                <a:gd name="T14" fmla="*/ 14 w 16"/>
                <a:gd name="T15" fmla="*/ 34 h 42"/>
                <a:gd name="T16" fmla="*/ 15 w 16"/>
                <a:gd name="T17" fmla="*/ 39 h 42"/>
                <a:gd name="T18" fmla="*/ 13 w 16"/>
                <a:gd name="T19" fmla="*/ 41 h 42"/>
                <a:gd name="T20" fmla="*/ 11 w 16"/>
                <a:gd name="T21" fmla="*/ 41 h 42"/>
                <a:gd name="T22" fmla="*/ 3 w 16"/>
                <a:gd name="T23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42">
                  <a:moveTo>
                    <a:pt x="3" y="41"/>
                  </a:moveTo>
                  <a:cubicBezTo>
                    <a:pt x="3" y="41"/>
                    <a:pt x="6" y="40"/>
                    <a:pt x="11" y="40"/>
                  </a:cubicBezTo>
                  <a:cubicBezTo>
                    <a:pt x="12" y="40"/>
                    <a:pt x="13" y="39"/>
                    <a:pt x="13" y="39"/>
                  </a:cubicBezTo>
                  <a:cubicBezTo>
                    <a:pt x="14" y="38"/>
                    <a:pt x="13" y="36"/>
                    <a:pt x="12" y="35"/>
                  </a:cubicBezTo>
                  <a:cubicBezTo>
                    <a:pt x="11" y="32"/>
                    <a:pt x="10" y="29"/>
                    <a:pt x="9" y="25"/>
                  </a:cubicBezTo>
                  <a:cubicBezTo>
                    <a:pt x="4" y="12"/>
                    <a:pt x="0" y="0"/>
                    <a:pt x="0" y="0"/>
                  </a:cubicBezTo>
                  <a:cubicBezTo>
                    <a:pt x="1" y="0"/>
                    <a:pt x="6" y="11"/>
                    <a:pt x="11" y="25"/>
                  </a:cubicBezTo>
                  <a:cubicBezTo>
                    <a:pt x="12" y="28"/>
                    <a:pt x="13" y="31"/>
                    <a:pt x="14" y="34"/>
                  </a:cubicBezTo>
                  <a:cubicBezTo>
                    <a:pt x="15" y="36"/>
                    <a:pt x="16" y="37"/>
                    <a:pt x="15" y="39"/>
                  </a:cubicBezTo>
                  <a:cubicBezTo>
                    <a:pt x="15" y="40"/>
                    <a:pt x="14" y="41"/>
                    <a:pt x="13" y="41"/>
                  </a:cubicBezTo>
                  <a:cubicBezTo>
                    <a:pt x="12" y="41"/>
                    <a:pt x="11" y="41"/>
                    <a:pt x="11" y="41"/>
                  </a:cubicBezTo>
                  <a:cubicBezTo>
                    <a:pt x="6" y="42"/>
                    <a:pt x="3" y="42"/>
                    <a:pt x="3" y="4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Freeform 137">
              <a:extLst>
                <a:ext uri="{FF2B5EF4-FFF2-40B4-BE49-F238E27FC236}">
                  <a16:creationId xmlns:a16="http://schemas.microsoft.com/office/drawing/2014/main" id="{27FCB1BE-6B05-471F-9710-4056E523C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4878" y="2965546"/>
              <a:ext cx="40883" cy="33834"/>
            </a:xfrm>
            <a:custGeom>
              <a:avLst/>
              <a:gdLst>
                <a:gd name="T0" fmla="*/ 1 w 17"/>
                <a:gd name="T1" fmla="*/ 0 h 14"/>
                <a:gd name="T2" fmla="*/ 7 w 17"/>
                <a:gd name="T3" fmla="*/ 9 h 14"/>
                <a:gd name="T4" fmla="*/ 17 w 17"/>
                <a:gd name="T5" fmla="*/ 13 h 14"/>
                <a:gd name="T6" fmla="*/ 13 w 17"/>
                <a:gd name="T7" fmla="*/ 14 h 14"/>
                <a:gd name="T8" fmla="*/ 5 w 17"/>
                <a:gd name="T9" fmla="*/ 11 h 14"/>
                <a:gd name="T10" fmla="*/ 0 w 17"/>
                <a:gd name="T11" fmla="*/ 3 h 14"/>
                <a:gd name="T12" fmla="*/ 1 w 17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4">
                  <a:moveTo>
                    <a:pt x="1" y="0"/>
                  </a:moveTo>
                  <a:cubicBezTo>
                    <a:pt x="2" y="0"/>
                    <a:pt x="2" y="5"/>
                    <a:pt x="7" y="9"/>
                  </a:cubicBezTo>
                  <a:cubicBezTo>
                    <a:pt x="11" y="13"/>
                    <a:pt x="17" y="12"/>
                    <a:pt x="17" y="13"/>
                  </a:cubicBezTo>
                  <a:cubicBezTo>
                    <a:pt x="17" y="13"/>
                    <a:pt x="16" y="14"/>
                    <a:pt x="13" y="14"/>
                  </a:cubicBezTo>
                  <a:cubicBezTo>
                    <a:pt x="11" y="14"/>
                    <a:pt x="7" y="13"/>
                    <a:pt x="5" y="11"/>
                  </a:cubicBezTo>
                  <a:cubicBezTo>
                    <a:pt x="2" y="9"/>
                    <a:pt x="1" y="5"/>
                    <a:pt x="0" y="3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Freeform 138">
              <a:extLst>
                <a:ext uri="{FF2B5EF4-FFF2-40B4-BE49-F238E27FC236}">
                  <a16:creationId xmlns:a16="http://schemas.microsoft.com/office/drawing/2014/main" id="{7C282C88-27EE-4821-BECB-52A95EC6E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7078" y="2813293"/>
              <a:ext cx="54981" cy="16917"/>
            </a:xfrm>
            <a:custGeom>
              <a:avLst/>
              <a:gdLst>
                <a:gd name="T0" fmla="*/ 23 w 23"/>
                <a:gd name="T1" fmla="*/ 3 h 7"/>
                <a:gd name="T2" fmla="*/ 12 w 23"/>
                <a:gd name="T3" fmla="*/ 5 h 7"/>
                <a:gd name="T4" fmla="*/ 1 w 23"/>
                <a:gd name="T5" fmla="*/ 6 h 7"/>
                <a:gd name="T6" fmla="*/ 3 w 23"/>
                <a:gd name="T7" fmla="*/ 3 h 7"/>
                <a:gd name="T8" fmla="*/ 11 w 23"/>
                <a:gd name="T9" fmla="*/ 0 h 7"/>
                <a:gd name="T10" fmla="*/ 20 w 23"/>
                <a:gd name="T11" fmla="*/ 1 h 7"/>
                <a:gd name="T12" fmla="*/ 23 w 23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7">
                  <a:moveTo>
                    <a:pt x="23" y="3"/>
                  </a:moveTo>
                  <a:cubicBezTo>
                    <a:pt x="23" y="5"/>
                    <a:pt x="18" y="4"/>
                    <a:pt x="12" y="5"/>
                  </a:cubicBezTo>
                  <a:cubicBezTo>
                    <a:pt x="6" y="5"/>
                    <a:pt x="1" y="7"/>
                    <a:pt x="1" y="6"/>
                  </a:cubicBezTo>
                  <a:cubicBezTo>
                    <a:pt x="0" y="5"/>
                    <a:pt x="1" y="4"/>
                    <a:pt x="3" y="3"/>
                  </a:cubicBezTo>
                  <a:cubicBezTo>
                    <a:pt x="5" y="1"/>
                    <a:pt x="8" y="0"/>
                    <a:pt x="11" y="0"/>
                  </a:cubicBezTo>
                  <a:cubicBezTo>
                    <a:pt x="15" y="0"/>
                    <a:pt x="18" y="0"/>
                    <a:pt x="20" y="1"/>
                  </a:cubicBezTo>
                  <a:cubicBezTo>
                    <a:pt x="22" y="2"/>
                    <a:pt x="23" y="3"/>
                    <a:pt x="23" y="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139">
              <a:extLst>
                <a:ext uri="{FF2B5EF4-FFF2-40B4-BE49-F238E27FC236}">
                  <a16:creationId xmlns:a16="http://schemas.microsoft.com/office/drawing/2014/main" id="{9B5496DF-7D6D-4281-A35B-AA1F16806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9727" y="2818932"/>
              <a:ext cx="43703" cy="16917"/>
            </a:xfrm>
            <a:custGeom>
              <a:avLst/>
              <a:gdLst>
                <a:gd name="T0" fmla="*/ 17 w 18"/>
                <a:gd name="T1" fmla="*/ 6 h 7"/>
                <a:gd name="T2" fmla="*/ 9 w 18"/>
                <a:gd name="T3" fmla="*/ 5 h 7"/>
                <a:gd name="T4" fmla="*/ 1 w 18"/>
                <a:gd name="T5" fmla="*/ 5 h 7"/>
                <a:gd name="T6" fmla="*/ 2 w 18"/>
                <a:gd name="T7" fmla="*/ 2 h 7"/>
                <a:gd name="T8" fmla="*/ 9 w 18"/>
                <a:gd name="T9" fmla="*/ 0 h 7"/>
                <a:gd name="T10" fmla="*/ 16 w 18"/>
                <a:gd name="T11" fmla="*/ 3 h 7"/>
                <a:gd name="T12" fmla="*/ 17 w 1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7">
                  <a:moveTo>
                    <a:pt x="17" y="6"/>
                  </a:moveTo>
                  <a:cubicBezTo>
                    <a:pt x="17" y="7"/>
                    <a:pt x="13" y="6"/>
                    <a:pt x="9" y="5"/>
                  </a:cubicBezTo>
                  <a:cubicBezTo>
                    <a:pt x="5" y="5"/>
                    <a:pt x="2" y="6"/>
                    <a:pt x="1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4" y="1"/>
                    <a:pt x="6" y="0"/>
                    <a:pt x="9" y="0"/>
                  </a:cubicBezTo>
                  <a:cubicBezTo>
                    <a:pt x="12" y="1"/>
                    <a:pt x="14" y="2"/>
                    <a:pt x="16" y="3"/>
                  </a:cubicBezTo>
                  <a:cubicBezTo>
                    <a:pt x="17" y="4"/>
                    <a:pt x="18" y="5"/>
                    <a:pt x="17" y="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Freeform 140">
              <a:extLst>
                <a:ext uri="{FF2B5EF4-FFF2-40B4-BE49-F238E27FC236}">
                  <a16:creationId xmlns:a16="http://schemas.microsoft.com/office/drawing/2014/main" id="{9747D260-649C-4028-A707-CEAB80443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5576" y="2697693"/>
              <a:ext cx="236839" cy="232610"/>
            </a:xfrm>
            <a:custGeom>
              <a:avLst/>
              <a:gdLst>
                <a:gd name="T0" fmla="*/ 3 w 98"/>
                <a:gd name="T1" fmla="*/ 75 h 96"/>
                <a:gd name="T2" fmla="*/ 4 w 98"/>
                <a:gd name="T3" fmla="*/ 85 h 96"/>
                <a:gd name="T4" fmla="*/ 9 w 98"/>
                <a:gd name="T5" fmla="*/ 93 h 96"/>
                <a:gd name="T6" fmla="*/ 24 w 98"/>
                <a:gd name="T7" fmla="*/ 86 h 96"/>
                <a:gd name="T8" fmla="*/ 25 w 98"/>
                <a:gd name="T9" fmla="*/ 68 h 96"/>
                <a:gd name="T10" fmla="*/ 26 w 98"/>
                <a:gd name="T11" fmla="*/ 43 h 96"/>
                <a:gd name="T12" fmla="*/ 38 w 98"/>
                <a:gd name="T13" fmla="*/ 21 h 96"/>
                <a:gd name="T14" fmla="*/ 61 w 98"/>
                <a:gd name="T15" fmla="*/ 18 h 96"/>
                <a:gd name="T16" fmla="*/ 74 w 98"/>
                <a:gd name="T17" fmla="*/ 27 h 96"/>
                <a:gd name="T18" fmla="*/ 87 w 98"/>
                <a:gd name="T19" fmla="*/ 30 h 96"/>
                <a:gd name="T20" fmla="*/ 97 w 98"/>
                <a:gd name="T21" fmla="*/ 22 h 96"/>
                <a:gd name="T22" fmla="*/ 92 w 98"/>
                <a:gd name="T23" fmla="*/ 9 h 96"/>
                <a:gd name="T24" fmla="*/ 78 w 98"/>
                <a:gd name="T25" fmla="*/ 3 h 96"/>
                <a:gd name="T26" fmla="*/ 36 w 98"/>
                <a:gd name="T27" fmla="*/ 6 h 96"/>
                <a:gd name="T28" fmla="*/ 6 w 98"/>
                <a:gd name="T29" fmla="*/ 34 h 96"/>
                <a:gd name="T30" fmla="*/ 3 w 98"/>
                <a:gd name="T31" fmla="*/ 7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" h="96">
                  <a:moveTo>
                    <a:pt x="3" y="75"/>
                  </a:moveTo>
                  <a:cubicBezTo>
                    <a:pt x="3" y="78"/>
                    <a:pt x="3" y="82"/>
                    <a:pt x="4" y="85"/>
                  </a:cubicBezTo>
                  <a:cubicBezTo>
                    <a:pt x="4" y="88"/>
                    <a:pt x="6" y="92"/>
                    <a:pt x="9" y="93"/>
                  </a:cubicBezTo>
                  <a:cubicBezTo>
                    <a:pt x="15" y="96"/>
                    <a:pt x="22" y="92"/>
                    <a:pt x="24" y="86"/>
                  </a:cubicBezTo>
                  <a:cubicBezTo>
                    <a:pt x="27" y="80"/>
                    <a:pt x="26" y="74"/>
                    <a:pt x="25" y="68"/>
                  </a:cubicBezTo>
                  <a:cubicBezTo>
                    <a:pt x="24" y="60"/>
                    <a:pt x="24" y="51"/>
                    <a:pt x="26" y="43"/>
                  </a:cubicBezTo>
                  <a:cubicBezTo>
                    <a:pt x="27" y="35"/>
                    <a:pt x="31" y="27"/>
                    <a:pt x="38" y="21"/>
                  </a:cubicBezTo>
                  <a:cubicBezTo>
                    <a:pt x="44" y="16"/>
                    <a:pt x="54" y="14"/>
                    <a:pt x="61" y="18"/>
                  </a:cubicBezTo>
                  <a:cubicBezTo>
                    <a:pt x="66" y="20"/>
                    <a:pt x="69" y="24"/>
                    <a:pt x="74" y="27"/>
                  </a:cubicBezTo>
                  <a:cubicBezTo>
                    <a:pt x="78" y="30"/>
                    <a:pt x="82" y="31"/>
                    <a:pt x="87" y="30"/>
                  </a:cubicBezTo>
                  <a:cubicBezTo>
                    <a:pt x="92" y="30"/>
                    <a:pt x="96" y="26"/>
                    <a:pt x="97" y="22"/>
                  </a:cubicBezTo>
                  <a:cubicBezTo>
                    <a:pt x="98" y="17"/>
                    <a:pt x="96" y="12"/>
                    <a:pt x="92" y="9"/>
                  </a:cubicBezTo>
                  <a:cubicBezTo>
                    <a:pt x="88" y="5"/>
                    <a:pt x="83" y="4"/>
                    <a:pt x="78" y="3"/>
                  </a:cubicBezTo>
                  <a:cubicBezTo>
                    <a:pt x="64" y="0"/>
                    <a:pt x="49" y="1"/>
                    <a:pt x="36" y="6"/>
                  </a:cubicBezTo>
                  <a:cubicBezTo>
                    <a:pt x="23" y="11"/>
                    <a:pt x="12" y="21"/>
                    <a:pt x="6" y="34"/>
                  </a:cubicBezTo>
                  <a:cubicBezTo>
                    <a:pt x="0" y="49"/>
                    <a:pt x="4" y="61"/>
                    <a:pt x="3" y="78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Freeform 141">
              <a:extLst>
                <a:ext uri="{FF2B5EF4-FFF2-40B4-BE49-F238E27FC236}">
                  <a16:creationId xmlns:a16="http://schemas.microsoft.com/office/drawing/2014/main" id="{08D2B37A-B0D4-4B0E-9839-D2A381755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9620" y="3184059"/>
              <a:ext cx="989648" cy="819068"/>
            </a:xfrm>
            <a:custGeom>
              <a:avLst/>
              <a:gdLst>
                <a:gd name="T0" fmla="*/ 410 w 410"/>
                <a:gd name="T1" fmla="*/ 16 h 339"/>
                <a:gd name="T2" fmla="*/ 358 w 410"/>
                <a:gd name="T3" fmla="*/ 4 h 339"/>
                <a:gd name="T4" fmla="*/ 323 w 410"/>
                <a:gd name="T5" fmla="*/ 98 h 339"/>
                <a:gd name="T6" fmla="*/ 227 w 410"/>
                <a:gd name="T7" fmla="*/ 12 h 339"/>
                <a:gd name="T8" fmla="*/ 186 w 410"/>
                <a:gd name="T9" fmla="*/ 2 h 339"/>
                <a:gd name="T10" fmla="*/ 185 w 410"/>
                <a:gd name="T11" fmla="*/ 2 h 339"/>
                <a:gd name="T12" fmla="*/ 175 w 410"/>
                <a:gd name="T13" fmla="*/ 0 h 339"/>
                <a:gd name="T14" fmla="*/ 89 w 410"/>
                <a:gd name="T15" fmla="*/ 1 h 339"/>
                <a:gd name="T16" fmla="*/ 62 w 410"/>
                <a:gd name="T17" fmla="*/ 7 h 339"/>
                <a:gd name="T18" fmla="*/ 0 w 410"/>
                <a:gd name="T19" fmla="*/ 58 h 339"/>
                <a:gd name="T20" fmla="*/ 40 w 410"/>
                <a:gd name="T21" fmla="*/ 151 h 339"/>
                <a:gd name="T22" fmla="*/ 48 w 410"/>
                <a:gd name="T23" fmla="*/ 240 h 339"/>
                <a:gd name="T24" fmla="*/ 26 w 410"/>
                <a:gd name="T25" fmla="*/ 319 h 339"/>
                <a:gd name="T26" fmla="*/ 37 w 410"/>
                <a:gd name="T27" fmla="*/ 336 h 339"/>
                <a:gd name="T28" fmla="*/ 237 w 410"/>
                <a:gd name="T29" fmla="*/ 339 h 339"/>
                <a:gd name="T30" fmla="*/ 241 w 410"/>
                <a:gd name="T31" fmla="*/ 338 h 339"/>
                <a:gd name="T32" fmla="*/ 246 w 410"/>
                <a:gd name="T33" fmla="*/ 312 h 339"/>
                <a:gd name="T34" fmla="*/ 242 w 410"/>
                <a:gd name="T35" fmla="*/ 127 h 339"/>
                <a:gd name="T36" fmla="*/ 356 w 410"/>
                <a:gd name="T37" fmla="*/ 177 h 339"/>
                <a:gd name="T38" fmla="*/ 410 w 410"/>
                <a:gd name="T39" fmla="*/ 1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10" h="339">
                  <a:moveTo>
                    <a:pt x="410" y="16"/>
                  </a:moveTo>
                  <a:cubicBezTo>
                    <a:pt x="358" y="4"/>
                    <a:pt x="358" y="4"/>
                    <a:pt x="358" y="4"/>
                  </a:cubicBezTo>
                  <a:cubicBezTo>
                    <a:pt x="323" y="98"/>
                    <a:pt x="323" y="98"/>
                    <a:pt x="323" y="98"/>
                  </a:cubicBezTo>
                  <a:cubicBezTo>
                    <a:pt x="227" y="12"/>
                    <a:pt x="227" y="12"/>
                    <a:pt x="227" y="12"/>
                  </a:cubicBezTo>
                  <a:cubicBezTo>
                    <a:pt x="217" y="5"/>
                    <a:pt x="200" y="4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0" y="1"/>
                    <a:pt x="178" y="1"/>
                    <a:pt x="175" y="0"/>
                  </a:cubicBezTo>
                  <a:cubicBezTo>
                    <a:pt x="151" y="18"/>
                    <a:pt x="112" y="19"/>
                    <a:pt x="89" y="1"/>
                  </a:cubicBezTo>
                  <a:cubicBezTo>
                    <a:pt x="89" y="1"/>
                    <a:pt x="72" y="5"/>
                    <a:pt x="62" y="7"/>
                  </a:cubicBezTo>
                  <a:cubicBezTo>
                    <a:pt x="30" y="13"/>
                    <a:pt x="6" y="36"/>
                    <a:pt x="0" y="58"/>
                  </a:cubicBezTo>
                  <a:cubicBezTo>
                    <a:pt x="40" y="151"/>
                    <a:pt x="40" y="151"/>
                    <a:pt x="40" y="151"/>
                  </a:cubicBezTo>
                  <a:cubicBezTo>
                    <a:pt x="48" y="240"/>
                    <a:pt x="48" y="240"/>
                    <a:pt x="48" y="240"/>
                  </a:cubicBezTo>
                  <a:cubicBezTo>
                    <a:pt x="26" y="319"/>
                    <a:pt x="26" y="319"/>
                    <a:pt x="26" y="319"/>
                  </a:cubicBezTo>
                  <a:cubicBezTo>
                    <a:pt x="24" y="327"/>
                    <a:pt x="29" y="335"/>
                    <a:pt x="37" y="336"/>
                  </a:cubicBezTo>
                  <a:cubicBezTo>
                    <a:pt x="237" y="339"/>
                    <a:pt x="237" y="339"/>
                    <a:pt x="237" y="339"/>
                  </a:cubicBezTo>
                  <a:cubicBezTo>
                    <a:pt x="241" y="338"/>
                    <a:pt x="241" y="338"/>
                    <a:pt x="241" y="338"/>
                  </a:cubicBezTo>
                  <a:cubicBezTo>
                    <a:pt x="245" y="330"/>
                    <a:pt x="248" y="321"/>
                    <a:pt x="246" y="312"/>
                  </a:cubicBezTo>
                  <a:cubicBezTo>
                    <a:pt x="237" y="274"/>
                    <a:pt x="244" y="161"/>
                    <a:pt x="242" y="127"/>
                  </a:cubicBezTo>
                  <a:cubicBezTo>
                    <a:pt x="281" y="165"/>
                    <a:pt x="324" y="196"/>
                    <a:pt x="356" y="177"/>
                  </a:cubicBezTo>
                  <a:cubicBezTo>
                    <a:pt x="382" y="161"/>
                    <a:pt x="410" y="16"/>
                    <a:pt x="410" y="16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Rectangle 142">
              <a:extLst>
                <a:ext uri="{FF2B5EF4-FFF2-40B4-BE49-F238E27FC236}">
                  <a16:creationId xmlns:a16="http://schemas.microsoft.com/office/drawing/2014/main" id="{05298898-3C77-4123-B638-A87CBAD1A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9542" y="3181239"/>
              <a:ext cx="1410" cy="1410"/>
            </a:xfrm>
            <a:prstGeom prst="rect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Freeform 143">
              <a:extLst>
                <a:ext uri="{FF2B5EF4-FFF2-40B4-BE49-F238E27FC236}">
                  <a16:creationId xmlns:a16="http://schemas.microsoft.com/office/drawing/2014/main" id="{8543DD65-1165-41C8-B301-B88EB3D69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9805" y="3123439"/>
              <a:ext cx="246708" cy="139566"/>
            </a:xfrm>
            <a:custGeom>
              <a:avLst/>
              <a:gdLst>
                <a:gd name="T0" fmla="*/ 0 w 175"/>
                <a:gd name="T1" fmla="*/ 55 h 99"/>
                <a:gd name="T2" fmla="*/ 9 w 175"/>
                <a:gd name="T3" fmla="*/ 0 h 99"/>
                <a:gd name="T4" fmla="*/ 83 w 175"/>
                <a:gd name="T5" fmla="*/ 27 h 99"/>
                <a:gd name="T6" fmla="*/ 105 w 175"/>
                <a:gd name="T7" fmla="*/ 63 h 99"/>
                <a:gd name="T8" fmla="*/ 117 w 175"/>
                <a:gd name="T9" fmla="*/ 22 h 99"/>
                <a:gd name="T10" fmla="*/ 158 w 175"/>
                <a:gd name="T11" fmla="*/ 8 h 99"/>
                <a:gd name="T12" fmla="*/ 175 w 175"/>
                <a:gd name="T13" fmla="*/ 44 h 99"/>
                <a:gd name="T14" fmla="*/ 146 w 175"/>
                <a:gd name="T15" fmla="*/ 87 h 99"/>
                <a:gd name="T16" fmla="*/ 89 w 175"/>
                <a:gd name="T17" fmla="*/ 99 h 99"/>
                <a:gd name="T18" fmla="*/ 0 w 175"/>
                <a:gd name="T19" fmla="*/ 5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99">
                  <a:moveTo>
                    <a:pt x="0" y="55"/>
                  </a:moveTo>
                  <a:lnTo>
                    <a:pt x="9" y="0"/>
                  </a:lnTo>
                  <a:lnTo>
                    <a:pt x="83" y="27"/>
                  </a:lnTo>
                  <a:lnTo>
                    <a:pt x="105" y="63"/>
                  </a:lnTo>
                  <a:lnTo>
                    <a:pt x="117" y="22"/>
                  </a:lnTo>
                  <a:lnTo>
                    <a:pt x="158" y="8"/>
                  </a:lnTo>
                  <a:lnTo>
                    <a:pt x="175" y="44"/>
                  </a:lnTo>
                  <a:lnTo>
                    <a:pt x="146" y="87"/>
                  </a:lnTo>
                  <a:lnTo>
                    <a:pt x="89" y="99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Freeform 144">
              <a:extLst>
                <a:ext uri="{FF2B5EF4-FFF2-40B4-BE49-F238E27FC236}">
                  <a16:creationId xmlns:a16="http://schemas.microsoft.com/office/drawing/2014/main" id="{907ABE10-4A0F-4918-BBB8-8F879AB41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9805" y="3123439"/>
              <a:ext cx="246708" cy="139566"/>
            </a:xfrm>
            <a:custGeom>
              <a:avLst/>
              <a:gdLst>
                <a:gd name="T0" fmla="*/ 0 w 175"/>
                <a:gd name="T1" fmla="*/ 55 h 99"/>
                <a:gd name="T2" fmla="*/ 9 w 175"/>
                <a:gd name="T3" fmla="*/ 0 h 99"/>
                <a:gd name="T4" fmla="*/ 83 w 175"/>
                <a:gd name="T5" fmla="*/ 27 h 99"/>
                <a:gd name="T6" fmla="*/ 105 w 175"/>
                <a:gd name="T7" fmla="*/ 63 h 99"/>
                <a:gd name="T8" fmla="*/ 117 w 175"/>
                <a:gd name="T9" fmla="*/ 22 h 99"/>
                <a:gd name="T10" fmla="*/ 158 w 175"/>
                <a:gd name="T11" fmla="*/ 8 h 99"/>
                <a:gd name="T12" fmla="*/ 175 w 175"/>
                <a:gd name="T13" fmla="*/ 44 h 99"/>
                <a:gd name="T14" fmla="*/ 146 w 175"/>
                <a:gd name="T15" fmla="*/ 87 h 99"/>
                <a:gd name="T16" fmla="*/ 89 w 175"/>
                <a:gd name="T17" fmla="*/ 99 h 99"/>
                <a:gd name="T18" fmla="*/ 0 w 175"/>
                <a:gd name="T19" fmla="*/ 5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99">
                  <a:moveTo>
                    <a:pt x="0" y="55"/>
                  </a:moveTo>
                  <a:lnTo>
                    <a:pt x="9" y="0"/>
                  </a:lnTo>
                  <a:lnTo>
                    <a:pt x="83" y="27"/>
                  </a:lnTo>
                  <a:lnTo>
                    <a:pt x="105" y="63"/>
                  </a:lnTo>
                  <a:lnTo>
                    <a:pt x="117" y="22"/>
                  </a:lnTo>
                  <a:lnTo>
                    <a:pt x="158" y="8"/>
                  </a:lnTo>
                  <a:lnTo>
                    <a:pt x="175" y="44"/>
                  </a:lnTo>
                  <a:lnTo>
                    <a:pt x="146" y="87"/>
                  </a:lnTo>
                  <a:lnTo>
                    <a:pt x="89" y="99"/>
                  </a:lnTo>
                  <a:lnTo>
                    <a:pt x="0" y="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Freeform 145">
              <a:extLst>
                <a:ext uri="{FF2B5EF4-FFF2-40B4-BE49-F238E27FC236}">
                  <a16:creationId xmlns:a16="http://schemas.microsoft.com/office/drawing/2014/main" id="{63F3F349-1844-446A-97D2-75D46BB4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9805" y="3161503"/>
              <a:ext cx="148025" cy="101502"/>
            </a:xfrm>
            <a:custGeom>
              <a:avLst/>
              <a:gdLst>
                <a:gd name="T0" fmla="*/ 61 w 61"/>
                <a:gd name="T1" fmla="*/ 26 h 42"/>
                <a:gd name="T2" fmla="*/ 60 w 61"/>
                <a:gd name="T3" fmla="*/ 25 h 42"/>
                <a:gd name="T4" fmla="*/ 56 w 61"/>
                <a:gd name="T5" fmla="*/ 21 h 42"/>
                <a:gd name="T6" fmla="*/ 45 w 61"/>
                <a:gd name="T7" fmla="*/ 2 h 42"/>
                <a:gd name="T8" fmla="*/ 47 w 61"/>
                <a:gd name="T9" fmla="*/ 2 h 42"/>
                <a:gd name="T10" fmla="*/ 37 w 61"/>
                <a:gd name="T11" fmla="*/ 28 h 42"/>
                <a:gd name="T12" fmla="*/ 32 w 61"/>
                <a:gd name="T13" fmla="*/ 40 h 42"/>
                <a:gd name="T14" fmla="*/ 31 w 61"/>
                <a:gd name="T15" fmla="*/ 42 h 42"/>
                <a:gd name="T16" fmla="*/ 30 w 61"/>
                <a:gd name="T17" fmla="*/ 41 h 42"/>
                <a:gd name="T18" fmla="*/ 8 w 61"/>
                <a:gd name="T19" fmla="*/ 19 h 42"/>
                <a:gd name="T20" fmla="*/ 2 w 61"/>
                <a:gd name="T21" fmla="*/ 13 h 42"/>
                <a:gd name="T22" fmla="*/ 0 w 61"/>
                <a:gd name="T23" fmla="*/ 11 h 42"/>
                <a:gd name="T24" fmla="*/ 2 w 61"/>
                <a:gd name="T25" fmla="*/ 13 h 42"/>
                <a:gd name="T26" fmla="*/ 9 w 61"/>
                <a:gd name="T27" fmla="*/ 18 h 42"/>
                <a:gd name="T28" fmla="*/ 31 w 61"/>
                <a:gd name="T29" fmla="*/ 39 h 42"/>
                <a:gd name="T30" fmla="*/ 30 w 61"/>
                <a:gd name="T31" fmla="*/ 40 h 42"/>
                <a:gd name="T32" fmla="*/ 35 w 61"/>
                <a:gd name="T33" fmla="*/ 27 h 42"/>
                <a:gd name="T34" fmla="*/ 45 w 61"/>
                <a:gd name="T35" fmla="*/ 2 h 42"/>
                <a:gd name="T36" fmla="*/ 46 w 61"/>
                <a:gd name="T37" fmla="*/ 0 h 42"/>
                <a:gd name="T38" fmla="*/ 47 w 61"/>
                <a:gd name="T39" fmla="*/ 2 h 42"/>
                <a:gd name="T40" fmla="*/ 56 w 61"/>
                <a:gd name="T41" fmla="*/ 20 h 42"/>
                <a:gd name="T42" fmla="*/ 61 w 61"/>
                <a:gd name="T4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1" h="42">
                  <a:moveTo>
                    <a:pt x="61" y="26"/>
                  </a:moveTo>
                  <a:cubicBezTo>
                    <a:pt x="61" y="26"/>
                    <a:pt x="61" y="26"/>
                    <a:pt x="60" y="25"/>
                  </a:cubicBezTo>
                  <a:cubicBezTo>
                    <a:pt x="59" y="24"/>
                    <a:pt x="57" y="23"/>
                    <a:pt x="56" y="21"/>
                  </a:cubicBezTo>
                  <a:cubicBezTo>
                    <a:pt x="52" y="17"/>
                    <a:pt x="48" y="11"/>
                    <a:pt x="45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4" y="10"/>
                    <a:pt x="40" y="19"/>
                    <a:pt x="37" y="28"/>
                  </a:cubicBezTo>
                  <a:cubicBezTo>
                    <a:pt x="35" y="32"/>
                    <a:pt x="33" y="36"/>
                    <a:pt x="32" y="40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1" y="32"/>
                    <a:pt x="14" y="25"/>
                    <a:pt x="8" y="19"/>
                  </a:cubicBezTo>
                  <a:cubicBezTo>
                    <a:pt x="6" y="17"/>
                    <a:pt x="4" y="15"/>
                    <a:pt x="2" y="13"/>
                  </a:cubicBezTo>
                  <a:cubicBezTo>
                    <a:pt x="1" y="11"/>
                    <a:pt x="0" y="11"/>
                    <a:pt x="0" y="11"/>
                  </a:cubicBezTo>
                  <a:cubicBezTo>
                    <a:pt x="0" y="10"/>
                    <a:pt x="1" y="11"/>
                    <a:pt x="2" y="13"/>
                  </a:cubicBezTo>
                  <a:cubicBezTo>
                    <a:pt x="4" y="14"/>
                    <a:pt x="7" y="16"/>
                    <a:pt x="9" y="18"/>
                  </a:cubicBezTo>
                  <a:cubicBezTo>
                    <a:pt x="15" y="24"/>
                    <a:pt x="22" y="31"/>
                    <a:pt x="31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1" y="36"/>
                    <a:pt x="33" y="31"/>
                    <a:pt x="35" y="27"/>
                  </a:cubicBezTo>
                  <a:cubicBezTo>
                    <a:pt x="39" y="18"/>
                    <a:pt x="42" y="9"/>
                    <a:pt x="45" y="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50" y="10"/>
                    <a:pt x="53" y="16"/>
                    <a:pt x="56" y="20"/>
                  </a:cubicBezTo>
                  <a:cubicBezTo>
                    <a:pt x="59" y="24"/>
                    <a:pt x="61" y="26"/>
                    <a:pt x="61" y="26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Freeform 146">
              <a:extLst>
                <a:ext uri="{FF2B5EF4-FFF2-40B4-BE49-F238E27FC236}">
                  <a16:creationId xmlns:a16="http://schemas.microsoft.com/office/drawing/2014/main" id="{FCA03853-9255-4B00-A718-EA252B46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2059" y="3154453"/>
              <a:ext cx="94454" cy="87405"/>
            </a:xfrm>
            <a:custGeom>
              <a:avLst/>
              <a:gdLst>
                <a:gd name="T0" fmla="*/ 39 w 39"/>
                <a:gd name="T1" fmla="*/ 13 h 36"/>
                <a:gd name="T2" fmla="*/ 34 w 39"/>
                <a:gd name="T3" fmla="*/ 21 h 36"/>
                <a:gd name="T4" fmla="*/ 18 w 39"/>
                <a:gd name="T5" fmla="*/ 35 h 36"/>
                <a:gd name="T6" fmla="*/ 17 w 39"/>
                <a:gd name="T7" fmla="*/ 36 h 36"/>
                <a:gd name="T8" fmla="*/ 16 w 39"/>
                <a:gd name="T9" fmla="*/ 35 h 36"/>
                <a:gd name="T10" fmla="*/ 11 w 39"/>
                <a:gd name="T11" fmla="*/ 22 h 36"/>
                <a:gd name="T12" fmla="*/ 4 w 39"/>
                <a:gd name="T13" fmla="*/ 4 h 36"/>
                <a:gd name="T14" fmla="*/ 6 w 39"/>
                <a:gd name="T15" fmla="*/ 4 h 36"/>
                <a:gd name="T16" fmla="*/ 2 w 39"/>
                <a:gd name="T17" fmla="*/ 21 h 36"/>
                <a:gd name="T18" fmla="*/ 0 w 39"/>
                <a:gd name="T19" fmla="*/ 28 h 36"/>
                <a:gd name="T20" fmla="*/ 1 w 39"/>
                <a:gd name="T21" fmla="*/ 21 h 36"/>
                <a:gd name="T22" fmla="*/ 4 w 39"/>
                <a:gd name="T23" fmla="*/ 4 h 36"/>
                <a:gd name="T24" fmla="*/ 5 w 39"/>
                <a:gd name="T25" fmla="*/ 0 h 36"/>
                <a:gd name="T26" fmla="*/ 6 w 39"/>
                <a:gd name="T27" fmla="*/ 3 h 36"/>
                <a:gd name="T28" fmla="*/ 13 w 39"/>
                <a:gd name="T29" fmla="*/ 22 h 36"/>
                <a:gd name="T30" fmla="*/ 18 w 39"/>
                <a:gd name="T31" fmla="*/ 34 h 36"/>
                <a:gd name="T32" fmla="*/ 17 w 39"/>
                <a:gd name="T33" fmla="*/ 34 h 36"/>
                <a:gd name="T34" fmla="*/ 33 w 39"/>
                <a:gd name="T35" fmla="*/ 20 h 36"/>
                <a:gd name="T36" fmla="*/ 39 w 39"/>
                <a:gd name="T37" fmla="*/ 1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36">
                  <a:moveTo>
                    <a:pt x="39" y="13"/>
                  </a:moveTo>
                  <a:cubicBezTo>
                    <a:pt x="39" y="14"/>
                    <a:pt x="38" y="16"/>
                    <a:pt x="34" y="21"/>
                  </a:cubicBezTo>
                  <a:cubicBezTo>
                    <a:pt x="31" y="25"/>
                    <a:pt x="25" y="30"/>
                    <a:pt x="18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1"/>
                    <a:pt x="13" y="27"/>
                    <a:pt x="11" y="22"/>
                  </a:cubicBezTo>
                  <a:cubicBezTo>
                    <a:pt x="9" y="16"/>
                    <a:pt x="6" y="10"/>
                    <a:pt x="4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11"/>
                    <a:pt x="3" y="17"/>
                    <a:pt x="2" y="21"/>
                  </a:cubicBezTo>
                  <a:cubicBezTo>
                    <a:pt x="1" y="25"/>
                    <a:pt x="0" y="28"/>
                    <a:pt x="0" y="28"/>
                  </a:cubicBezTo>
                  <a:cubicBezTo>
                    <a:pt x="0" y="28"/>
                    <a:pt x="0" y="25"/>
                    <a:pt x="1" y="21"/>
                  </a:cubicBezTo>
                  <a:cubicBezTo>
                    <a:pt x="2" y="17"/>
                    <a:pt x="3" y="11"/>
                    <a:pt x="4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8" y="9"/>
                    <a:pt x="11" y="15"/>
                    <a:pt x="13" y="22"/>
                  </a:cubicBezTo>
                  <a:cubicBezTo>
                    <a:pt x="15" y="26"/>
                    <a:pt x="17" y="30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4" y="29"/>
                    <a:pt x="30" y="24"/>
                    <a:pt x="33" y="20"/>
                  </a:cubicBezTo>
                  <a:cubicBezTo>
                    <a:pt x="37" y="16"/>
                    <a:pt x="39" y="13"/>
                    <a:pt x="39" y="1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Freeform 147">
              <a:extLst>
                <a:ext uri="{FF2B5EF4-FFF2-40B4-BE49-F238E27FC236}">
                  <a16:creationId xmlns:a16="http://schemas.microsoft.com/office/drawing/2014/main" id="{48D67162-03A0-49DB-A06C-8E68C0A63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7829" y="3222122"/>
              <a:ext cx="52161" cy="790873"/>
            </a:xfrm>
            <a:custGeom>
              <a:avLst/>
              <a:gdLst>
                <a:gd name="T0" fmla="*/ 16 w 22"/>
                <a:gd name="T1" fmla="*/ 327 h 327"/>
                <a:gd name="T2" fmla="*/ 16 w 22"/>
                <a:gd name="T3" fmla="*/ 324 h 327"/>
                <a:gd name="T4" fmla="*/ 17 w 22"/>
                <a:gd name="T5" fmla="*/ 314 h 327"/>
                <a:gd name="T6" fmla="*/ 19 w 22"/>
                <a:gd name="T7" fmla="*/ 299 h 327"/>
                <a:gd name="T8" fmla="*/ 19 w 22"/>
                <a:gd name="T9" fmla="*/ 290 h 327"/>
                <a:gd name="T10" fmla="*/ 20 w 22"/>
                <a:gd name="T11" fmla="*/ 279 h 327"/>
                <a:gd name="T12" fmla="*/ 20 w 22"/>
                <a:gd name="T13" fmla="*/ 227 h 327"/>
                <a:gd name="T14" fmla="*/ 17 w 22"/>
                <a:gd name="T15" fmla="*/ 163 h 327"/>
                <a:gd name="T16" fmla="*/ 6 w 22"/>
                <a:gd name="T17" fmla="*/ 47 h 327"/>
                <a:gd name="T18" fmla="*/ 2 w 22"/>
                <a:gd name="T19" fmla="*/ 12 h 327"/>
                <a:gd name="T20" fmla="*/ 1 w 22"/>
                <a:gd name="T21" fmla="*/ 3 h 327"/>
                <a:gd name="T22" fmla="*/ 1 w 22"/>
                <a:gd name="T23" fmla="*/ 0 h 327"/>
                <a:gd name="T24" fmla="*/ 1 w 22"/>
                <a:gd name="T25" fmla="*/ 3 h 327"/>
                <a:gd name="T26" fmla="*/ 3 w 22"/>
                <a:gd name="T27" fmla="*/ 12 h 327"/>
                <a:gd name="T28" fmla="*/ 7 w 22"/>
                <a:gd name="T29" fmla="*/ 47 h 327"/>
                <a:gd name="T30" fmla="*/ 19 w 22"/>
                <a:gd name="T31" fmla="*/ 163 h 327"/>
                <a:gd name="T32" fmla="*/ 22 w 22"/>
                <a:gd name="T33" fmla="*/ 227 h 327"/>
                <a:gd name="T34" fmla="*/ 21 w 22"/>
                <a:gd name="T35" fmla="*/ 279 h 327"/>
                <a:gd name="T36" fmla="*/ 21 w 22"/>
                <a:gd name="T37" fmla="*/ 290 h 327"/>
                <a:gd name="T38" fmla="*/ 20 w 22"/>
                <a:gd name="T39" fmla="*/ 299 h 327"/>
                <a:gd name="T40" fmla="*/ 18 w 22"/>
                <a:gd name="T41" fmla="*/ 315 h 327"/>
                <a:gd name="T42" fmla="*/ 17 w 22"/>
                <a:gd name="T43" fmla="*/ 324 h 327"/>
                <a:gd name="T44" fmla="*/ 16 w 22"/>
                <a:gd name="T45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" h="327">
                  <a:moveTo>
                    <a:pt x="16" y="327"/>
                  </a:moveTo>
                  <a:cubicBezTo>
                    <a:pt x="16" y="327"/>
                    <a:pt x="16" y="326"/>
                    <a:pt x="16" y="324"/>
                  </a:cubicBezTo>
                  <a:cubicBezTo>
                    <a:pt x="17" y="322"/>
                    <a:pt x="17" y="318"/>
                    <a:pt x="17" y="314"/>
                  </a:cubicBezTo>
                  <a:cubicBezTo>
                    <a:pt x="18" y="310"/>
                    <a:pt x="18" y="305"/>
                    <a:pt x="19" y="299"/>
                  </a:cubicBezTo>
                  <a:cubicBezTo>
                    <a:pt x="19" y="296"/>
                    <a:pt x="19" y="293"/>
                    <a:pt x="19" y="290"/>
                  </a:cubicBezTo>
                  <a:cubicBezTo>
                    <a:pt x="19" y="287"/>
                    <a:pt x="20" y="283"/>
                    <a:pt x="20" y="279"/>
                  </a:cubicBezTo>
                  <a:cubicBezTo>
                    <a:pt x="20" y="264"/>
                    <a:pt x="20" y="247"/>
                    <a:pt x="20" y="227"/>
                  </a:cubicBezTo>
                  <a:cubicBezTo>
                    <a:pt x="20" y="207"/>
                    <a:pt x="18" y="186"/>
                    <a:pt x="17" y="163"/>
                  </a:cubicBezTo>
                  <a:cubicBezTo>
                    <a:pt x="14" y="118"/>
                    <a:pt x="9" y="77"/>
                    <a:pt x="6" y="47"/>
                  </a:cubicBezTo>
                  <a:cubicBezTo>
                    <a:pt x="4" y="33"/>
                    <a:pt x="3" y="21"/>
                    <a:pt x="2" y="12"/>
                  </a:cubicBezTo>
                  <a:cubicBezTo>
                    <a:pt x="1" y="8"/>
                    <a:pt x="1" y="5"/>
                    <a:pt x="1" y="3"/>
                  </a:cubicBezTo>
                  <a:cubicBezTo>
                    <a:pt x="1" y="1"/>
                    <a:pt x="0" y="0"/>
                    <a:pt x="1" y="0"/>
                  </a:cubicBez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2" y="8"/>
                    <a:pt x="3" y="12"/>
                  </a:cubicBezTo>
                  <a:cubicBezTo>
                    <a:pt x="4" y="21"/>
                    <a:pt x="5" y="33"/>
                    <a:pt x="7" y="47"/>
                  </a:cubicBezTo>
                  <a:cubicBezTo>
                    <a:pt x="11" y="77"/>
                    <a:pt x="16" y="118"/>
                    <a:pt x="19" y="163"/>
                  </a:cubicBezTo>
                  <a:cubicBezTo>
                    <a:pt x="20" y="186"/>
                    <a:pt x="21" y="207"/>
                    <a:pt x="22" y="227"/>
                  </a:cubicBezTo>
                  <a:cubicBezTo>
                    <a:pt x="22" y="247"/>
                    <a:pt x="22" y="265"/>
                    <a:pt x="21" y="279"/>
                  </a:cubicBezTo>
                  <a:cubicBezTo>
                    <a:pt x="21" y="283"/>
                    <a:pt x="21" y="287"/>
                    <a:pt x="21" y="290"/>
                  </a:cubicBezTo>
                  <a:cubicBezTo>
                    <a:pt x="20" y="293"/>
                    <a:pt x="20" y="297"/>
                    <a:pt x="20" y="299"/>
                  </a:cubicBezTo>
                  <a:cubicBezTo>
                    <a:pt x="19" y="305"/>
                    <a:pt x="19" y="310"/>
                    <a:pt x="18" y="315"/>
                  </a:cubicBezTo>
                  <a:cubicBezTo>
                    <a:pt x="18" y="319"/>
                    <a:pt x="17" y="322"/>
                    <a:pt x="17" y="324"/>
                  </a:cubicBezTo>
                  <a:cubicBezTo>
                    <a:pt x="16" y="326"/>
                    <a:pt x="16" y="327"/>
                    <a:pt x="16" y="327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148">
              <a:extLst>
                <a:ext uri="{FF2B5EF4-FFF2-40B4-BE49-F238E27FC236}">
                  <a16:creationId xmlns:a16="http://schemas.microsoft.com/office/drawing/2014/main" id="{3323CE76-F1CD-4F74-AAC6-16C06BC8EA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54986" y="3415259"/>
              <a:ext cx="4230" cy="93044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149">
              <a:extLst>
                <a:ext uri="{FF2B5EF4-FFF2-40B4-BE49-F238E27FC236}">
                  <a16:creationId xmlns:a16="http://schemas.microsoft.com/office/drawing/2014/main" id="{B04565D7-93C1-4954-9B3E-D61DF9CF6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4986" y="3415259"/>
              <a:ext cx="35244" cy="101502"/>
            </a:xfrm>
            <a:custGeom>
              <a:avLst/>
              <a:gdLst>
                <a:gd name="T0" fmla="*/ 14 w 15"/>
                <a:gd name="T1" fmla="*/ 40 h 42"/>
                <a:gd name="T2" fmla="*/ 6 w 15"/>
                <a:gd name="T3" fmla="*/ 21 h 42"/>
                <a:gd name="T4" fmla="*/ 0 w 15"/>
                <a:gd name="T5" fmla="*/ 0 h 42"/>
                <a:gd name="T6" fmla="*/ 8 w 15"/>
                <a:gd name="T7" fmla="*/ 20 h 42"/>
                <a:gd name="T8" fmla="*/ 14 w 15"/>
                <a:gd name="T9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2">
                  <a:moveTo>
                    <a:pt x="14" y="40"/>
                  </a:moveTo>
                  <a:cubicBezTo>
                    <a:pt x="14" y="42"/>
                    <a:pt x="12" y="37"/>
                    <a:pt x="6" y="21"/>
                  </a:cubicBezTo>
                  <a:cubicBezTo>
                    <a:pt x="2" y="9"/>
                    <a:pt x="0" y="0"/>
                    <a:pt x="0" y="0"/>
                  </a:cubicBezTo>
                  <a:cubicBezTo>
                    <a:pt x="1" y="0"/>
                    <a:pt x="4" y="9"/>
                    <a:pt x="8" y="20"/>
                  </a:cubicBezTo>
                  <a:cubicBezTo>
                    <a:pt x="11" y="31"/>
                    <a:pt x="15" y="40"/>
                    <a:pt x="14" y="4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150">
              <a:extLst>
                <a:ext uri="{FF2B5EF4-FFF2-40B4-BE49-F238E27FC236}">
                  <a16:creationId xmlns:a16="http://schemas.microsoft.com/office/drawing/2014/main" id="{DE02E70A-E10B-4E16-BB31-B71EDBD7E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273" y="5634214"/>
              <a:ext cx="342571" cy="274903"/>
            </a:xfrm>
            <a:custGeom>
              <a:avLst/>
              <a:gdLst>
                <a:gd name="T0" fmla="*/ 71 w 142"/>
                <a:gd name="T1" fmla="*/ 0 h 114"/>
                <a:gd name="T2" fmla="*/ 68 w 142"/>
                <a:gd name="T3" fmla="*/ 73 h 114"/>
                <a:gd name="T4" fmla="*/ 142 w 142"/>
                <a:gd name="T5" fmla="*/ 114 h 114"/>
                <a:gd name="T6" fmla="*/ 0 w 142"/>
                <a:gd name="T7" fmla="*/ 113 h 114"/>
                <a:gd name="T8" fmla="*/ 1 w 142"/>
                <a:gd name="T9" fmla="*/ 0 h 114"/>
                <a:gd name="T10" fmla="*/ 71 w 142"/>
                <a:gd name="T11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2" h="114">
                  <a:moveTo>
                    <a:pt x="71" y="0"/>
                  </a:moveTo>
                  <a:cubicBezTo>
                    <a:pt x="68" y="73"/>
                    <a:pt x="68" y="73"/>
                    <a:pt x="68" y="73"/>
                  </a:cubicBezTo>
                  <a:cubicBezTo>
                    <a:pt x="68" y="73"/>
                    <a:pt x="141" y="101"/>
                    <a:pt x="142" y="114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71" y="0"/>
                    <a:pt x="71" y="0"/>
                    <a:pt x="71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Freeform 151">
              <a:extLst>
                <a:ext uri="{FF2B5EF4-FFF2-40B4-BE49-F238E27FC236}">
                  <a16:creationId xmlns:a16="http://schemas.microsoft.com/office/drawing/2014/main" id="{E9748057-39C9-4E05-BDEA-A63C949F0D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4615" y="5793516"/>
              <a:ext cx="28195" cy="29605"/>
            </a:xfrm>
            <a:custGeom>
              <a:avLst/>
              <a:gdLst>
                <a:gd name="T0" fmla="*/ 4 w 12"/>
                <a:gd name="T1" fmla="*/ 1 h 12"/>
                <a:gd name="T2" fmla="*/ 0 w 12"/>
                <a:gd name="T3" fmla="*/ 7 h 12"/>
                <a:gd name="T4" fmla="*/ 7 w 12"/>
                <a:gd name="T5" fmla="*/ 11 h 12"/>
                <a:gd name="T6" fmla="*/ 11 w 12"/>
                <a:gd name="T7" fmla="*/ 4 h 12"/>
                <a:gd name="T8" fmla="*/ 4 w 12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4" y="1"/>
                  </a:moveTo>
                  <a:cubicBezTo>
                    <a:pt x="2" y="1"/>
                    <a:pt x="0" y="5"/>
                    <a:pt x="0" y="7"/>
                  </a:cubicBezTo>
                  <a:cubicBezTo>
                    <a:pt x="1" y="10"/>
                    <a:pt x="4" y="12"/>
                    <a:pt x="7" y="11"/>
                  </a:cubicBezTo>
                  <a:cubicBezTo>
                    <a:pt x="10" y="11"/>
                    <a:pt x="12" y="7"/>
                    <a:pt x="11" y="4"/>
                  </a:cubicBezTo>
                  <a:cubicBezTo>
                    <a:pt x="10" y="2"/>
                    <a:pt x="6" y="0"/>
                    <a:pt x="4" y="1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Freeform 152">
              <a:extLst>
                <a:ext uri="{FF2B5EF4-FFF2-40B4-BE49-F238E27FC236}">
                  <a16:creationId xmlns:a16="http://schemas.microsoft.com/office/drawing/2014/main" id="{9246C1A1-8073-4C6B-B299-C9BDD459F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6566" y="5895018"/>
              <a:ext cx="11278" cy="12688"/>
            </a:xfrm>
            <a:custGeom>
              <a:avLst/>
              <a:gdLst>
                <a:gd name="T0" fmla="*/ 0 w 5"/>
                <a:gd name="T1" fmla="*/ 0 h 5"/>
                <a:gd name="T2" fmla="*/ 4 w 5"/>
                <a:gd name="T3" fmla="*/ 5 h 5"/>
                <a:gd name="T4" fmla="*/ 5 w 5"/>
                <a:gd name="T5" fmla="*/ 5 h 5"/>
                <a:gd name="T6" fmla="*/ 0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cubicBezTo>
                    <a:pt x="2" y="1"/>
                    <a:pt x="4" y="3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4" y="2"/>
                    <a:pt x="2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Freeform 153">
              <a:extLst>
                <a:ext uri="{FF2B5EF4-FFF2-40B4-BE49-F238E27FC236}">
                  <a16:creationId xmlns:a16="http://schemas.microsoft.com/office/drawing/2014/main" id="{A337A315-6969-4A1D-8537-FCC22D5DE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6434" y="5907706"/>
              <a:ext cx="1410" cy="141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154">
              <a:extLst>
                <a:ext uri="{FF2B5EF4-FFF2-40B4-BE49-F238E27FC236}">
                  <a16:creationId xmlns:a16="http://schemas.microsoft.com/office/drawing/2014/main" id="{56D3F236-F109-4000-9CCE-4D2347A52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273" y="5880920"/>
              <a:ext cx="342571" cy="28195"/>
            </a:xfrm>
            <a:custGeom>
              <a:avLst/>
              <a:gdLst>
                <a:gd name="T0" fmla="*/ 1 w 142"/>
                <a:gd name="T1" fmla="*/ 0 h 12"/>
                <a:gd name="T2" fmla="*/ 0 w 142"/>
                <a:gd name="T3" fmla="*/ 11 h 12"/>
                <a:gd name="T4" fmla="*/ 142 w 142"/>
                <a:gd name="T5" fmla="*/ 12 h 12"/>
                <a:gd name="T6" fmla="*/ 141 w 142"/>
                <a:gd name="T7" fmla="*/ 11 h 12"/>
                <a:gd name="T8" fmla="*/ 137 w 142"/>
                <a:gd name="T9" fmla="*/ 6 h 12"/>
                <a:gd name="T10" fmla="*/ 136 w 142"/>
                <a:gd name="T11" fmla="*/ 5 h 12"/>
                <a:gd name="T12" fmla="*/ 1 w 14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12">
                  <a:moveTo>
                    <a:pt x="1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1"/>
                    <a:pt x="141" y="11"/>
                  </a:cubicBezTo>
                  <a:cubicBezTo>
                    <a:pt x="141" y="9"/>
                    <a:pt x="139" y="7"/>
                    <a:pt x="137" y="6"/>
                  </a:cubicBezTo>
                  <a:cubicBezTo>
                    <a:pt x="137" y="5"/>
                    <a:pt x="136" y="5"/>
                    <a:pt x="136" y="5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accent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Freeform 155">
              <a:extLst>
                <a:ext uri="{FF2B5EF4-FFF2-40B4-BE49-F238E27FC236}">
                  <a16:creationId xmlns:a16="http://schemas.microsoft.com/office/drawing/2014/main" id="{076BD3C2-A313-471E-9B5C-20963A0C2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429" y="5804794"/>
              <a:ext cx="31015" cy="25376"/>
            </a:xfrm>
            <a:custGeom>
              <a:avLst/>
              <a:gdLst>
                <a:gd name="T0" fmla="*/ 13 w 13"/>
                <a:gd name="T1" fmla="*/ 1 h 10"/>
                <a:gd name="T2" fmla="*/ 6 w 13"/>
                <a:gd name="T3" fmla="*/ 5 h 10"/>
                <a:gd name="T4" fmla="*/ 1 w 13"/>
                <a:gd name="T5" fmla="*/ 9 h 10"/>
                <a:gd name="T6" fmla="*/ 5 w 13"/>
                <a:gd name="T7" fmla="*/ 3 h 10"/>
                <a:gd name="T8" fmla="*/ 13 w 13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13" y="1"/>
                  </a:moveTo>
                  <a:cubicBezTo>
                    <a:pt x="13" y="2"/>
                    <a:pt x="10" y="2"/>
                    <a:pt x="6" y="5"/>
                  </a:cubicBezTo>
                  <a:cubicBezTo>
                    <a:pt x="3" y="7"/>
                    <a:pt x="1" y="10"/>
                    <a:pt x="1" y="9"/>
                  </a:cubicBezTo>
                  <a:cubicBezTo>
                    <a:pt x="0" y="9"/>
                    <a:pt x="1" y="5"/>
                    <a:pt x="5" y="3"/>
                  </a:cubicBezTo>
                  <a:cubicBezTo>
                    <a:pt x="9" y="0"/>
                    <a:pt x="13" y="1"/>
                    <a:pt x="1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2" name="Freeform 156">
              <a:extLst>
                <a:ext uri="{FF2B5EF4-FFF2-40B4-BE49-F238E27FC236}">
                  <a16:creationId xmlns:a16="http://schemas.microsoft.com/office/drawing/2014/main" id="{EB12019C-0DBC-4FC1-9E9C-432D713029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7132" y="5823121"/>
              <a:ext cx="23966" cy="25376"/>
            </a:xfrm>
            <a:custGeom>
              <a:avLst/>
              <a:gdLst>
                <a:gd name="T0" fmla="*/ 10 w 10"/>
                <a:gd name="T1" fmla="*/ 1 h 11"/>
                <a:gd name="T2" fmla="*/ 5 w 10"/>
                <a:gd name="T3" fmla="*/ 5 h 11"/>
                <a:gd name="T4" fmla="*/ 1 w 10"/>
                <a:gd name="T5" fmla="*/ 11 h 11"/>
                <a:gd name="T6" fmla="*/ 3 w 10"/>
                <a:gd name="T7" fmla="*/ 4 h 11"/>
                <a:gd name="T8" fmla="*/ 10 w 10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10" y="1"/>
                  </a:moveTo>
                  <a:cubicBezTo>
                    <a:pt x="10" y="1"/>
                    <a:pt x="7" y="2"/>
                    <a:pt x="5" y="5"/>
                  </a:cubicBezTo>
                  <a:cubicBezTo>
                    <a:pt x="2" y="8"/>
                    <a:pt x="2" y="11"/>
                    <a:pt x="1" y="11"/>
                  </a:cubicBezTo>
                  <a:cubicBezTo>
                    <a:pt x="0" y="11"/>
                    <a:pt x="0" y="7"/>
                    <a:pt x="3" y="4"/>
                  </a:cubicBezTo>
                  <a:cubicBezTo>
                    <a:pt x="6" y="0"/>
                    <a:pt x="10" y="0"/>
                    <a:pt x="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157">
              <a:extLst>
                <a:ext uri="{FF2B5EF4-FFF2-40B4-BE49-F238E27FC236}">
                  <a16:creationId xmlns:a16="http://schemas.microsoft.com/office/drawing/2014/main" id="{5A02603C-3465-46F0-8E5C-572861440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8015" y="5837218"/>
              <a:ext cx="16917" cy="31015"/>
            </a:xfrm>
            <a:custGeom>
              <a:avLst/>
              <a:gdLst>
                <a:gd name="T0" fmla="*/ 1 w 7"/>
                <a:gd name="T1" fmla="*/ 12 h 13"/>
                <a:gd name="T2" fmla="*/ 2 w 7"/>
                <a:gd name="T3" fmla="*/ 5 h 13"/>
                <a:gd name="T4" fmla="*/ 7 w 7"/>
                <a:gd name="T5" fmla="*/ 1 h 13"/>
                <a:gd name="T6" fmla="*/ 4 w 7"/>
                <a:gd name="T7" fmla="*/ 6 h 13"/>
                <a:gd name="T8" fmla="*/ 1 w 7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3">
                  <a:moveTo>
                    <a:pt x="1" y="12"/>
                  </a:moveTo>
                  <a:cubicBezTo>
                    <a:pt x="1" y="13"/>
                    <a:pt x="0" y="9"/>
                    <a:pt x="2" y="5"/>
                  </a:cubicBezTo>
                  <a:cubicBezTo>
                    <a:pt x="3" y="2"/>
                    <a:pt x="7" y="0"/>
                    <a:pt x="7" y="1"/>
                  </a:cubicBezTo>
                  <a:cubicBezTo>
                    <a:pt x="7" y="1"/>
                    <a:pt x="5" y="3"/>
                    <a:pt x="4" y="6"/>
                  </a:cubicBezTo>
                  <a:cubicBezTo>
                    <a:pt x="2" y="9"/>
                    <a:pt x="2" y="12"/>
                    <a:pt x="1" y="1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Freeform 158">
              <a:extLst>
                <a:ext uri="{FF2B5EF4-FFF2-40B4-BE49-F238E27FC236}">
                  <a16:creationId xmlns:a16="http://schemas.microsoft.com/office/drawing/2014/main" id="{E067C9DA-2E5B-4053-8118-7A85DACBA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6381" y="5762501"/>
              <a:ext cx="36654" cy="8459"/>
            </a:xfrm>
            <a:custGeom>
              <a:avLst/>
              <a:gdLst>
                <a:gd name="T0" fmla="*/ 15 w 15"/>
                <a:gd name="T1" fmla="*/ 3 h 4"/>
                <a:gd name="T2" fmla="*/ 8 w 15"/>
                <a:gd name="T3" fmla="*/ 3 h 4"/>
                <a:gd name="T4" fmla="*/ 1 w 15"/>
                <a:gd name="T5" fmla="*/ 4 h 4"/>
                <a:gd name="T6" fmla="*/ 8 w 15"/>
                <a:gd name="T7" fmla="*/ 0 h 4"/>
                <a:gd name="T8" fmla="*/ 15 w 1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">
                  <a:moveTo>
                    <a:pt x="15" y="3"/>
                  </a:moveTo>
                  <a:cubicBezTo>
                    <a:pt x="15" y="3"/>
                    <a:pt x="12" y="2"/>
                    <a:pt x="8" y="3"/>
                  </a:cubicBezTo>
                  <a:cubicBezTo>
                    <a:pt x="4" y="3"/>
                    <a:pt x="1" y="4"/>
                    <a:pt x="1" y="4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2" y="0"/>
                    <a:pt x="15" y="2"/>
                    <a:pt x="15" y="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Freeform 159">
              <a:extLst>
                <a:ext uri="{FF2B5EF4-FFF2-40B4-BE49-F238E27FC236}">
                  <a16:creationId xmlns:a16="http://schemas.microsoft.com/office/drawing/2014/main" id="{47D537F8-2497-403B-8CA0-F8512614A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2283" y="5706111"/>
              <a:ext cx="52161" cy="29605"/>
            </a:xfrm>
            <a:custGeom>
              <a:avLst/>
              <a:gdLst>
                <a:gd name="T0" fmla="*/ 21 w 22"/>
                <a:gd name="T1" fmla="*/ 11 h 12"/>
                <a:gd name="T2" fmla="*/ 14 w 22"/>
                <a:gd name="T3" fmla="*/ 11 h 12"/>
                <a:gd name="T4" fmla="*/ 7 w 22"/>
                <a:gd name="T5" fmla="*/ 9 h 12"/>
                <a:gd name="T6" fmla="*/ 3 w 22"/>
                <a:gd name="T7" fmla="*/ 7 h 12"/>
                <a:gd name="T8" fmla="*/ 1 w 22"/>
                <a:gd name="T9" fmla="*/ 5 h 12"/>
                <a:gd name="T10" fmla="*/ 1 w 22"/>
                <a:gd name="T11" fmla="*/ 1 h 12"/>
                <a:gd name="T12" fmla="*/ 4 w 22"/>
                <a:gd name="T13" fmla="*/ 0 h 12"/>
                <a:gd name="T14" fmla="*/ 6 w 22"/>
                <a:gd name="T15" fmla="*/ 0 h 12"/>
                <a:gd name="T16" fmla="*/ 11 w 22"/>
                <a:gd name="T17" fmla="*/ 2 h 12"/>
                <a:gd name="T18" fmla="*/ 17 w 22"/>
                <a:gd name="T19" fmla="*/ 6 h 12"/>
                <a:gd name="T20" fmla="*/ 21 w 22"/>
                <a:gd name="T21" fmla="*/ 12 h 12"/>
                <a:gd name="T22" fmla="*/ 16 w 22"/>
                <a:gd name="T23" fmla="*/ 7 h 12"/>
                <a:gd name="T24" fmla="*/ 10 w 22"/>
                <a:gd name="T25" fmla="*/ 4 h 12"/>
                <a:gd name="T26" fmla="*/ 6 w 22"/>
                <a:gd name="T27" fmla="*/ 2 h 12"/>
                <a:gd name="T28" fmla="*/ 3 w 22"/>
                <a:gd name="T29" fmla="*/ 3 h 12"/>
                <a:gd name="T30" fmla="*/ 3 w 22"/>
                <a:gd name="T31" fmla="*/ 3 h 12"/>
                <a:gd name="T32" fmla="*/ 4 w 22"/>
                <a:gd name="T33" fmla="*/ 5 h 12"/>
                <a:gd name="T34" fmla="*/ 8 w 22"/>
                <a:gd name="T35" fmla="*/ 7 h 12"/>
                <a:gd name="T36" fmla="*/ 15 w 22"/>
                <a:gd name="T37" fmla="*/ 9 h 12"/>
                <a:gd name="T38" fmla="*/ 21 w 22"/>
                <a:gd name="T3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12">
                  <a:moveTo>
                    <a:pt x="21" y="11"/>
                  </a:moveTo>
                  <a:cubicBezTo>
                    <a:pt x="21" y="11"/>
                    <a:pt x="19" y="12"/>
                    <a:pt x="14" y="11"/>
                  </a:cubicBezTo>
                  <a:cubicBezTo>
                    <a:pt x="12" y="11"/>
                    <a:pt x="10" y="10"/>
                    <a:pt x="7" y="9"/>
                  </a:cubicBezTo>
                  <a:cubicBezTo>
                    <a:pt x="6" y="8"/>
                    <a:pt x="4" y="7"/>
                    <a:pt x="3" y="7"/>
                  </a:cubicBezTo>
                  <a:cubicBezTo>
                    <a:pt x="2" y="6"/>
                    <a:pt x="2" y="6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8" y="0"/>
                    <a:pt x="9" y="1"/>
                    <a:pt x="11" y="2"/>
                  </a:cubicBezTo>
                  <a:cubicBezTo>
                    <a:pt x="13" y="3"/>
                    <a:pt x="16" y="4"/>
                    <a:pt x="17" y="6"/>
                  </a:cubicBezTo>
                  <a:cubicBezTo>
                    <a:pt x="20" y="9"/>
                    <a:pt x="21" y="11"/>
                    <a:pt x="21" y="12"/>
                  </a:cubicBezTo>
                  <a:cubicBezTo>
                    <a:pt x="21" y="12"/>
                    <a:pt x="19" y="10"/>
                    <a:pt x="16" y="7"/>
                  </a:cubicBezTo>
                  <a:cubicBezTo>
                    <a:pt x="14" y="6"/>
                    <a:pt x="12" y="5"/>
                    <a:pt x="10" y="4"/>
                  </a:cubicBezTo>
                  <a:cubicBezTo>
                    <a:pt x="9" y="3"/>
                    <a:pt x="7" y="3"/>
                    <a:pt x="6" y="2"/>
                  </a:cubicBezTo>
                  <a:cubicBezTo>
                    <a:pt x="4" y="2"/>
                    <a:pt x="3" y="2"/>
                    <a:pt x="3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6" y="5"/>
                    <a:pt x="7" y="6"/>
                    <a:pt x="8" y="7"/>
                  </a:cubicBezTo>
                  <a:cubicBezTo>
                    <a:pt x="10" y="8"/>
                    <a:pt x="13" y="9"/>
                    <a:pt x="15" y="9"/>
                  </a:cubicBezTo>
                  <a:cubicBezTo>
                    <a:pt x="19" y="11"/>
                    <a:pt x="22" y="11"/>
                    <a:pt x="21" y="1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160">
              <a:extLst>
                <a:ext uri="{FF2B5EF4-FFF2-40B4-BE49-F238E27FC236}">
                  <a16:creationId xmlns:a16="http://schemas.microsoft.com/office/drawing/2014/main" id="{948B9370-9769-4806-B2DD-748EC098E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395" y="5682145"/>
              <a:ext cx="26786" cy="53571"/>
            </a:xfrm>
            <a:custGeom>
              <a:avLst/>
              <a:gdLst>
                <a:gd name="T0" fmla="*/ 2 w 11"/>
                <a:gd name="T1" fmla="*/ 22 h 22"/>
                <a:gd name="T2" fmla="*/ 0 w 11"/>
                <a:gd name="T3" fmla="*/ 15 h 22"/>
                <a:gd name="T4" fmla="*/ 1 w 11"/>
                <a:gd name="T5" fmla="*/ 8 h 22"/>
                <a:gd name="T6" fmla="*/ 3 w 11"/>
                <a:gd name="T7" fmla="*/ 3 h 22"/>
                <a:gd name="T8" fmla="*/ 7 w 11"/>
                <a:gd name="T9" fmla="*/ 0 h 22"/>
                <a:gd name="T10" fmla="*/ 10 w 11"/>
                <a:gd name="T11" fmla="*/ 2 h 22"/>
                <a:gd name="T12" fmla="*/ 11 w 11"/>
                <a:gd name="T13" fmla="*/ 4 h 22"/>
                <a:gd name="T14" fmla="*/ 11 w 11"/>
                <a:gd name="T15" fmla="*/ 9 h 22"/>
                <a:gd name="T16" fmla="*/ 8 w 11"/>
                <a:gd name="T17" fmla="*/ 16 h 22"/>
                <a:gd name="T18" fmla="*/ 2 w 11"/>
                <a:gd name="T19" fmla="*/ 21 h 22"/>
                <a:gd name="T20" fmla="*/ 6 w 11"/>
                <a:gd name="T21" fmla="*/ 15 h 22"/>
                <a:gd name="T22" fmla="*/ 9 w 11"/>
                <a:gd name="T23" fmla="*/ 9 h 22"/>
                <a:gd name="T24" fmla="*/ 8 w 11"/>
                <a:gd name="T25" fmla="*/ 5 h 22"/>
                <a:gd name="T26" fmla="*/ 7 w 11"/>
                <a:gd name="T27" fmla="*/ 2 h 22"/>
                <a:gd name="T28" fmla="*/ 5 w 11"/>
                <a:gd name="T29" fmla="*/ 4 h 22"/>
                <a:gd name="T30" fmla="*/ 3 w 11"/>
                <a:gd name="T31" fmla="*/ 8 h 22"/>
                <a:gd name="T32" fmla="*/ 1 w 11"/>
                <a:gd name="T33" fmla="*/ 15 h 22"/>
                <a:gd name="T34" fmla="*/ 2 w 11"/>
                <a:gd name="T3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2">
                  <a:moveTo>
                    <a:pt x="2" y="22"/>
                  </a:moveTo>
                  <a:cubicBezTo>
                    <a:pt x="1" y="22"/>
                    <a:pt x="0" y="20"/>
                    <a:pt x="0" y="15"/>
                  </a:cubicBezTo>
                  <a:cubicBezTo>
                    <a:pt x="0" y="13"/>
                    <a:pt x="0" y="10"/>
                    <a:pt x="1" y="8"/>
                  </a:cubicBezTo>
                  <a:cubicBezTo>
                    <a:pt x="1" y="6"/>
                    <a:pt x="2" y="5"/>
                    <a:pt x="3" y="3"/>
                  </a:cubicBezTo>
                  <a:cubicBezTo>
                    <a:pt x="3" y="2"/>
                    <a:pt x="4" y="0"/>
                    <a:pt x="7" y="0"/>
                  </a:cubicBezTo>
                  <a:cubicBezTo>
                    <a:pt x="9" y="0"/>
                    <a:pt x="10" y="1"/>
                    <a:pt x="10" y="2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6"/>
                    <a:pt x="11" y="8"/>
                    <a:pt x="11" y="9"/>
                  </a:cubicBezTo>
                  <a:cubicBezTo>
                    <a:pt x="10" y="12"/>
                    <a:pt x="9" y="15"/>
                    <a:pt x="8" y="16"/>
                  </a:cubicBezTo>
                  <a:cubicBezTo>
                    <a:pt x="5" y="20"/>
                    <a:pt x="2" y="21"/>
                    <a:pt x="2" y="21"/>
                  </a:cubicBezTo>
                  <a:cubicBezTo>
                    <a:pt x="2" y="20"/>
                    <a:pt x="4" y="19"/>
                    <a:pt x="6" y="15"/>
                  </a:cubicBezTo>
                  <a:cubicBezTo>
                    <a:pt x="7" y="14"/>
                    <a:pt x="8" y="11"/>
                    <a:pt x="9" y="9"/>
                  </a:cubicBezTo>
                  <a:cubicBezTo>
                    <a:pt x="9" y="7"/>
                    <a:pt x="9" y="6"/>
                    <a:pt x="8" y="5"/>
                  </a:cubicBezTo>
                  <a:cubicBezTo>
                    <a:pt x="8" y="3"/>
                    <a:pt x="8" y="2"/>
                    <a:pt x="7" y="2"/>
                  </a:cubicBezTo>
                  <a:cubicBezTo>
                    <a:pt x="6" y="2"/>
                    <a:pt x="5" y="3"/>
                    <a:pt x="5" y="4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11"/>
                    <a:pt x="2" y="13"/>
                    <a:pt x="1" y="15"/>
                  </a:cubicBezTo>
                  <a:cubicBezTo>
                    <a:pt x="1" y="19"/>
                    <a:pt x="2" y="22"/>
                    <a:pt x="2" y="2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161">
              <a:extLst>
                <a:ext uri="{FF2B5EF4-FFF2-40B4-BE49-F238E27FC236}">
                  <a16:creationId xmlns:a16="http://schemas.microsoft.com/office/drawing/2014/main" id="{AD4CFF83-7165-491E-8B32-245D51565A4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323" y="5583462"/>
              <a:ext cx="311556" cy="417288"/>
            </a:xfrm>
            <a:custGeom>
              <a:avLst/>
              <a:gdLst>
                <a:gd name="T0" fmla="*/ 65 w 129"/>
                <a:gd name="T1" fmla="*/ 0 h 173"/>
                <a:gd name="T2" fmla="*/ 42 w 129"/>
                <a:gd name="T3" fmla="*/ 91 h 173"/>
                <a:gd name="T4" fmla="*/ 3 w 129"/>
                <a:gd name="T5" fmla="*/ 158 h 173"/>
                <a:gd name="T6" fmla="*/ 7 w 129"/>
                <a:gd name="T7" fmla="*/ 171 h 173"/>
                <a:gd name="T8" fmla="*/ 16 w 129"/>
                <a:gd name="T9" fmla="*/ 171 h 173"/>
                <a:gd name="T10" fmla="*/ 98 w 129"/>
                <a:gd name="T11" fmla="*/ 120 h 173"/>
                <a:gd name="T12" fmla="*/ 129 w 129"/>
                <a:gd name="T13" fmla="*/ 26 h 173"/>
                <a:gd name="T14" fmla="*/ 65 w 129"/>
                <a:gd name="T15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9" h="173">
                  <a:moveTo>
                    <a:pt x="65" y="0"/>
                  </a:moveTo>
                  <a:cubicBezTo>
                    <a:pt x="42" y="91"/>
                    <a:pt x="42" y="91"/>
                    <a:pt x="42" y="91"/>
                  </a:cubicBezTo>
                  <a:cubicBezTo>
                    <a:pt x="3" y="158"/>
                    <a:pt x="3" y="158"/>
                    <a:pt x="3" y="158"/>
                  </a:cubicBezTo>
                  <a:cubicBezTo>
                    <a:pt x="0" y="163"/>
                    <a:pt x="2" y="169"/>
                    <a:pt x="7" y="171"/>
                  </a:cubicBezTo>
                  <a:cubicBezTo>
                    <a:pt x="10" y="173"/>
                    <a:pt x="13" y="173"/>
                    <a:pt x="16" y="171"/>
                  </a:cubicBezTo>
                  <a:cubicBezTo>
                    <a:pt x="33" y="162"/>
                    <a:pt x="97" y="127"/>
                    <a:pt x="98" y="120"/>
                  </a:cubicBezTo>
                  <a:cubicBezTo>
                    <a:pt x="100" y="112"/>
                    <a:pt x="129" y="26"/>
                    <a:pt x="129" y="26"/>
                  </a:cubicBezTo>
                  <a:cubicBezTo>
                    <a:pt x="65" y="0"/>
                    <a:pt x="65" y="0"/>
                    <a:pt x="65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Freeform 162">
              <a:extLst>
                <a:ext uri="{FF2B5EF4-FFF2-40B4-BE49-F238E27FC236}">
                  <a16:creationId xmlns:a16="http://schemas.microsoft.com/office/drawing/2014/main" id="{D967C4C4-1147-499E-8E47-871B202180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51240" y="5858364"/>
              <a:ext cx="224152" cy="140976"/>
            </a:xfrm>
            <a:custGeom>
              <a:avLst/>
              <a:gdLst>
                <a:gd name="T0" fmla="*/ 70 w 93"/>
                <a:gd name="T1" fmla="*/ 22 h 58"/>
                <a:gd name="T2" fmla="*/ 70 w 93"/>
                <a:gd name="T3" fmla="*/ 22 h 58"/>
                <a:gd name="T4" fmla="*/ 9 w 93"/>
                <a:gd name="T5" fmla="*/ 57 h 58"/>
                <a:gd name="T6" fmla="*/ 4 w 93"/>
                <a:gd name="T7" fmla="*/ 58 h 58"/>
                <a:gd name="T8" fmla="*/ 0 w 93"/>
                <a:gd name="T9" fmla="*/ 57 h 58"/>
                <a:gd name="T10" fmla="*/ 4 w 93"/>
                <a:gd name="T11" fmla="*/ 58 h 58"/>
                <a:gd name="T12" fmla="*/ 9 w 93"/>
                <a:gd name="T13" fmla="*/ 57 h 58"/>
                <a:gd name="T14" fmla="*/ 70 w 93"/>
                <a:gd name="T15" fmla="*/ 22 h 58"/>
                <a:gd name="T16" fmla="*/ 90 w 93"/>
                <a:gd name="T17" fmla="*/ 8 h 58"/>
                <a:gd name="T18" fmla="*/ 74 w 93"/>
                <a:gd name="T19" fmla="*/ 20 h 58"/>
                <a:gd name="T20" fmla="*/ 74 w 93"/>
                <a:gd name="T21" fmla="*/ 20 h 58"/>
                <a:gd name="T22" fmla="*/ 86 w 93"/>
                <a:gd name="T23" fmla="*/ 12 h 58"/>
                <a:gd name="T24" fmla="*/ 90 w 93"/>
                <a:gd name="T25" fmla="*/ 8 h 58"/>
                <a:gd name="T26" fmla="*/ 93 w 93"/>
                <a:gd name="T27" fmla="*/ 0 h 58"/>
                <a:gd name="T28" fmla="*/ 92 w 93"/>
                <a:gd name="T29" fmla="*/ 5 h 58"/>
                <a:gd name="T30" fmla="*/ 92 w 93"/>
                <a:gd name="T31" fmla="*/ 4 h 58"/>
                <a:gd name="T32" fmla="*/ 93 w 93"/>
                <a:gd name="T3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3" h="58">
                  <a:moveTo>
                    <a:pt x="70" y="22"/>
                  </a:moveTo>
                  <a:cubicBezTo>
                    <a:pt x="70" y="22"/>
                    <a:pt x="70" y="22"/>
                    <a:pt x="70" y="22"/>
                  </a:cubicBezTo>
                  <a:cubicBezTo>
                    <a:pt x="50" y="35"/>
                    <a:pt x="20" y="51"/>
                    <a:pt x="9" y="57"/>
                  </a:cubicBezTo>
                  <a:cubicBezTo>
                    <a:pt x="7" y="58"/>
                    <a:pt x="6" y="58"/>
                    <a:pt x="4" y="58"/>
                  </a:cubicBezTo>
                  <a:cubicBezTo>
                    <a:pt x="3" y="58"/>
                    <a:pt x="1" y="58"/>
                    <a:pt x="0" y="57"/>
                  </a:cubicBezTo>
                  <a:cubicBezTo>
                    <a:pt x="1" y="58"/>
                    <a:pt x="3" y="58"/>
                    <a:pt x="4" y="58"/>
                  </a:cubicBezTo>
                  <a:cubicBezTo>
                    <a:pt x="6" y="58"/>
                    <a:pt x="7" y="58"/>
                    <a:pt x="9" y="57"/>
                  </a:cubicBezTo>
                  <a:cubicBezTo>
                    <a:pt x="39" y="41"/>
                    <a:pt x="58" y="30"/>
                    <a:pt x="70" y="22"/>
                  </a:cubicBezTo>
                  <a:moveTo>
                    <a:pt x="90" y="8"/>
                  </a:moveTo>
                  <a:cubicBezTo>
                    <a:pt x="88" y="11"/>
                    <a:pt x="81" y="15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80" y="16"/>
                    <a:pt x="84" y="13"/>
                    <a:pt x="86" y="12"/>
                  </a:cubicBezTo>
                  <a:cubicBezTo>
                    <a:pt x="88" y="11"/>
                    <a:pt x="89" y="9"/>
                    <a:pt x="90" y="8"/>
                  </a:cubicBezTo>
                  <a:moveTo>
                    <a:pt x="93" y="0"/>
                  </a:moveTo>
                  <a:cubicBezTo>
                    <a:pt x="92" y="2"/>
                    <a:pt x="92" y="4"/>
                    <a:pt x="92" y="5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0"/>
                    <a:pt x="93" y="0"/>
                    <a:pt x="9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9" name="Freeform 163">
              <a:extLst>
                <a:ext uri="{FF2B5EF4-FFF2-40B4-BE49-F238E27FC236}">
                  <a16:creationId xmlns:a16="http://schemas.microsoft.com/office/drawing/2014/main" id="{BF1FC757-C82D-4305-BDA2-89659F91E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0410" y="5907706"/>
              <a:ext cx="8459" cy="423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4 w 4"/>
                <a:gd name="T7" fmla="*/ 0 h 2"/>
                <a:gd name="T8" fmla="*/ 4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1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0" name="Freeform 164">
              <a:extLst>
                <a:ext uri="{FF2B5EF4-FFF2-40B4-BE49-F238E27FC236}">
                  <a16:creationId xmlns:a16="http://schemas.microsoft.com/office/drawing/2014/main" id="{18680B75-8090-44F4-8E6F-537CF093E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1240" y="5858364"/>
              <a:ext cx="224152" cy="140976"/>
            </a:xfrm>
            <a:custGeom>
              <a:avLst/>
              <a:gdLst>
                <a:gd name="T0" fmla="*/ 93 w 93"/>
                <a:gd name="T1" fmla="*/ 0 h 58"/>
                <a:gd name="T2" fmla="*/ 0 w 93"/>
                <a:gd name="T3" fmla="*/ 57 h 58"/>
                <a:gd name="T4" fmla="*/ 0 w 93"/>
                <a:gd name="T5" fmla="*/ 57 h 58"/>
                <a:gd name="T6" fmla="*/ 4 w 93"/>
                <a:gd name="T7" fmla="*/ 58 h 58"/>
                <a:gd name="T8" fmla="*/ 9 w 93"/>
                <a:gd name="T9" fmla="*/ 57 h 58"/>
                <a:gd name="T10" fmla="*/ 70 w 93"/>
                <a:gd name="T11" fmla="*/ 22 h 58"/>
                <a:gd name="T12" fmla="*/ 74 w 93"/>
                <a:gd name="T13" fmla="*/ 20 h 58"/>
                <a:gd name="T14" fmla="*/ 90 w 93"/>
                <a:gd name="T15" fmla="*/ 8 h 58"/>
                <a:gd name="T16" fmla="*/ 92 w 93"/>
                <a:gd name="T17" fmla="*/ 5 h 58"/>
                <a:gd name="T18" fmla="*/ 93 w 93"/>
                <a:gd name="T19" fmla="*/ 0 h 58"/>
                <a:gd name="T20" fmla="*/ 93 w 93"/>
                <a:gd name="T2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58">
                  <a:moveTo>
                    <a:pt x="93" y="0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" y="58"/>
                    <a:pt x="3" y="58"/>
                    <a:pt x="4" y="58"/>
                  </a:cubicBezTo>
                  <a:cubicBezTo>
                    <a:pt x="6" y="58"/>
                    <a:pt x="7" y="58"/>
                    <a:pt x="9" y="57"/>
                  </a:cubicBezTo>
                  <a:cubicBezTo>
                    <a:pt x="20" y="51"/>
                    <a:pt x="50" y="35"/>
                    <a:pt x="70" y="22"/>
                  </a:cubicBezTo>
                  <a:cubicBezTo>
                    <a:pt x="71" y="21"/>
                    <a:pt x="73" y="21"/>
                    <a:pt x="74" y="20"/>
                  </a:cubicBezTo>
                  <a:cubicBezTo>
                    <a:pt x="81" y="15"/>
                    <a:pt x="88" y="11"/>
                    <a:pt x="90" y="8"/>
                  </a:cubicBezTo>
                  <a:cubicBezTo>
                    <a:pt x="91" y="7"/>
                    <a:pt x="91" y="6"/>
                    <a:pt x="92" y="5"/>
                  </a:cubicBezTo>
                  <a:cubicBezTo>
                    <a:pt x="92" y="4"/>
                    <a:pt x="92" y="2"/>
                    <a:pt x="93" y="0"/>
                  </a:cubicBezTo>
                  <a:cubicBezTo>
                    <a:pt x="93" y="0"/>
                    <a:pt x="93" y="0"/>
                    <a:pt x="93" y="0"/>
                  </a:cubicBezTo>
                </a:path>
              </a:pathLst>
            </a:custGeom>
            <a:solidFill>
              <a:schemeClr val="accent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Freeform 165">
              <a:extLst>
                <a:ext uri="{FF2B5EF4-FFF2-40B4-BE49-F238E27FC236}">
                  <a16:creationId xmlns:a16="http://schemas.microsoft.com/office/drawing/2014/main" id="{0FC9B837-8E7C-4249-810C-32F6310861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8737" y="5773779"/>
              <a:ext cx="32425" cy="26786"/>
            </a:xfrm>
            <a:custGeom>
              <a:avLst/>
              <a:gdLst>
                <a:gd name="T0" fmla="*/ 5 w 13"/>
                <a:gd name="T1" fmla="*/ 1 h 11"/>
                <a:gd name="T2" fmla="*/ 5 w 13"/>
                <a:gd name="T3" fmla="*/ 1 h 11"/>
                <a:gd name="T4" fmla="*/ 5 w 13"/>
                <a:gd name="T5" fmla="*/ 1 h 11"/>
                <a:gd name="T6" fmla="*/ 6 w 13"/>
                <a:gd name="T7" fmla="*/ 0 h 11"/>
                <a:gd name="T8" fmla="*/ 4 w 13"/>
                <a:gd name="T9" fmla="*/ 1 h 11"/>
                <a:gd name="T10" fmla="*/ 1 w 13"/>
                <a:gd name="T11" fmla="*/ 7 h 11"/>
                <a:gd name="T12" fmla="*/ 6 w 13"/>
                <a:gd name="T13" fmla="*/ 11 h 11"/>
                <a:gd name="T14" fmla="*/ 8 w 13"/>
                <a:gd name="T15" fmla="*/ 11 h 11"/>
                <a:gd name="T16" fmla="*/ 12 w 13"/>
                <a:gd name="T17" fmla="*/ 4 h 11"/>
                <a:gd name="T18" fmla="*/ 6 w 13"/>
                <a:gd name="T1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1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moveTo>
                    <a:pt x="6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2" y="2"/>
                    <a:pt x="0" y="5"/>
                    <a:pt x="1" y="7"/>
                  </a:cubicBezTo>
                  <a:cubicBezTo>
                    <a:pt x="2" y="10"/>
                    <a:pt x="4" y="11"/>
                    <a:pt x="6" y="11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11" y="10"/>
                    <a:pt x="13" y="6"/>
                    <a:pt x="12" y="4"/>
                  </a:cubicBezTo>
                  <a:cubicBezTo>
                    <a:pt x="11" y="2"/>
                    <a:pt x="8" y="0"/>
                    <a:pt x="6" y="0"/>
                  </a:cubicBezTo>
                </a:path>
              </a:pathLst>
            </a:custGeom>
            <a:solidFill>
              <a:srgbClr val="F6B9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Freeform 166">
              <a:extLst>
                <a:ext uri="{FF2B5EF4-FFF2-40B4-BE49-F238E27FC236}">
                  <a16:creationId xmlns:a16="http://schemas.microsoft.com/office/drawing/2014/main" id="{87CA3C6F-31A7-4A41-9428-3987BE1DD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9303" y="5880920"/>
              <a:ext cx="39473" cy="35244"/>
            </a:xfrm>
            <a:custGeom>
              <a:avLst/>
              <a:gdLst>
                <a:gd name="T0" fmla="*/ 15 w 16"/>
                <a:gd name="T1" fmla="*/ 14 h 15"/>
                <a:gd name="T2" fmla="*/ 9 w 16"/>
                <a:gd name="T3" fmla="*/ 5 h 15"/>
                <a:gd name="T4" fmla="*/ 0 w 16"/>
                <a:gd name="T5" fmla="*/ 0 h 15"/>
                <a:gd name="T6" fmla="*/ 3 w 16"/>
                <a:gd name="T7" fmla="*/ 0 h 15"/>
                <a:gd name="T8" fmla="*/ 11 w 16"/>
                <a:gd name="T9" fmla="*/ 4 h 15"/>
                <a:gd name="T10" fmla="*/ 15 w 16"/>
                <a:gd name="T11" fmla="*/ 11 h 15"/>
                <a:gd name="T12" fmla="*/ 15 w 16"/>
                <a:gd name="T1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5">
                  <a:moveTo>
                    <a:pt x="15" y="14"/>
                  </a:moveTo>
                  <a:cubicBezTo>
                    <a:pt x="15" y="15"/>
                    <a:pt x="14" y="9"/>
                    <a:pt x="9" y="5"/>
                  </a:cubicBezTo>
                  <a:cubicBezTo>
                    <a:pt x="5" y="1"/>
                    <a:pt x="0" y="1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8" y="1"/>
                    <a:pt x="11" y="4"/>
                  </a:cubicBezTo>
                  <a:cubicBezTo>
                    <a:pt x="13" y="6"/>
                    <a:pt x="15" y="9"/>
                    <a:pt x="15" y="11"/>
                  </a:cubicBezTo>
                  <a:cubicBezTo>
                    <a:pt x="16" y="13"/>
                    <a:pt x="16" y="14"/>
                    <a:pt x="15" y="1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Freeform 167">
              <a:extLst>
                <a:ext uri="{FF2B5EF4-FFF2-40B4-BE49-F238E27FC236}">
                  <a16:creationId xmlns:a16="http://schemas.microsoft.com/office/drawing/2014/main" id="{4B3F9BF5-4A98-4925-A56F-51560A201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5337" y="5914754"/>
              <a:ext cx="38064" cy="26786"/>
            </a:xfrm>
            <a:custGeom>
              <a:avLst/>
              <a:gdLst>
                <a:gd name="T0" fmla="*/ 16 w 16"/>
                <a:gd name="T1" fmla="*/ 11 h 11"/>
                <a:gd name="T2" fmla="*/ 9 w 16"/>
                <a:gd name="T3" fmla="*/ 5 h 11"/>
                <a:gd name="T4" fmla="*/ 0 w 16"/>
                <a:gd name="T5" fmla="*/ 1 h 11"/>
                <a:gd name="T6" fmla="*/ 10 w 16"/>
                <a:gd name="T7" fmla="*/ 3 h 11"/>
                <a:gd name="T8" fmla="*/ 16 w 16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">
                  <a:moveTo>
                    <a:pt x="16" y="11"/>
                  </a:moveTo>
                  <a:cubicBezTo>
                    <a:pt x="15" y="11"/>
                    <a:pt x="13" y="7"/>
                    <a:pt x="9" y="5"/>
                  </a:cubicBezTo>
                  <a:cubicBezTo>
                    <a:pt x="4" y="2"/>
                    <a:pt x="0" y="2"/>
                    <a:pt x="0" y="1"/>
                  </a:cubicBezTo>
                  <a:cubicBezTo>
                    <a:pt x="0" y="1"/>
                    <a:pt x="5" y="0"/>
                    <a:pt x="10" y="3"/>
                  </a:cubicBezTo>
                  <a:cubicBezTo>
                    <a:pt x="15" y="6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reeform 168">
              <a:extLst>
                <a:ext uri="{FF2B5EF4-FFF2-40B4-BE49-F238E27FC236}">
                  <a16:creationId xmlns:a16="http://schemas.microsoft.com/office/drawing/2014/main" id="{42566621-66AB-4CA0-A1FB-99E47C12F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859" y="5844267"/>
              <a:ext cx="54981" cy="43703"/>
            </a:xfrm>
            <a:custGeom>
              <a:avLst/>
              <a:gdLst>
                <a:gd name="T0" fmla="*/ 23 w 23"/>
                <a:gd name="T1" fmla="*/ 17 h 18"/>
                <a:gd name="T2" fmla="*/ 13 w 23"/>
                <a:gd name="T3" fmla="*/ 7 h 18"/>
                <a:gd name="T4" fmla="*/ 0 w 23"/>
                <a:gd name="T5" fmla="*/ 0 h 18"/>
                <a:gd name="T6" fmla="*/ 14 w 23"/>
                <a:gd name="T7" fmla="*/ 5 h 18"/>
                <a:gd name="T8" fmla="*/ 23 w 23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8">
                  <a:moveTo>
                    <a:pt x="23" y="17"/>
                  </a:moveTo>
                  <a:cubicBezTo>
                    <a:pt x="22" y="18"/>
                    <a:pt x="19" y="12"/>
                    <a:pt x="13" y="7"/>
                  </a:cubicBezTo>
                  <a:cubicBezTo>
                    <a:pt x="6" y="2"/>
                    <a:pt x="0" y="1"/>
                    <a:pt x="0" y="0"/>
                  </a:cubicBezTo>
                  <a:cubicBezTo>
                    <a:pt x="0" y="0"/>
                    <a:pt x="7" y="0"/>
                    <a:pt x="14" y="5"/>
                  </a:cubicBezTo>
                  <a:cubicBezTo>
                    <a:pt x="21" y="10"/>
                    <a:pt x="23" y="17"/>
                    <a:pt x="23" y="1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69">
              <a:extLst>
                <a:ext uri="{FF2B5EF4-FFF2-40B4-BE49-F238E27FC236}">
                  <a16:creationId xmlns:a16="http://schemas.microsoft.com/office/drawing/2014/main" id="{4FA0A66D-7EF7-4FA5-8854-DEE52D315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3006" y="5797745"/>
              <a:ext cx="54981" cy="25376"/>
            </a:xfrm>
            <a:custGeom>
              <a:avLst/>
              <a:gdLst>
                <a:gd name="T0" fmla="*/ 23 w 23"/>
                <a:gd name="T1" fmla="*/ 9 h 10"/>
                <a:gd name="T2" fmla="*/ 12 w 23"/>
                <a:gd name="T3" fmla="*/ 4 h 10"/>
                <a:gd name="T4" fmla="*/ 0 w 23"/>
                <a:gd name="T5" fmla="*/ 2 h 10"/>
                <a:gd name="T6" fmla="*/ 12 w 23"/>
                <a:gd name="T7" fmla="*/ 2 h 10"/>
                <a:gd name="T8" fmla="*/ 23 w 23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0">
                  <a:moveTo>
                    <a:pt x="23" y="9"/>
                  </a:moveTo>
                  <a:cubicBezTo>
                    <a:pt x="23" y="10"/>
                    <a:pt x="18" y="6"/>
                    <a:pt x="12" y="4"/>
                  </a:cubicBezTo>
                  <a:cubicBezTo>
                    <a:pt x="5" y="2"/>
                    <a:pt x="0" y="2"/>
                    <a:pt x="0" y="2"/>
                  </a:cubicBezTo>
                  <a:cubicBezTo>
                    <a:pt x="0" y="1"/>
                    <a:pt x="5" y="0"/>
                    <a:pt x="12" y="2"/>
                  </a:cubicBezTo>
                  <a:cubicBezTo>
                    <a:pt x="19" y="4"/>
                    <a:pt x="23" y="9"/>
                    <a:pt x="23" y="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70">
              <a:extLst>
                <a:ext uri="{FF2B5EF4-FFF2-40B4-BE49-F238E27FC236}">
                  <a16:creationId xmlns:a16="http://schemas.microsoft.com/office/drawing/2014/main" id="{E6D0B764-13B4-46BE-934C-FB9E72BC5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7103" y="5735716"/>
              <a:ext cx="60620" cy="21147"/>
            </a:xfrm>
            <a:custGeom>
              <a:avLst/>
              <a:gdLst>
                <a:gd name="T0" fmla="*/ 24 w 25"/>
                <a:gd name="T1" fmla="*/ 9 h 9"/>
                <a:gd name="T2" fmla="*/ 13 w 25"/>
                <a:gd name="T3" fmla="*/ 3 h 9"/>
                <a:gd name="T4" fmla="*/ 0 w 25"/>
                <a:gd name="T5" fmla="*/ 3 h 9"/>
                <a:gd name="T6" fmla="*/ 4 w 25"/>
                <a:gd name="T7" fmla="*/ 1 h 9"/>
                <a:gd name="T8" fmla="*/ 13 w 25"/>
                <a:gd name="T9" fmla="*/ 1 h 9"/>
                <a:gd name="T10" fmla="*/ 22 w 25"/>
                <a:gd name="T11" fmla="*/ 5 h 9"/>
                <a:gd name="T12" fmla="*/ 24 w 2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9">
                  <a:moveTo>
                    <a:pt x="24" y="9"/>
                  </a:moveTo>
                  <a:cubicBezTo>
                    <a:pt x="24" y="9"/>
                    <a:pt x="20" y="5"/>
                    <a:pt x="13" y="3"/>
                  </a:cubicBezTo>
                  <a:cubicBezTo>
                    <a:pt x="6" y="1"/>
                    <a:pt x="0" y="3"/>
                    <a:pt x="0" y="3"/>
                  </a:cubicBezTo>
                  <a:cubicBezTo>
                    <a:pt x="0" y="3"/>
                    <a:pt x="1" y="2"/>
                    <a:pt x="4" y="1"/>
                  </a:cubicBezTo>
                  <a:cubicBezTo>
                    <a:pt x="6" y="0"/>
                    <a:pt x="10" y="0"/>
                    <a:pt x="13" y="1"/>
                  </a:cubicBezTo>
                  <a:cubicBezTo>
                    <a:pt x="17" y="2"/>
                    <a:pt x="20" y="4"/>
                    <a:pt x="22" y="5"/>
                  </a:cubicBezTo>
                  <a:cubicBezTo>
                    <a:pt x="24" y="7"/>
                    <a:pt x="25" y="8"/>
                    <a:pt x="24" y="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7" name="Freeform 171">
              <a:extLst>
                <a:ext uri="{FF2B5EF4-FFF2-40B4-BE49-F238E27FC236}">
                  <a16:creationId xmlns:a16="http://schemas.microsoft.com/office/drawing/2014/main" id="{F60AEBA3-AC81-4B06-91A5-324844112A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4151" y="5686374"/>
              <a:ext cx="67668" cy="46522"/>
            </a:xfrm>
            <a:custGeom>
              <a:avLst/>
              <a:gdLst>
                <a:gd name="T0" fmla="*/ 11 w 28"/>
                <a:gd name="T1" fmla="*/ 18 h 19"/>
                <a:gd name="T2" fmla="*/ 12 w 28"/>
                <a:gd name="T3" fmla="*/ 15 h 19"/>
                <a:gd name="T4" fmla="*/ 17 w 28"/>
                <a:gd name="T5" fmla="*/ 6 h 19"/>
                <a:gd name="T6" fmla="*/ 23 w 28"/>
                <a:gd name="T7" fmla="*/ 3 h 19"/>
                <a:gd name="T8" fmla="*/ 27 w 28"/>
                <a:gd name="T9" fmla="*/ 5 h 19"/>
                <a:gd name="T10" fmla="*/ 28 w 28"/>
                <a:gd name="T11" fmla="*/ 9 h 19"/>
                <a:gd name="T12" fmla="*/ 13 w 28"/>
                <a:gd name="T13" fmla="*/ 18 h 19"/>
                <a:gd name="T14" fmla="*/ 0 w 28"/>
                <a:gd name="T15" fmla="*/ 6 h 19"/>
                <a:gd name="T16" fmla="*/ 1 w 28"/>
                <a:gd name="T17" fmla="*/ 2 h 19"/>
                <a:gd name="T18" fmla="*/ 5 w 28"/>
                <a:gd name="T19" fmla="*/ 1 h 19"/>
                <a:gd name="T20" fmla="*/ 10 w 28"/>
                <a:gd name="T21" fmla="*/ 5 h 19"/>
                <a:gd name="T22" fmla="*/ 15 w 28"/>
                <a:gd name="T23" fmla="*/ 14 h 19"/>
                <a:gd name="T24" fmla="*/ 15 w 28"/>
                <a:gd name="T25" fmla="*/ 18 h 19"/>
                <a:gd name="T26" fmla="*/ 9 w 28"/>
                <a:gd name="T27" fmla="*/ 6 h 19"/>
                <a:gd name="T28" fmla="*/ 5 w 28"/>
                <a:gd name="T29" fmla="*/ 2 h 19"/>
                <a:gd name="T30" fmla="*/ 2 w 28"/>
                <a:gd name="T31" fmla="*/ 3 h 19"/>
                <a:gd name="T32" fmla="*/ 2 w 28"/>
                <a:gd name="T33" fmla="*/ 6 h 19"/>
                <a:gd name="T34" fmla="*/ 13 w 28"/>
                <a:gd name="T35" fmla="*/ 16 h 19"/>
                <a:gd name="T36" fmla="*/ 26 w 28"/>
                <a:gd name="T37" fmla="*/ 9 h 19"/>
                <a:gd name="T38" fmla="*/ 26 w 28"/>
                <a:gd name="T39" fmla="*/ 5 h 19"/>
                <a:gd name="T40" fmla="*/ 23 w 28"/>
                <a:gd name="T41" fmla="*/ 4 h 19"/>
                <a:gd name="T42" fmla="*/ 18 w 28"/>
                <a:gd name="T43" fmla="*/ 7 h 19"/>
                <a:gd name="T44" fmla="*/ 11 w 28"/>
                <a:gd name="T4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19">
                  <a:moveTo>
                    <a:pt x="11" y="18"/>
                  </a:moveTo>
                  <a:cubicBezTo>
                    <a:pt x="11" y="18"/>
                    <a:pt x="11" y="17"/>
                    <a:pt x="12" y="15"/>
                  </a:cubicBezTo>
                  <a:cubicBezTo>
                    <a:pt x="13" y="12"/>
                    <a:pt x="15" y="9"/>
                    <a:pt x="17" y="6"/>
                  </a:cubicBezTo>
                  <a:cubicBezTo>
                    <a:pt x="19" y="5"/>
                    <a:pt x="20" y="3"/>
                    <a:pt x="23" y="3"/>
                  </a:cubicBezTo>
                  <a:cubicBezTo>
                    <a:pt x="25" y="2"/>
                    <a:pt x="27" y="3"/>
                    <a:pt x="27" y="5"/>
                  </a:cubicBezTo>
                  <a:cubicBezTo>
                    <a:pt x="28" y="6"/>
                    <a:pt x="28" y="8"/>
                    <a:pt x="28" y="9"/>
                  </a:cubicBezTo>
                  <a:cubicBezTo>
                    <a:pt x="26" y="15"/>
                    <a:pt x="19" y="19"/>
                    <a:pt x="13" y="18"/>
                  </a:cubicBezTo>
                  <a:cubicBezTo>
                    <a:pt x="6" y="17"/>
                    <a:pt x="1" y="12"/>
                    <a:pt x="0" y="6"/>
                  </a:cubicBezTo>
                  <a:cubicBezTo>
                    <a:pt x="0" y="5"/>
                    <a:pt x="0" y="3"/>
                    <a:pt x="1" y="2"/>
                  </a:cubicBezTo>
                  <a:cubicBezTo>
                    <a:pt x="2" y="0"/>
                    <a:pt x="4" y="0"/>
                    <a:pt x="5" y="1"/>
                  </a:cubicBezTo>
                  <a:cubicBezTo>
                    <a:pt x="8" y="2"/>
                    <a:pt x="9" y="4"/>
                    <a:pt x="10" y="5"/>
                  </a:cubicBezTo>
                  <a:cubicBezTo>
                    <a:pt x="13" y="9"/>
                    <a:pt x="14" y="12"/>
                    <a:pt x="15" y="14"/>
                  </a:cubicBezTo>
                  <a:cubicBezTo>
                    <a:pt x="15" y="16"/>
                    <a:pt x="15" y="18"/>
                    <a:pt x="15" y="18"/>
                  </a:cubicBezTo>
                  <a:cubicBezTo>
                    <a:pt x="15" y="18"/>
                    <a:pt x="14" y="13"/>
                    <a:pt x="9" y="6"/>
                  </a:cubicBezTo>
                  <a:cubicBezTo>
                    <a:pt x="8" y="5"/>
                    <a:pt x="7" y="3"/>
                    <a:pt x="5" y="2"/>
                  </a:cubicBezTo>
                  <a:cubicBezTo>
                    <a:pt x="4" y="2"/>
                    <a:pt x="3" y="2"/>
                    <a:pt x="2" y="3"/>
                  </a:cubicBezTo>
                  <a:cubicBezTo>
                    <a:pt x="2" y="3"/>
                    <a:pt x="2" y="5"/>
                    <a:pt x="2" y="6"/>
                  </a:cubicBezTo>
                  <a:cubicBezTo>
                    <a:pt x="3" y="10"/>
                    <a:pt x="7" y="15"/>
                    <a:pt x="13" y="16"/>
                  </a:cubicBezTo>
                  <a:cubicBezTo>
                    <a:pt x="19" y="17"/>
                    <a:pt x="24" y="13"/>
                    <a:pt x="26" y="9"/>
                  </a:cubicBezTo>
                  <a:cubicBezTo>
                    <a:pt x="26" y="7"/>
                    <a:pt x="26" y="6"/>
                    <a:pt x="26" y="5"/>
                  </a:cubicBezTo>
                  <a:cubicBezTo>
                    <a:pt x="25" y="5"/>
                    <a:pt x="24" y="4"/>
                    <a:pt x="23" y="4"/>
                  </a:cubicBezTo>
                  <a:cubicBezTo>
                    <a:pt x="22" y="5"/>
                    <a:pt x="20" y="6"/>
                    <a:pt x="18" y="7"/>
                  </a:cubicBezTo>
                  <a:cubicBezTo>
                    <a:pt x="13" y="13"/>
                    <a:pt x="12" y="18"/>
                    <a:pt x="11" y="1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8" name="Freeform 172">
              <a:extLst>
                <a:ext uri="{FF2B5EF4-FFF2-40B4-BE49-F238E27FC236}">
                  <a16:creationId xmlns:a16="http://schemas.microsoft.com/office/drawing/2014/main" id="{22144FFD-C5F1-4735-B1E3-B8B7F51F46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4391" y="3195337"/>
              <a:ext cx="40883" cy="53571"/>
            </a:xfrm>
            <a:custGeom>
              <a:avLst/>
              <a:gdLst>
                <a:gd name="T0" fmla="*/ 12 w 29"/>
                <a:gd name="T1" fmla="*/ 0 h 38"/>
                <a:gd name="T2" fmla="*/ 29 w 29"/>
                <a:gd name="T3" fmla="*/ 9 h 38"/>
                <a:gd name="T4" fmla="*/ 26 w 29"/>
                <a:gd name="T5" fmla="*/ 38 h 38"/>
                <a:gd name="T6" fmla="*/ 0 w 29"/>
                <a:gd name="T7" fmla="*/ 33 h 38"/>
                <a:gd name="T8" fmla="*/ 12 w 29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2" y="0"/>
                  </a:moveTo>
                  <a:lnTo>
                    <a:pt x="29" y="9"/>
                  </a:lnTo>
                  <a:lnTo>
                    <a:pt x="26" y="38"/>
                  </a:lnTo>
                  <a:lnTo>
                    <a:pt x="0" y="3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73">
              <a:extLst>
                <a:ext uri="{FF2B5EF4-FFF2-40B4-BE49-F238E27FC236}">
                  <a16:creationId xmlns:a16="http://schemas.microsoft.com/office/drawing/2014/main" id="{4A79B985-6008-4FB7-BC2A-DCD33E2FF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4391" y="3195337"/>
              <a:ext cx="40883" cy="53571"/>
            </a:xfrm>
            <a:custGeom>
              <a:avLst/>
              <a:gdLst>
                <a:gd name="T0" fmla="*/ 12 w 29"/>
                <a:gd name="T1" fmla="*/ 0 h 38"/>
                <a:gd name="T2" fmla="*/ 29 w 29"/>
                <a:gd name="T3" fmla="*/ 9 h 38"/>
                <a:gd name="T4" fmla="*/ 26 w 29"/>
                <a:gd name="T5" fmla="*/ 38 h 38"/>
                <a:gd name="T6" fmla="*/ 0 w 29"/>
                <a:gd name="T7" fmla="*/ 33 h 38"/>
                <a:gd name="T8" fmla="*/ 12 w 29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2" y="0"/>
                  </a:moveTo>
                  <a:lnTo>
                    <a:pt x="29" y="9"/>
                  </a:lnTo>
                  <a:lnTo>
                    <a:pt x="26" y="38"/>
                  </a:lnTo>
                  <a:lnTo>
                    <a:pt x="0" y="33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74">
              <a:extLst>
                <a:ext uri="{FF2B5EF4-FFF2-40B4-BE49-F238E27FC236}">
                  <a16:creationId xmlns:a16="http://schemas.microsoft.com/office/drawing/2014/main" id="{10AAECC0-E09C-4232-8BE5-75C6A6F85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4391" y="3195337"/>
              <a:ext cx="40883" cy="53571"/>
            </a:xfrm>
            <a:custGeom>
              <a:avLst/>
              <a:gdLst>
                <a:gd name="T0" fmla="*/ 12 w 29"/>
                <a:gd name="T1" fmla="*/ 0 h 38"/>
                <a:gd name="T2" fmla="*/ 0 w 29"/>
                <a:gd name="T3" fmla="*/ 33 h 38"/>
                <a:gd name="T4" fmla="*/ 26 w 29"/>
                <a:gd name="T5" fmla="*/ 38 h 38"/>
                <a:gd name="T6" fmla="*/ 29 w 29"/>
                <a:gd name="T7" fmla="*/ 9 h 38"/>
                <a:gd name="T8" fmla="*/ 12 w 29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2" y="0"/>
                  </a:moveTo>
                  <a:lnTo>
                    <a:pt x="0" y="33"/>
                  </a:lnTo>
                  <a:lnTo>
                    <a:pt x="26" y="38"/>
                  </a:lnTo>
                  <a:lnTo>
                    <a:pt x="29" y="9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8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175">
              <a:extLst>
                <a:ext uri="{FF2B5EF4-FFF2-40B4-BE49-F238E27FC236}">
                  <a16:creationId xmlns:a16="http://schemas.microsoft.com/office/drawing/2014/main" id="{EAED1FEF-C2F2-43C9-9406-6BFE56BCF6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4391" y="3195337"/>
              <a:ext cx="40883" cy="53571"/>
            </a:xfrm>
            <a:custGeom>
              <a:avLst/>
              <a:gdLst>
                <a:gd name="T0" fmla="*/ 12 w 29"/>
                <a:gd name="T1" fmla="*/ 0 h 38"/>
                <a:gd name="T2" fmla="*/ 0 w 29"/>
                <a:gd name="T3" fmla="*/ 33 h 38"/>
                <a:gd name="T4" fmla="*/ 26 w 29"/>
                <a:gd name="T5" fmla="*/ 38 h 38"/>
                <a:gd name="T6" fmla="*/ 29 w 29"/>
                <a:gd name="T7" fmla="*/ 9 h 38"/>
                <a:gd name="T8" fmla="*/ 12 w 29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2" y="0"/>
                  </a:moveTo>
                  <a:lnTo>
                    <a:pt x="0" y="33"/>
                  </a:lnTo>
                  <a:lnTo>
                    <a:pt x="26" y="38"/>
                  </a:lnTo>
                  <a:lnTo>
                    <a:pt x="29" y="9"/>
                  </a:lnTo>
                  <a:lnTo>
                    <a:pt x="12" y="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176">
              <a:extLst>
                <a:ext uri="{FF2B5EF4-FFF2-40B4-BE49-F238E27FC236}">
                  <a16:creationId xmlns:a16="http://schemas.microsoft.com/office/drawing/2014/main" id="{E04C3C4C-C212-4AD0-83EF-54D7869C2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7698" y="3191107"/>
              <a:ext cx="33834" cy="53571"/>
            </a:xfrm>
            <a:custGeom>
              <a:avLst/>
              <a:gdLst>
                <a:gd name="T0" fmla="*/ 0 w 24"/>
                <a:gd name="T1" fmla="*/ 10 h 38"/>
                <a:gd name="T2" fmla="*/ 12 w 24"/>
                <a:gd name="T3" fmla="*/ 0 h 38"/>
                <a:gd name="T4" fmla="*/ 24 w 24"/>
                <a:gd name="T5" fmla="*/ 29 h 38"/>
                <a:gd name="T6" fmla="*/ 7 w 24"/>
                <a:gd name="T7" fmla="*/ 38 h 38"/>
                <a:gd name="T8" fmla="*/ 0 w 24"/>
                <a:gd name="T9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8">
                  <a:moveTo>
                    <a:pt x="0" y="10"/>
                  </a:moveTo>
                  <a:lnTo>
                    <a:pt x="12" y="0"/>
                  </a:lnTo>
                  <a:lnTo>
                    <a:pt x="24" y="29"/>
                  </a:lnTo>
                  <a:lnTo>
                    <a:pt x="7" y="38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177">
              <a:extLst>
                <a:ext uri="{FF2B5EF4-FFF2-40B4-BE49-F238E27FC236}">
                  <a16:creationId xmlns:a16="http://schemas.microsoft.com/office/drawing/2014/main" id="{99C2619E-4826-4BD3-A5EB-F2CA10A22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255956"/>
              <a:ext cx="121239" cy="558263"/>
            </a:xfrm>
            <a:custGeom>
              <a:avLst/>
              <a:gdLst>
                <a:gd name="T0" fmla="*/ 9 w 86"/>
                <a:gd name="T1" fmla="*/ 2 h 396"/>
                <a:gd name="T2" fmla="*/ 0 w 86"/>
                <a:gd name="T3" fmla="*/ 340 h 396"/>
                <a:gd name="T4" fmla="*/ 58 w 86"/>
                <a:gd name="T5" fmla="*/ 396 h 396"/>
                <a:gd name="T6" fmla="*/ 86 w 86"/>
                <a:gd name="T7" fmla="*/ 321 h 396"/>
                <a:gd name="T8" fmla="*/ 31 w 86"/>
                <a:gd name="T9" fmla="*/ 0 h 396"/>
                <a:gd name="T10" fmla="*/ 9 w 86"/>
                <a:gd name="T11" fmla="*/ 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396">
                  <a:moveTo>
                    <a:pt x="9" y="2"/>
                  </a:moveTo>
                  <a:lnTo>
                    <a:pt x="0" y="340"/>
                  </a:lnTo>
                  <a:lnTo>
                    <a:pt x="58" y="396"/>
                  </a:lnTo>
                  <a:lnTo>
                    <a:pt x="86" y="321"/>
                  </a:lnTo>
                  <a:lnTo>
                    <a:pt x="31" y="0"/>
                  </a:lnTo>
                  <a:lnTo>
                    <a:pt x="9" y="2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4" name="Freeform 178">
              <a:extLst>
                <a:ext uri="{FF2B5EF4-FFF2-40B4-BE49-F238E27FC236}">
                  <a16:creationId xmlns:a16="http://schemas.microsoft.com/office/drawing/2014/main" id="{D02BAEFC-BEB3-4351-A13F-B606DE351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255956"/>
              <a:ext cx="121239" cy="558263"/>
            </a:xfrm>
            <a:custGeom>
              <a:avLst/>
              <a:gdLst>
                <a:gd name="T0" fmla="*/ 9 w 86"/>
                <a:gd name="T1" fmla="*/ 2 h 396"/>
                <a:gd name="T2" fmla="*/ 0 w 86"/>
                <a:gd name="T3" fmla="*/ 340 h 396"/>
                <a:gd name="T4" fmla="*/ 58 w 86"/>
                <a:gd name="T5" fmla="*/ 396 h 396"/>
                <a:gd name="T6" fmla="*/ 86 w 86"/>
                <a:gd name="T7" fmla="*/ 321 h 396"/>
                <a:gd name="T8" fmla="*/ 31 w 86"/>
                <a:gd name="T9" fmla="*/ 0 h 396"/>
                <a:gd name="T10" fmla="*/ 9 w 86"/>
                <a:gd name="T11" fmla="*/ 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396">
                  <a:moveTo>
                    <a:pt x="9" y="2"/>
                  </a:moveTo>
                  <a:lnTo>
                    <a:pt x="0" y="340"/>
                  </a:lnTo>
                  <a:lnTo>
                    <a:pt x="58" y="396"/>
                  </a:lnTo>
                  <a:lnTo>
                    <a:pt x="86" y="321"/>
                  </a:lnTo>
                  <a:lnTo>
                    <a:pt x="31" y="0"/>
                  </a:lnTo>
                  <a:lnTo>
                    <a:pt x="9" y="2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5" name="Freeform 179">
              <a:extLst>
                <a:ext uri="{FF2B5EF4-FFF2-40B4-BE49-F238E27FC236}">
                  <a16:creationId xmlns:a16="http://schemas.microsoft.com/office/drawing/2014/main" id="{C9360F4C-A299-44CB-9C6E-C73B72AC9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1176" y="3188287"/>
              <a:ext cx="64849" cy="73307"/>
            </a:xfrm>
            <a:custGeom>
              <a:avLst/>
              <a:gdLst>
                <a:gd name="T0" fmla="*/ 8 w 27"/>
                <a:gd name="T1" fmla="*/ 2 h 30"/>
                <a:gd name="T2" fmla="*/ 16 w 27"/>
                <a:gd name="T3" fmla="*/ 1 h 30"/>
                <a:gd name="T4" fmla="*/ 22 w 27"/>
                <a:gd name="T5" fmla="*/ 4 h 30"/>
                <a:gd name="T6" fmla="*/ 26 w 27"/>
                <a:gd name="T7" fmla="*/ 11 h 30"/>
                <a:gd name="T8" fmla="*/ 27 w 27"/>
                <a:gd name="T9" fmla="*/ 15 h 30"/>
                <a:gd name="T10" fmla="*/ 25 w 27"/>
                <a:gd name="T11" fmla="*/ 24 h 30"/>
                <a:gd name="T12" fmla="*/ 21 w 27"/>
                <a:gd name="T13" fmla="*/ 28 h 30"/>
                <a:gd name="T14" fmla="*/ 11 w 27"/>
                <a:gd name="T15" fmla="*/ 30 h 30"/>
                <a:gd name="T16" fmla="*/ 5 w 27"/>
                <a:gd name="T17" fmla="*/ 27 h 30"/>
                <a:gd name="T18" fmla="*/ 0 w 27"/>
                <a:gd name="T19" fmla="*/ 18 h 30"/>
                <a:gd name="T20" fmla="*/ 0 w 27"/>
                <a:gd name="T21" fmla="*/ 13 h 30"/>
                <a:gd name="T22" fmla="*/ 4 w 27"/>
                <a:gd name="T23" fmla="*/ 5 h 30"/>
                <a:gd name="T24" fmla="*/ 8 w 27"/>
                <a:gd name="T2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30">
                  <a:moveTo>
                    <a:pt x="8" y="2"/>
                  </a:moveTo>
                  <a:cubicBezTo>
                    <a:pt x="10" y="2"/>
                    <a:pt x="13" y="1"/>
                    <a:pt x="16" y="1"/>
                  </a:cubicBezTo>
                  <a:cubicBezTo>
                    <a:pt x="18" y="0"/>
                    <a:pt x="21" y="1"/>
                    <a:pt x="22" y="4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7" y="12"/>
                    <a:pt x="27" y="14"/>
                    <a:pt x="27" y="1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6"/>
                    <a:pt x="23" y="28"/>
                    <a:pt x="21" y="28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9" y="30"/>
                    <a:pt x="6" y="29"/>
                    <a:pt x="5" y="2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6"/>
                    <a:pt x="0" y="14"/>
                    <a:pt x="0" y="13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6" y="2"/>
                    <a:pt x="8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80">
              <a:extLst>
                <a:ext uri="{FF2B5EF4-FFF2-40B4-BE49-F238E27FC236}">
                  <a16:creationId xmlns:a16="http://schemas.microsoft.com/office/drawing/2014/main" id="{62F175B0-6AF3-45FA-9C9C-295C90EB0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198156"/>
              <a:ext cx="46522" cy="50751"/>
            </a:xfrm>
            <a:custGeom>
              <a:avLst/>
              <a:gdLst>
                <a:gd name="T0" fmla="*/ 19 w 19"/>
                <a:gd name="T1" fmla="*/ 0 h 21"/>
                <a:gd name="T2" fmla="*/ 16 w 19"/>
                <a:gd name="T3" fmla="*/ 3 h 21"/>
                <a:gd name="T4" fmla="*/ 10 w 19"/>
                <a:gd name="T5" fmla="*/ 11 h 21"/>
                <a:gd name="T6" fmla="*/ 3 w 19"/>
                <a:gd name="T7" fmla="*/ 18 h 21"/>
                <a:gd name="T8" fmla="*/ 0 w 19"/>
                <a:gd name="T9" fmla="*/ 21 h 21"/>
                <a:gd name="T10" fmla="*/ 3 w 19"/>
                <a:gd name="T11" fmla="*/ 17 h 21"/>
                <a:gd name="T12" fmla="*/ 9 w 19"/>
                <a:gd name="T13" fmla="*/ 10 h 21"/>
                <a:gd name="T14" fmla="*/ 16 w 19"/>
                <a:gd name="T15" fmla="*/ 3 h 21"/>
                <a:gd name="T16" fmla="*/ 19 w 19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1">
                  <a:moveTo>
                    <a:pt x="19" y="0"/>
                  </a:moveTo>
                  <a:cubicBezTo>
                    <a:pt x="19" y="0"/>
                    <a:pt x="18" y="2"/>
                    <a:pt x="16" y="3"/>
                  </a:cubicBezTo>
                  <a:cubicBezTo>
                    <a:pt x="15" y="5"/>
                    <a:pt x="12" y="8"/>
                    <a:pt x="10" y="11"/>
                  </a:cubicBezTo>
                  <a:cubicBezTo>
                    <a:pt x="7" y="13"/>
                    <a:pt x="5" y="16"/>
                    <a:pt x="3" y="18"/>
                  </a:cubicBezTo>
                  <a:cubicBezTo>
                    <a:pt x="1" y="20"/>
                    <a:pt x="0" y="21"/>
                    <a:pt x="0" y="21"/>
                  </a:cubicBezTo>
                  <a:cubicBezTo>
                    <a:pt x="0" y="20"/>
                    <a:pt x="1" y="19"/>
                    <a:pt x="3" y="17"/>
                  </a:cubicBezTo>
                  <a:cubicBezTo>
                    <a:pt x="4" y="15"/>
                    <a:pt x="7" y="13"/>
                    <a:pt x="9" y="10"/>
                  </a:cubicBezTo>
                  <a:cubicBezTo>
                    <a:pt x="12" y="7"/>
                    <a:pt x="14" y="5"/>
                    <a:pt x="16" y="3"/>
                  </a:cubicBezTo>
                  <a:cubicBezTo>
                    <a:pt x="18" y="1"/>
                    <a:pt x="19" y="0"/>
                    <a:pt x="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7" name="Freeform 181">
              <a:extLst>
                <a:ext uri="{FF2B5EF4-FFF2-40B4-BE49-F238E27FC236}">
                  <a16:creationId xmlns:a16="http://schemas.microsoft.com/office/drawing/2014/main" id="{106A957C-1D8F-409F-BA1C-90DAE8A60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200976"/>
              <a:ext cx="22556" cy="21147"/>
            </a:xfrm>
            <a:custGeom>
              <a:avLst/>
              <a:gdLst>
                <a:gd name="T0" fmla="*/ 9 w 9"/>
                <a:gd name="T1" fmla="*/ 8 h 9"/>
                <a:gd name="T2" fmla="*/ 5 w 9"/>
                <a:gd name="T3" fmla="*/ 4 h 9"/>
                <a:gd name="T4" fmla="*/ 1 w 9"/>
                <a:gd name="T5" fmla="*/ 0 h 9"/>
                <a:gd name="T6" fmla="*/ 5 w 9"/>
                <a:gd name="T7" fmla="*/ 4 h 9"/>
                <a:gd name="T8" fmla="*/ 9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8"/>
                  </a:moveTo>
                  <a:cubicBezTo>
                    <a:pt x="9" y="9"/>
                    <a:pt x="7" y="7"/>
                    <a:pt x="5" y="4"/>
                  </a:cubicBezTo>
                  <a:cubicBezTo>
                    <a:pt x="2" y="2"/>
                    <a:pt x="0" y="0"/>
                    <a:pt x="1" y="0"/>
                  </a:cubicBezTo>
                  <a:cubicBezTo>
                    <a:pt x="1" y="0"/>
                    <a:pt x="3" y="2"/>
                    <a:pt x="5" y="4"/>
                  </a:cubicBezTo>
                  <a:cubicBezTo>
                    <a:pt x="8" y="6"/>
                    <a:pt x="9" y="8"/>
                    <a:pt x="9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8" name="Freeform 182">
              <a:extLst>
                <a:ext uri="{FF2B5EF4-FFF2-40B4-BE49-F238E27FC236}">
                  <a16:creationId xmlns:a16="http://schemas.microsoft.com/office/drawing/2014/main" id="{08500DF6-6CEC-4D5A-A50C-1F41B8C9A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4746" y="3198156"/>
              <a:ext cx="11278" cy="53571"/>
            </a:xfrm>
            <a:custGeom>
              <a:avLst/>
              <a:gdLst>
                <a:gd name="T0" fmla="*/ 1 w 5"/>
                <a:gd name="T1" fmla="*/ 22 h 22"/>
                <a:gd name="T2" fmla="*/ 4 w 5"/>
                <a:gd name="T3" fmla="*/ 11 h 22"/>
                <a:gd name="T4" fmla="*/ 1 w 5"/>
                <a:gd name="T5" fmla="*/ 3 h 22"/>
                <a:gd name="T6" fmla="*/ 0 w 5"/>
                <a:gd name="T7" fmla="*/ 0 h 22"/>
                <a:gd name="T8" fmla="*/ 2 w 5"/>
                <a:gd name="T9" fmla="*/ 3 h 22"/>
                <a:gd name="T10" fmla="*/ 4 w 5"/>
                <a:gd name="T11" fmla="*/ 6 h 22"/>
                <a:gd name="T12" fmla="*/ 4 w 5"/>
                <a:gd name="T13" fmla="*/ 11 h 22"/>
                <a:gd name="T14" fmla="*/ 2 w 5"/>
                <a:gd name="T15" fmla="*/ 19 h 22"/>
                <a:gd name="T16" fmla="*/ 1 w 5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2">
                  <a:moveTo>
                    <a:pt x="1" y="22"/>
                  </a:moveTo>
                  <a:cubicBezTo>
                    <a:pt x="1" y="22"/>
                    <a:pt x="2" y="17"/>
                    <a:pt x="4" y="11"/>
                  </a:cubicBezTo>
                  <a:cubicBezTo>
                    <a:pt x="4" y="7"/>
                    <a:pt x="2" y="5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2" y="4"/>
                    <a:pt x="3" y="5"/>
                    <a:pt x="4" y="6"/>
                  </a:cubicBezTo>
                  <a:cubicBezTo>
                    <a:pt x="4" y="7"/>
                    <a:pt x="5" y="9"/>
                    <a:pt x="4" y="11"/>
                  </a:cubicBezTo>
                  <a:cubicBezTo>
                    <a:pt x="4" y="14"/>
                    <a:pt x="3" y="17"/>
                    <a:pt x="2" y="19"/>
                  </a:cubicBezTo>
                  <a:cubicBezTo>
                    <a:pt x="2" y="21"/>
                    <a:pt x="1" y="22"/>
                    <a:pt x="1" y="2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Freeform 183">
              <a:extLst>
                <a:ext uri="{FF2B5EF4-FFF2-40B4-BE49-F238E27FC236}">
                  <a16:creationId xmlns:a16="http://schemas.microsoft.com/office/drawing/2014/main" id="{862E824A-D3D4-4634-AEF7-DA99A9E33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9303" y="3996078"/>
              <a:ext cx="762678" cy="1780522"/>
            </a:xfrm>
            <a:custGeom>
              <a:avLst/>
              <a:gdLst>
                <a:gd name="T0" fmla="*/ 316 w 316"/>
                <a:gd name="T1" fmla="*/ 3 h 736"/>
                <a:gd name="T2" fmla="*/ 302 w 316"/>
                <a:gd name="T3" fmla="*/ 727 h 736"/>
                <a:gd name="T4" fmla="*/ 294 w 316"/>
                <a:gd name="T5" fmla="*/ 736 h 736"/>
                <a:gd name="T6" fmla="*/ 209 w 316"/>
                <a:gd name="T7" fmla="*/ 735 h 736"/>
                <a:gd name="T8" fmla="*/ 200 w 316"/>
                <a:gd name="T9" fmla="*/ 726 h 736"/>
                <a:gd name="T10" fmla="*/ 213 w 316"/>
                <a:gd name="T11" fmla="*/ 103 h 736"/>
                <a:gd name="T12" fmla="*/ 104 w 316"/>
                <a:gd name="T13" fmla="*/ 721 h 736"/>
                <a:gd name="T14" fmla="*/ 88 w 316"/>
                <a:gd name="T15" fmla="*/ 734 h 736"/>
                <a:gd name="T16" fmla="*/ 17 w 316"/>
                <a:gd name="T17" fmla="*/ 732 h 736"/>
                <a:gd name="T18" fmla="*/ 2 w 316"/>
                <a:gd name="T19" fmla="*/ 714 h 736"/>
                <a:gd name="T20" fmla="*/ 113 w 316"/>
                <a:gd name="T21" fmla="*/ 0 h 736"/>
                <a:gd name="T22" fmla="*/ 316 w 316"/>
                <a:gd name="T23" fmla="*/ 3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6" h="736">
                  <a:moveTo>
                    <a:pt x="316" y="3"/>
                  </a:moveTo>
                  <a:cubicBezTo>
                    <a:pt x="302" y="727"/>
                    <a:pt x="302" y="727"/>
                    <a:pt x="302" y="727"/>
                  </a:cubicBezTo>
                  <a:cubicBezTo>
                    <a:pt x="302" y="732"/>
                    <a:pt x="298" y="736"/>
                    <a:pt x="294" y="736"/>
                  </a:cubicBezTo>
                  <a:cubicBezTo>
                    <a:pt x="209" y="735"/>
                    <a:pt x="209" y="735"/>
                    <a:pt x="209" y="735"/>
                  </a:cubicBezTo>
                  <a:cubicBezTo>
                    <a:pt x="204" y="735"/>
                    <a:pt x="200" y="731"/>
                    <a:pt x="200" y="726"/>
                  </a:cubicBezTo>
                  <a:cubicBezTo>
                    <a:pt x="213" y="103"/>
                    <a:pt x="213" y="103"/>
                    <a:pt x="213" y="103"/>
                  </a:cubicBezTo>
                  <a:cubicBezTo>
                    <a:pt x="104" y="721"/>
                    <a:pt x="104" y="721"/>
                    <a:pt x="104" y="721"/>
                  </a:cubicBezTo>
                  <a:cubicBezTo>
                    <a:pt x="102" y="729"/>
                    <a:pt x="95" y="735"/>
                    <a:pt x="88" y="734"/>
                  </a:cubicBezTo>
                  <a:cubicBezTo>
                    <a:pt x="17" y="732"/>
                    <a:pt x="17" y="732"/>
                    <a:pt x="17" y="732"/>
                  </a:cubicBezTo>
                  <a:cubicBezTo>
                    <a:pt x="7" y="732"/>
                    <a:pt x="0" y="723"/>
                    <a:pt x="2" y="714"/>
                  </a:cubicBezTo>
                  <a:cubicBezTo>
                    <a:pt x="113" y="0"/>
                    <a:pt x="113" y="0"/>
                    <a:pt x="113" y="0"/>
                  </a:cubicBezTo>
                  <a:lnTo>
                    <a:pt x="316" y="3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84">
              <a:extLst>
                <a:ext uri="{FF2B5EF4-FFF2-40B4-BE49-F238E27FC236}">
                  <a16:creationId xmlns:a16="http://schemas.microsoft.com/office/drawing/2014/main" id="{64EE560D-BD0A-4834-9A2C-6CDAD9817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1952" y="4093350"/>
              <a:ext cx="259395" cy="1585975"/>
            </a:xfrm>
            <a:custGeom>
              <a:avLst/>
              <a:gdLst>
                <a:gd name="T0" fmla="*/ 0 w 107"/>
                <a:gd name="T1" fmla="*/ 656 h 656"/>
                <a:gd name="T2" fmla="*/ 0 w 107"/>
                <a:gd name="T3" fmla="*/ 654 h 656"/>
                <a:gd name="T4" fmla="*/ 1 w 107"/>
                <a:gd name="T5" fmla="*/ 649 h 656"/>
                <a:gd name="T6" fmla="*/ 4 w 107"/>
                <a:gd name="T7" fmla="*/ 630 h 656"/>
                <a:gd name="T8" fmla="*/ 16 w 107"/>
                <a:gd name="T9" fmla="*/ 560 h 656"/>
                <a:gd name="T10" fmla="*/ 54 w 107"/>
                <a:gd name="T11" fmla="*/ 328 h 656"/>
                <a:gd name="T12" fmla="*/ 92 w 107"/>
                <a:gd name="T13" fmla="*/ 96 h 656"/>
                <a:gd name="T14" fmla="*/ 103 w 107"/>
                <a:gd name="T15" fmla="*/ 26 h 656"/>
                <a:gd name="T16" fmla="*/ 106 w 107"/>
                <a:gd name="T17" fmla="*/ 7 h 656"/>
                <a:gd name="T18" fmla="*/ 107 w 107"/>
                <a:gd name="T19" fmla="*/ 2 h 656"/>
                <a:gd name="T20" fmla="*/ 107 w 107"/>
                <a:gd name="T21" fmla="*/ 0 h 656"/>
                <a:gd name="T22" fmla="*/ 107 w 107"/>
                <a:gd name="T23" fmla="*/ 2 h 656"/>
                <a:gd name="T24" fmla="*/ 106 w 107"/>
                <a:gd name="T25" fmla="*/ 7 h 656"/>
                <a:gd name="T26" fmla="*/ 104 w 107"/>
                <a:gd name="T27" fmla="*/ 26 h 656"/>
                <a:gd name="T28" fmla="*/ 93 w 107"/>
                <a:gd name="T29" fmla="*/ 96 h 656"/>
                <a:gd name="T30" fmla="*/ 56 w 107"/>
                <a:gd name="T31" fmla="*/ 329 h 656"/>
                <a:gd name="T32" fmla="*/ 17 w 107"/>
                <a:gd name="T33" fmla="*/ 560 h 656"/>
                <a:gd name="T34" fmla="*/ 5 w 107"/>
                <a:gd name="T35" fmla="*/ 630 h 656"/>
                <a:gd name="T36" fmla="*/ 1 w 107"/>
                <a:gd name="T37" fmla="*/ 650 h 656"/>
                <a:gd name="T38" fmla="*/ 0 w 107"/>
                <a:gd name="T39" fmla="*/ 654 h 656"/>
                <a:gd name="T40" fmla="*/ 0 w 107"/>
                <a:gd name="T41" fmla="*/ 656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7" h="656">
                  <a:moveTo>
                    <a:pt x="0" y="656"/>
                  </a:moveTo>
                  <a:cubicBezTo>
                    <a:pt x="0" y="656"/>
                    <a:pt x="0" y="656"/>
                    <a:pt x="0" y="654"/>
                  </a:cubicBezTo>
                  <a:cubicBezTo>
                    <a:pt x="0" y="653"/>
                    <a:pt x="1" y="652"/>
                    <a:pt x="1" y="649"/>
                  </a:cubicBezTo>
                  <a:cubicBezTo>
                    <a:pt x="2" y="645"/>
                    <a:pt x="3" y="639"/>
                    <a:pt x="4" y="630"/>
                  </a:cubicBezTo>
                  <a:cubicBezTo>
                    <a:pt x="7" y="614"/>
                    <a:pt x="11" y="590"/>
                    <a:pt x="16" y="560"/>
                  </a:cubicBezTo>
                  <a:cubicBezTo>
                    <a:pt x="26" y="501"/>
                    <a:pt x="39" y="419"/>
                    <a:pt x="54" y="328"/>
                  </a:cubicBezTo>
                  <a:cubicBezTo>
                    <a:pt x="69" y="238"/>
                    <a:pt x="83" y="156"/>
                    <a:pt x="92" y="96"/>
                  </a:cubicBezTo>
                  <a:cubicBezTo>
                    <a:pt x="97" y="67"/>
                    <a:pt x="100" y="43"/>
                    <a:pt x="103" y="26"/>
                  </a:cubicBezTo>
                  <a:cubicBezTo>
                    <a:pt x="104" y="18"/>
                    <a:pt x="105" y="11"/>
                    <a:pt x="106" y="7"/>
                  </a:cubicBezTo>
                  <a:cubicBezTo>
                    <a:pt x="106" y="5"/>
                    <a:pt x="107" y="3"/>
                    <a:pt x="107" y="2"/>
                  </a:cubicBezTo>
                  <a:cubicBezTo>
                    <a:pt x="107" y="1"/>
                    <a:pt x="107" y="0"/>
                    <a:pt x="107" y="0"/>
                  </a:cubicBezTo>
                  <a:cubicBezTo>
                    <a:pt x="107" y="0"/>
                    <a:pt x="107" y="1"/>
                    <a:pt x="107" y="2"/>
                  </a:cubicBezTo>
                  <a:cubicBezTo>
                    <a:pt x="107" y="3"/>
                    <a:pt x="107" y="5"/>
                    <a:pt x="106" y="7"/>
                  </a:cubicBezTo>
                  <a:cubicBezTo>
                    <a:pt x="106" y="11"/>
                    <a:pt x="105" y="18"/>
                    <a:pt x="104" y="26"/>
                  </a:cubicBezTo>
                  <a:cubicBezTo>
                    <a:pt x="101" y="43"/>
                    <a:pt x="98" y="67"/>
                    <a:pt x="93" y="96"/>
                  </a:cubicBezTo>
                  <a:cubicBezTo>
                    <a:pt x="84" y="156"/>
                    <a:pt x="71" y="238"/>
                    <a:pt x="56" y="329"/>
                  </a:cubicBezTo>
                  <a:cubicBezTo>
                    <a:pt x="41" y="419"/>
                    <a:pt x="27" y="501"/>
                    <a:pt x="17" y="560"/>
                  </a:cubicBezTo>
                  <a:cubicBezTo>
                    <a:pt x="12" y="590"/>
                    <a:pt x="8" y="614"/>
                    <a:pt x="5" y="630"/>
                  </a:cubicBezTo>
                  <a:cubicBezTo>
                    <a:pt x="3" y="639"/>
                    <a:pt x="2" y="645"/>
                    <a:pt x="1" y="650"/>
                  </a:cubicBezTo>
                  <a:cubicBezTo>
                    <a:pt x="1" y="652"/>
                    <a:pt x="1" y="653"/>
                    <a:pt x="0" y="654"/>
                  </a:cubicBezTo>
                  <a:cubicBezTo>
                    <a:pt x="0" y="656"/>
                    <a:pt x="0" y="656"/>
                    <a:pt x="0" y="656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Freeform 185">
              <a:extLst>
                <a:ext uri="{FF2B5EF4-FFF2-40B4-BE49-F238E27FC236}">
                  <a16:creationId xmlns:a16="http://schemas.microsoft.com/office/drawing/2014/main" id="{720F023F-7A72-468A-B3BC-E0B1C8814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3561" y="4094761"/>
              <a:ext cx="16917" cy="1591614"/>
            </a:xfrm>
            <a:custGeom>
              <a:avLst/>
              <a:gdLst>
                <a:gd name="T0" fmla="*/ 0 w 7"/>
                <a:gd name="T1" fmla="*/ 658 h 658"/>
                <a:gd name="T2" fmla="*/ 2 w 7"/>
                <a:gd name="T3" fmla="*/ 329 h 658"/>
                <a:gd name="T4" fmla="*/ 6 w 7"/>
                <a:gd name="T5" fmla="*/ 0 h 658"/>
                <a:gd name="T6" fmla="*/ 4 w 7"/>
                <a:gd name="T7" fmla="*/ 329 h 658"/>
                <a:gd name="T8" fmla="*/ 0 w 7"/>
                <a:gd name="T9" fmla="*/ 658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58">
                  <a:moveTo>
                    <a:pt x="0" y="658"/>
                  </a:moveTo>
                  <a:cubicBezTo>
                    <a:pt x="0" y="658"/>
                    <a:pt x="1" y="510"/>
                    <a:pt x="2" y="329"/>
                  </a:cubicBezTo>
                  <a:cubicBezTo>
                    <a:pt x="4" y="147"/>
                    <a:pt x="6" y="0"/>
                    <a:pt x="6" y="0"/>
                  </a:cubicBezTo>
                  <a:cubicBezTo>
                    <a:pt x="7" y="0"/>
                    <a:pt x="6" y="147"/>
                    <a:pt x="4" y="329"/>
                  </a:cubicBezTo>
                  <a:cubicBezTo>
                    <a:pt x="3" y="510"/>
                    <a:pt x="1" y="658"/>
                    <a:pt x="0" y="658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Oval 186">
              <a:extLst>
                <a:ext uri="{FF2B5EF4-FFF2-40B4-BE49-F238E27FC236}">
                  <a16:creationId xmlns:a16="http://schemas.microsoft.com/office/drawing/2014/main" id="{C8A8E2B5-AA83-4CE1-8CD8-B637292E22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7078" y="5689194"/>
              <a:ext cx="248117" cy="563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Freeform 187">
              <a:extLst>
                <a:ext uri="{FF2B5EF4-FFF2-40B4-BE49-F238E27FC236}">
                  <a16:creationId xmlns:a16="http://schemas.microsoft.com/office/drawing/2014/main" id="{E7513632-A388-4718-B5F1-78C471A72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9171" y="5682145"/>
              <a:ext cx="253756" cy="4230"/>
            </a:xfrm>
            <a:custGeom>
              <a:avLst/>
              <a:gdLst>
                <a:gd name="T0" fmla="*/ 105 w 105"/>
                <a:gd name="T1" fmla="*/ 0 h 2"/>
                <a:gd name="T2" fmla="*/ 101 w 105"/>
                <a:gd name="T3" fmla="*/ 1 h 2"/>
                <a:gd name="T4" fmla="*/ 89 w 105"/>
                <a:gd name="T5" fmla="*/ 1 h 2"/>
                <a:gd name="T6" fmla="*/ 52 w 105"/>
                <a:gd name="T7" fmla="*/ 2 h 2"/>
                <a:gd name="T8" fmla="*/ 15 w 105"/>
                <a:gd name="T9" fmla="*/ 2 h 2"/>
                <a:gd name="T10" fmla="*/ 4 w 105"/>
                <a:gd name="T11" fmla="*/ 2 h 2"/>
                <a:gd name="T12" fmla="*/ 0 w 105"/>
                <a:gd name="T13" fmla="*/ 2 h 2"/>
                <a:gd name="T14" fmla="*/ 4 w 105"/>
                <a:gd name="T15" fmla="*/ 1 h 2"/>
                <a:gd name="T16" fmla="*/ 15 w 105"/>
                <a:gd name="T17" fmla="*/ 1 h 2"/>
                <a:gd name="T18" fmla="*/ 52 w 105"/>
                <a:gd name="T19" fmla="*/ 0 h 2"/>
                <a:gd name="T20" fmla="*/ 89 w 105"/>
                <a:gd name="T21" fmla="*/ 0 h 2"/>
                <a:gd name="T22" fmla="*/ 101 w 105"/>
                <a:gd name="T23" fmla="*/ 0 h 2"/>
                <a:gd name="T24" fmla="*/ 105 w 105"/>
                <a:gd name="T2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2">
                  <a:moveTo>
                    <a:pt x="105" y="0"/>
                  </a:moveTo>
                  <a:cubicBezTo>
                    <a:pt x="105" y="1"/>
                    <a:pt x="103" y="1"/>
                    <a:pt x="101" y="1"/>
                  </a:cubicBezTo>
                  <a:cubicBezTo>
                    <a:pt x="98" y="1"/>
                    <a:pt x="94" y="1"/>
                    <a:pt x="89" y="1"/>
                  </a:cubicBezTo>
                  <a:cubicBezTo>
                    <a:pt x="79" y="1"/>
                    <a:pt x="67" y="2"/>
                    <a:pt x="52" y="2"/>
                  </a:cubicBezTo>
                  <a:cubicBezTo>
                    <a:pt x="38" y="2"/>
                    <a:pt x="25" y="2"/>
                    <a:pt x="15" y="2"/>
                  </a:cubicBezTo>
                  <a:cubicBezTo>
                    <a:pt x="11" y="2"/>
                    <a:pt x="7" y="2"/>
                    <a:pt x="4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1" y="2"/>
                    <a:pt x="4" y="1"/>
                  </a:cubicBezTo>
                  <a:cubicBezTo>
                    <a:pt x="7" y="1"/>
                    <a:pt x="11" y="1"/>
                    <a:pt x="15" y="1"/>
                  </a:cubicBezTo>
                  <a:cubicBezTo>
                    <a:pt x="25" y="1"/>
                    <a:pt x="38" y="0"/>
                    <a:pt x="52" y="0"/>
                  </a:cubicBezTo>
                  <a:cubicBezTo>
                    <a:pt x="67" y="0"/>
                    <a:pt x="80" y="0"/>
                    <a:pt x="89" y="0"/>
                  </a:cubicBezTo>
                  <a:cubicBezTo>
                    <a:pt x="94" y="0"/>
                    <a:pt x="98" y="0"/>
                    <a:pt x="101" y="0"/>
                  </a:cubicBezTo>
                  <a:cubicBezTo>
                    <a:pt x="103" y="0"/>
                    <a:pt x="105" y="0"/>
                    <a:pt x="1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Freeform 188">
              <a:extLst>
                <a:ext uri="{FF2B5EF4-FFF2-40B4-BE49-F238E27FC236}">
                  <a16:creationId xmlns:a16="http://schemas.microsoft.com/office/drawing/2014/main" id="{0F405C8B-A58A-40D3-AA70-8CB1ACDD3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3995" y="4022863"/>
              <a:ext cx="45112" cy="193137"/>
            </a:xfrm>
            <a:custGeom>
              <a:avLst/>
              <a:gdLst>
                <a:gd name="T0" fmla="*/ 19 w 19"/>
                <a:gd name="T1" fmla="*/ 1 h 80"/>
                <a:gd name="T2" fmla="*/ 19 w 19"/>
                <a:gd name="T3" fmla="*/ 13 h 80"/>
                <a:gd name="T4" fmla="*/ 17 w 19"/>
                <a:gd name="T5" fmla="*/ 43 h 80"/>
                <a:gd name="T6" fmla="*/ 15 w 19"/>
                <a:gd name="T7" fmla="*/ 60 h 80"/>
                <a:gd name="T8" fmla="*/ 11 w 19"/>
                <a:gd name="T9" fmla="*/ 73 h 80"/>
                <a:gd name="T10" fmla="*/ 4 w 19"/>
                <a:gd name="T11" fmla="*/ 79 h 80"/>
                <a:gd name="T12" fmla="*/ 1 w 19"/>
                <a:gd name="T13" fmla="*/ 80 h 80"/>
                <a:gd name="T14" fmla="*/ 9 w 19"/>
                <a:gd name="T15" fmla="*/ 72 h 80"/>
                <a:gd name="T16" fmla="*/ 13 w 19"/>
                <a:gd name="T17" fmla="*/ 60 h 80"/>
                <a:gd name="T18" fmla="*/ 15 w 19"/>
                <a:gd name="T19" fmla="*/ 43 h 80"/>
                <a:gd name="T20" fmla="*/ 17 w 19"/>
                <a:gd name="T21" fmla="*/ 13 h 80"/>
                <a:gd name="T22" fmla="*/ 19 w 19"/>
                <a:gd name="T23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80">
                  <a:moveTo>
                    <a:pt x="19" y="1"/>
                  </a:moveTo>
                  <a:cubicBezTo>
                    <a:pt x="19" y="1"/>
                    <a:pt x="19" y="5"/>
                    <a:pt x="19" y="13"/>
                  </a:cubicBezTo>
                  <a:cubicBezTo>
                    <a:pt x="18" y="21"/>
                    <a:pt x="18" y="31"/>
                    <a:pt x="17" y="43"/>
                  </a:cubicBezTo>
                  <a:cubicBezTo>
                    <a:pt x="16" y="49"/>
                    <a:pt x="16" y="55"/>
                    <a:pt x="15" y="60"/>
                  </a:cubicBezTo>
                  <a:cubicBezTo>
                    <a:pt x="14" y="65"/>
                    <a:pt x="13" y="70"/>
                    <a:pt x="11" y="73"/>
                  </a:cubicBezTo>
                  <a:cubicBezTo>
                    <a:pt x="9" y="76"/>
                    <a:pt x="6" y="78"/>
                    <a:pt x="4" y="79"/>
                  </a:cubicBezTo>
                  <a:cubicBezTo>
                    <a:pt x="2" y="80"/>
                    <a:pt x="1" y="80"/>
                    <a:pt x="1" y="80"/>
                  </a:cubicBezTo>
                  <a:cubicBezTo>
                    <a:pt x="0" y="80"/>
                    <a:pt x="6" y="79"/>
                    <a:pt x="9" y="72"/>
                  </a:cubicBezTo>
                  <a:cubicBezTo>
                    <a:pt x="11" y="69"/>
                    <a:pt x="13" y="64"/>
                    <a:pt x="13" y="60"/>
                  </a:cubicBezTo>
                  <a:cubicBezTo>
                    <a:pt x="14" y="55"/>
                    <a:pt x="14" y="49"/>
                    <a:pt x="15" y="43"/>
                  </a:cubicBezTo>
                  <a:cubicBezTo>
                    <a:pt x="16" y="31"/>
                    <a:pt x="17" y="21"/>
                    <a:pt x="17" y="13"/>
                  </a:cubicBezTo>
                  <a:cubicBezTo>
                    <a:pt x="18" y="5"/>
                    <a:pt x="19" y="0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Freeform 189">
              <a:extLst>
                <a:ext uri="{FF2B5EF4-FFF2-40B4-BE49-F238E27FC236}">
                  <a16:creationId xmlns:a16="http://schemas.microsoft.com/office/drawing/2014/main" id="{EF54D541-6B8F-4E92-8504-01910099771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4073" y="3800121"/>
              <a:ext cx="12688" cy="33834"/>
            </a:xfrm>
            <a:custGeom>
              <a:avLst/>
              <a:gdLst>
                <a:gd name="T0" fmla="*/ 5 w 5"/>
                <a:gd name="T1" fmla="*/ 0 h 14"/>
                <a:gd name="T2" fmla="*/ 0 w 5"/>
                <a:gd name="T3" fmla="*/ 3 h 14"/>
                <a:gd name="T4" fmla="*/ 1 w 5"/>
                <a:gd name="T5" fmla="*/ 14 h 14"/>
                <a:gd name="T6" fmla="*/ 5 w 5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4">
                  <a:moveTo>
                    <a:pt x="5" y="0"/>
                  </a:moveTo>
                  <a:cubicBezTo>
                    <a:pt x="3" y="1"/>
                    <a:pt x="2" y="2"/>
                    <a:pt x="0" y="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Freeform 190">
              <a:extLst>
                <a:ext uri="{FF2B5EF4-FFF2-40B4-BE49-F238E27FC236}">
                  <a16:creationId xmlns:a16="http://schemas.microsoft.com/office/drawing/2014/main" id="{C4316469-8C98-4980-BF79-8A975790C4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76893" y="3674654"/>
              <a:ext cx="396142" cy="229791"/>
            </a:xfrm>
            <a:custGeom>
              <a:avLst/>
              <a:gdLst>
                <a:gd name="T0" fmla="*/ 93 w 164"/>
                <a:gd name="T1" fmla="*/ 9 h 95"/>
                <a:gd name="T2" fmla="*/ 4 w 164"/>
                <a:gd name="T3" fmla="*/ 52 h 95"/>
                <a:gd name="T4" fmla="*/ 0 w 164"/>
                <a:gd name="T5" fmla="*/ 66 h 95"/>
                <a:gd name="T6" fmla="*/ 0 w 164"/>
                <a:gd name="T7" fmla="*/ 75 h 95"/>
                <a:gd name="T8" fmla="*/ 26 w 164"/>
                <a:gd name="T9" fmla="*/ 86 h 95"/>
                <a:gd name="T10" fmla="*/ 33 w 164"/>
                <a:gd name="T11" fmla="*/ 85 h 95"/>
                <a:gd name="T12" fmla="*/ 56 w 164"/>
                <a:gd name="T13" fmla="*/ 79 h 95"/>
                <a:gd name="T14" fmla="*/ 58 w 164"/>
                <a:gd name="T15" fmla="*/ 79 h 95"/>
                <a:gd name="T16" fmla="*/ 83 w 164"/>
                <a:gd name="T17" fmla="*/ 90 h 95"/>
                <a:gd name="T18" fmla="*/ 106 w 164"/>
                <a:gd name="T19" fmla="*/ 95 h 95"/>
                <a:gd name="T20" fmla="*/ 124 w 164"/>
                <a:gd name="T21" fmla="*/ 93 h 95"/>
                <a:gd name="T22" fmla="*/ 124 w 164"/>
                <a:gd name="T23" fmla="*/ 92 h 95"/>
                <a:gd name="T24" fmla="*/ 124 w 164"/>
                <a:gd name="T25" fmla="*/ 57 h 95"/>
                <a:gd name="T26" fmla="*/ 92 w 164"/>
                <a:gd name="T27" fmla="*/ 25 h 95"/>
                <a:gd name="T28" fmla="*/ 93 w 164"/>
                <a:gd name="T29" fmla="*/ 9 h 95"/>
                <a:gd name="T30" fmla="*/ 139 w 164"/>
                <a:gd name="T31" fmla="*/ 0 h 95"/>
                <a:gd name="T32" fmla="*/ 142 w 164"/>
                <a:gd name="T33" fmla="*/ 14 h 95"/>
                <a:gd name="T34" fmla="*/ 126 w 164"/>
                <a:gd name="T35" fmla="*/ 57 h 95"/>
                <a:gd name="T36" fmla="*/ 125 w 164"/>
                <a:gd name="T37" fmla="*/ 92 h 95"/>
                <a:gd name="T38" fmla="*/ 125 w 164"/>
                <a:gd name="T39" fmla="*/ 93 h 95"/>
                <a:gd name="T40" fmla="*/ 134 w 164"/>
                <a:gd name="T41" fmla="*/ 91 h 95"/>
                <a:gd name="T42" fmla="*/ 155 w 164"/>
                <a:gd name="T43" fmla="*/ 80 h 95"/>
                <a:gd name="T44" fmla="*/ 161 w 164"/>
                <a:gd name="T45" fmla="*/ 62 h 95"/>
                <a:gd name="T46" fmla="*/ 163 w 164"/>
                <a:gd name="T47" fmla="*/ 28 h 95"/>
                <a:gd name="T48" fmla="*/ 158 w 164"/>
                <a:gd name="T49" fmla="*/ 8 h 95"/>
                <a:gd name="T50" fmla="*/ 143 w 164"/>
                <a:gd name="T51" fmla="*/ 0 h 95"/>
                <a:gd name="T52" fmla="*/ 139 w 164"/>
                <a:gd name="T5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4" h="95">
                  <a:moveTo>
                    <a:pt x="93" y="9"/>
                  </a:moveTo>
                  <a:cubicBezTo>
                    <a:pt x="61" y="18"/>
                    <a:pt x="31" y="33"/>
                    <a:pt x="4" y="52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7" y="82"/>
                    <a:pt x="17" y="86"/>
                    <a:pt x="26" y="86"/>
                  </a:cubicBezTo>
                  <a:cubicBezTo>
                    <a:pt x="28" y="86"/>
                    <a:pt x="31" y="85"/>
                    <a:pt x="33" y="85"/>
                  </a:cubicBezTo>
                  <a:cubicBezTo>
                    <a:pt x="41" y="83"/>
                    <a:pt x="48" y="79"/>
                    <a:pt x="56" y="79"/>
                  </a:cubicBezTo>
                  <a:cubicBezTo>
                    <a:pt x="57" y="79"/>
                    <a:pt x="57" y="79"/>
                    <a:pt x="58" y="79"/>
                  </a:cubicBezTo>
                  <a:cubicBezTo>
                    <a:pt x="67" y="80"/>
                    <a:pt x="75" y="86"/>
                    <a:pt x="83" y="90"/>
                  </a:cubicBezTo>
                  <a:cubicBezTo>
                    <a:pt x="90" y="93"/>
                    <a:pt x="98" y="95"/>
                    <a:pt x="106" y="95"/>
                  </a:cubicBezTo>
                  <a:cubicBezTo>
                    <a:pt x="112" y="95"/>
                    <a:pt x="118" y="94"/>
                    <a:pt x="124" y="93"/>
                  </a:cubicBezTo>
                  <a:cubicBezTo>
                    <a:pt x="124" y="93"/>
                    <a:pt x="124" y="93"/>
                    <a:pt x="124" y="92"/>
                  </a:cubicBezTo>
                  <a:cubicBezTo>
                    <a:pt x="124" y="82"/>
                    <a:pt x="124" y="70"/>
                    <a:pt x="124" y="57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3" y="9"/>
                    <a:pt x="93" y="9"/>
                    <a:pt x="93" y="9"/>
                  </a:cubicBezTo>
                  <a:moveTo>
                    <a:pt x="139" y="0"/>
                  </a:moveTo>
                  <a:cubicBezTo>
                    <a:pt x="142" y="14"/>
                    <a:pt x="142" y="14"/>
                    <a:pt x="142" y="14"/>
                  </a:cubicBezTo>
                  <a:cubicBezTo>
                    <a:pt x="126" y="57"/>
                    <a:pt x="126" y="57"/>
                    <a:pt x="126" y="57"/>
                  </a:cubicBezTo>
                  <a:cubicBezTo>
                    <a:pt x="126" y="70"/>
                    <a:pt x="126" y="82"/>
                    <a:pt x="125" y="92"/>
                  </a:cubicBezTo>
                  <a:cubicBezTo>
                    <a:pt x="125" y="93"/>
                    <a:pt x="125" y="93"/>
                    <a:pt x="125" y="93"/>
                  </a:cubicBezTo>
                  <a:cubicBezTo>
                    <a:pt x="128" y="92"/>
                    <a:pt x="131" y="91"/>
                    <a:pt x="134" y="91"/>
                  </a:cubicBezTo>
                  <a:cubicBezTo>
                    <a:pt x="142" y="89"/>
                    <a:pt x="150" y="86"/>
                    <a:pt x="155" y="80"/>
                  </a:cubicBezTo>
                  <a:cubicBezTo>
                    <a:pt x="158" y="75"/>
                    <a:pt x="160" y="68"/>
                    <a:pt x="161" y="62"/>
                  </a:cubicBezTo>
                  <a:cubicBezTo>
                    <a:pt x="163" y="51"/>
                    <a:pt x="164" y="40"/>
                    <a:pt x="163" y="28"/>
                  </a:cubicBezTo>
                  <a:cubicBezTo>
                    <a:pt x="163" y="21"/>
                    <a:pt x="162" y="14"/>
                    <a:pt x="158" y="8"/>
                  </a:cubicBezTo>
                  <a:cubicBezTo>
                    <a:pt x="154" y="4"/>
                    <a:pt x="148" y="1"/>
                    <a:pt x="143" y="0"/>
                  </a:cubicBezTo>
                  <a:cubicBezTo>
                    <a:pt x="142" y="0"/>
                    <a:pt x="140" y="0"/>
                    <a:pt x="139" y="0"/>
                  </a:cubicBezTo>
                </a:path>
              </a:pathLst>
            </a:custGeom>
            <a:solidFill>
              <a:srgbClr val="9C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Freeform 191">
              <a:extLst>
                <a:ext uri="{FF2B5EF4-FFF2-40B4-BE49-F238E27FC236}">
                  <a16:creationId xmlns:a16="http://schemas.microsoft.com/office/drawing/2014/main" id="{08F8AE65-4F4D-4CDD-AE0B-B23BAAA06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5761" y="3812810"/>
              <a:ext cx="4230" cy="87405"/>
            </a:xfrm>
            <a:custGeom>
              <a:avLst/>
              <a:gdLst>
                <a:gd name="T0" fmla="*/ 0 w 2"/>
                <a:gd name="T1" fmla="*/ 0 h 36"/>
                <a:gd name="T2" fmla="*/ 0 w 2"/>
                <a:gd name="T3" fmla="*/ 35 h 36"/>
                <a:gd name="T4" fmla="*/ 0 w 2"/>
                <a:gd name="T5" fmla="*/ 36 h 36"/>
                <a:gd name="T6" fmla="*/ 1 w 2"/>
                <a:gd name="T7" fmla="*/ 36 h 36"/>
                <a:gd name="T8" fmla="*/ 1 w 2"/>
                <a:gd name="T9" fmla="*/ 35 h 36"/>
                <a:gd name="T10" fmla="*/ 2 w 2"/>
                <a:gd name="T11" fmla="*/ 0 h 36"/>
                <a:gd name="T12" fmla="*/ 2 w 2"/>
                <a:gd name="T13" fmla="*/ 1 h 36"/>
                <a:gd name="T14" fmla="*/ 0 w 2"/>
                <a:gd name="T1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6">
                  <a:moveTo>
                    <a:pt x="0" y="0"/>
                  </a:moveTo>
                  <a:cubicBezTo>
                    <a:pt x="0" y="13"/>
                    <a:pt x="0" y="2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6"/>
                    <a:pt x="1" y="36"/>
                    <a:pt x="1" y="36"/>
                  </a:cubicBezTo>
                  <a:cubicBezTo>
                    <a:pt x="1" y="36"/>
                    <a:pt x="1" y="36"/>
                    <a:pt x="1" y="35"/>
                  </a:cubicBezTo>
                  <a:cubicBezTo>
                    <a:pt x="2" y="25"/>
                    <a:pt x="2" y="13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B2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Freeform 192">
              <a:extLst>
                <a:ext uri="{FF2B5EF4-FFF2-40B4-BE49-F238E27FC236}">
                  <a16:creationId xmlns:a16="http://schemas.microsoft.com/office/drawing/2014/main" id="{F0A22AA2-CCDF-41C2-8CCA-BD31A6274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674654"/>
              <a:ext cx="121239" cy="139566"/>
            </a:xfrm>
            <a:custGeom>
              <a:avLst/>
              <a:gdLst>
                <a:gd name="T0" fmla="*/ 46 w 50"/>
                <a:gd name="T1" fmla="*/ 0 h 58"/>
                <a:gd name="T2" fmla="*/ 33 w 50"/>
                <a:gd name="T3" fmla="*/ 1 h 58"/>
                <a:gd name="T4" fmla="*/ 1 w 50"/>
                <a:gd name="T5" fmla="*/ 9 h 58"/>
                <a:gd name="T6" fmla="*/ 0 w 50"/>
                <a:gd name="T7" fmla="*/ 25 h 58"/>
                <a:gd name="T8" fmla="*/ 32 w 50"/>
                <a:gd name="T9" fmla="*/ 57 h 58"/>
                <a:gd name="T10" fmla="*/ 34 w 50"/>
                <a:gd name="T11" fmla="*/ 58 h 58"/>
                <a:gd name="T12" fmla="*/ 34 w 50"/>
                <a:gd name="T13" fmla="*/ 57 h 58"/>
                <a:gd name="T14" fmla="*/ 50 w 50"/>
                <a:gd name="T15" fmla="*/ 14 h 58"/>
                <a:gd name="T16" fmla="*/ 47 w 50"/>
                <a:gd name="T17" fmla="*/ 0 h 58"/>
                <a:gd name="T18" fmla="*/ 46 w 50"/>
                <a:gd name="T19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8">
                  <a:moveTo>
                    <a:pt x="46" y="0"/>
                  </a:moveTo>
                  <a:cubicBezTo>
                    <a:pt x="42" y="0"/>
                    <a:pt x="37" y="1"/>
                    <a:pt x="33" y="1"/>
                  </a:cubicBezTo>
                  <a:cubicBezTo>
                    <a:pt x="22" y="3"/>
                    <a:pt x="11" y="6"/>
                    <a:pt x="1" y="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46" y="0"/>
                    <a:pt x="46" y="0"/>
                  </a:cubicBezTo>
                </a:path>
              </a:pathLst>
            </a:custGeom>
            <a:solidFill>
              <a:srgbClr val="A238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Freeform 193">
              <a:extLst>
                <a:ext uri="{FF2B5EF4-FFF2-40B4-BE49-F238E27FC236}">
                  <a16:creationId xmlns:a16="http://schemas.microsoft.com/office/drawing/2014/main" id="{D0637F56-5545-4238-910E-39995770A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6220" y="3312346"/>
              <a:ext cx="465219" cy="592097"/>
            </a:xfrm>
            <a:custGeom>
              <a:avLst/>
              <a:gdLst>
                <a:gd name="T0" fmla="*/ 193 w 193"/>
                <a:gd name="T1" fmla="*/ 188 h 245"/>
                <a:gd name="T2" fmla="*/ 77 w 193"/>
                <a:gd name="T3" fmla="*/ 238 h 245"/>
                <a:gd name="T4" fmla="*/ 12 w 193"/>
                <a:gd name="T5" fmla="*/ 173 h 245"/>
                <a:gd name="T6" fmla="*/ 73 w 193"/>
                <a:gd name="T7" fmla="*/ 0 h 245"/>
                <a:gd name="T8" fmla="*/ 127 w 193"/>
                <a:gd name="T9" fmla="*/ 75 h 245"/>
                <a:gd name="T10" fmla="*/ 104 w 193"/>
                <a:gd name="T11" fmla="*/ 152 h 245"/>
                <a:gd name="T12" fmla="*/ 164 w 193"/>
                <a:gd name="T13" fmla="*/ 148 h 245"/>
                <a:gd name="T14" fmla="*/ 193 w 193"/>
                <a:gd name="T15" fmla="*/ 18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3" h="245">
                  <a:moveTo>
                    <a:pt x="193" y="188"/>
                  </a:moveTo>
                  <a:cubicBezTo>
                    <a:pt x="193" y="188"/>
                    <a:pt x="88" y="235"/>
                    <a:pt x="77" y="238"/>
                  </a:cubicBezTo>
                  <a:cubicBezTo>
                    <a:pt x="41" y="245"/>
                    <a:pt x="0" y="212"/>
                    <a:pt x="12" y="173"/>
                  </a:cubicBezTo>
                  <a:cubicBezTo>
                    <a:pt x="16" y="159"/>
                    <a:pt x="73" y="0"/>
                    <a:pt x="73" y="0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04" y="152"/>
                    <a:pt x="104" y="152"/>
                    <a:pt x="104" y="152"/>
                  </a:cubicBezTo>
                  <a:cubicBezTo>
                    <a:pt x="164" y="148"/>
                    <a:pt x="164" y="148"/>
                    <a:pt x="164" y="148"/>
                  </a:cubicBezTo>
                  <a:lnTo>
                    <a:pt x="193" y="188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" name="Freeform 194">
              <a:extLst>
                <a:ext uri="{FF2B5EF4-FFF2-40B4-BE49-F238E27FC236}">
                  <a16:creationId xmlns:a16="http://schemas.microsoft.com/office/drawing/2014/main" id="{9CC6132E-3DF6-4B92-AD1A-AAC253F6D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4337" y="3492795"/>
              <a:ext cx="135337" cy="188907"/>
            </a:xfrm>
            <a:custGeom>
              <a:avLst/>
              <a:gdLst>
                <a:gd name="T0" fmla="*/ 56 w 56"/>
                <a:gd name="T1" fmla="*/ 74 h 78"/>
                <a:gd name="T2" fmla="*/ 52 w 56"/>
                <a:gd name="T3" fmla="*/ 74 h 78"/>
                <a:gd name="T4" fmla="*/ 40 w 56"/>
                <a:gd name="T5" fmla="*/ 75 h 78"/>
                <a:gd name="T6" fmla="*/ 1 w 56"/>
                <a:gd name="T7" fmla="*/ 78 h 78"/>
                <a:gd name="T8" fmla="*/ 0 w 56"/>
                <a:gd name="T9" fmla="*/ 78 h 78"/>
                <a:gd name="T10" fmla="*/ 0 w 56"/>
                <a:gd name="T11" fmla="*/ 77 h 78"/>
                <a:gd name="T12" fmla="*/ 4 w 56"/>
                <a:gd name="T13" fmla="*/ 65 h 78"/>
                <a:gd name="T14" fmla="*/ 18 w 56"/>
                <a:gd name="T15" fmla="*/ 19 h 78"/>
                <a:gd name="T16" fmla="*/ 22 w 56"/>
                <a:gd name="T17" fmla="*/ 5 h 78"/>
                <a:gd name="T18" fmla="*/ 24 w 56"/>
                <a:gd name="T19" fmla="*/ 0 h 78"/>
                <a:gd name="T20" fmla="*/ 23 w 56"/>
                <a:gd name="T21" fmla="*/ 6 h 78"/>
                <a:gd name="T22" fmla="*/ 19 w 56"/>
                <a:gd name="T23" fmla="*/ 20 h 78"/>
                <a:gd name="T24" fmla="*/ 5 w 56"/>
                <a:gd name="T25" fmla="*/ 66 h 78"/>
                <a:gd name="T26" fmla="*/ 2 w 56"/>
                <a:gd name="T27" fmla="*/ 77 h 78"/>
                <a:gd name="T28" fmla="*/ 1 w 56"/>
                <a:gd name="T29" fmla="*/ 76 h 78"/>
                <a:gd name="T30" fmla="*/ 40 w 56"/>
                <a:gd name="T31" fmla="*/ 74 h 78"/>
                <a:gd name="T32" fmla="*/ 52 w 56"/>
                <a:gd name="T33" fmla="*/ 74 h 78"/>
                <a:gd name="T34" fmla="*/ 56 w 56"/>
                <a:gd name="T3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78">
                  <a:moveTo>
                    <a:pt x="56" y="74"/>
                  </a:moveTo>
                  <a:cubicBezTo>
                    <a:pt x="56" y="74"/>
                    <a:pt x="55" y="74"/>
                    <a:pt x="52" y="74"/>
                  </a:cubicBezTo>
                  <a:cubicBezTo>
                    <a:pt x="49" y="75"/>
                    <a:pt x="45" y="75"/>
                    <a:pt x="40" y="75"/>
                  </a:cubicBezTo>
                  <a:cubicBezTo>
                    <a:pt x="31" y="76"/>
                    <a:pt x="17" y="77"/>
                    <a:pt x="1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" y="73"/>
                    <a:pt x="2" y="69"/>
                    <a:pt x="4" y="65"/>
                  </a:cubicBezTo>
                  <a:cubicBezTo>
                    <a:pt x="9" y="47"/>
                    <a:pt x="14" y="31"/>
                    <a:pt x="18" y="19"/>
                  </a:cubicBezTo>
                  <a:cubicBezTo>
                    <a:pt x="19" y="14"/>
                    <a:pt x="21" y="9"/>
                    <a:pt x="22" y="5"/>
                  </a:cubicBezTo>
                  <a:cubicBezTo>
                    <a:pt x="23" y="2"/>
                    <a:pt x="24" y="0"/>
                    <a:pt x="24" y="0"/>
                  </a:cubicBezTo>
                  <a:cubicBezTo>
                    <a:pt x="24" y="0"/>
                    <a:pt x="24" y="2"/>
                    <a:pt x="23" y="6"/>
                  </a:cubicBezTo>
                  <a:cubicBezTo>
                    <a:pt x="22" y="9"/>
                    <a:pt x="20" y="14"/>
                    <a:pt x="19" y="20"/>
                  </a:cubicBezTo>
                  <a:cubicBezTo>
                    <a:pt x="16" y="31"/>
                    <a:pt x="11" y="48"/>
                    <a:pt x="5" y="66"/>
                  </a:cubicBezTo>
                  <a:cubicBezTo>
                    <a:pt x="4" y="70"/>
                    <a:pt x="3" y="74"/>
                    <a:pt x="2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7" y="75"/>
                    <a:pt x="30" y="75"/>
                    <a:pt x="40" y="74"/>
                  </a:cubicBezTo>
                  <a:cubicBezTo>
                    <a:pt x="45" y="74"/>
                    <a:pt x="49" y="74"/>
                    <a:pt x="52" y="74"/>
                  </a:cubicBezTo>
                  <a:cubicBezTo>
                    <a:pt x="55" y="74"/>
                    <a:pt x="56" y="74"/>
                    <a:pt x="56" y="7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" name="Freeform 195">
              <a:extLst>
                <a:ext uri="{FF2B5EF4-FFF2-40B4-BE49-F238E27FC236}">
                  <a16:creationId xmlns:a16="http://schemas.microsoft.com/office/drawing/2014/main" id="{A2AB5177-20C6-425D-AD18-FABE173356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2307" y="3780385"/>
              <a:ext cx="253756" cy="107141"/>
            </a:xfrm>
            <a:custGeom>
              <a:avLst/>
              <a:gdLst>
                <a:gd name="T0" fmla="*/ 105 w 105"/>
                <a:gd name="T1" fmla="*/ 0 h 44"/>
                <a:gd name="T2" fmla="*/ 53 w 105"/>
                <a:gd name="T3" fmla="*/ 22 h 44"/>
                <a:gd name="T4" fmla="*/ 0 w 105"/>
                <a:gd name="T5" fmla="*/ 43 h 44"/>
                <a:gd name="T6" fmla="*/ 52 w 105"/>
                <a:gd name="T7" fmla="*/ 21 h 44"/>
                <a:gd name="T8" fmla="*/ 105 w 105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4">
                  <a:moveTo>
                    <a:pt x="105" y="0"/>
                  </a:moveTo>
                  <a:cubicBezTo>
                    <a:pt x="105" y="1"/>
                    <a:pt x="82" y="11"/>
                    <a:pt x="53" y="22"/>
                  </a:cubicBezTo>
                  <a:cubicBezTo>
                    <a:pt x="24" y="34"/>
                    <a:pt x="0" y="44"/>
                    <a:pt x="0" y="43"/>
                  </a:cubicBezTo>
                  <a:cubicBezTo>
                    <a:pt x="0" y="43"/>
                    <a:pt x="23" y="33"/>
                    <a:pt x="52" y="21"/>
                  </a:cubicBezTo>
                  <a:cubicBezTo>
                    <a:pt x="81" y="9"/>
                    <a:pt x="104" y="0"/>
                    <a:pt x="1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96">
              <a:extLst>
                <a:ext uri="{FF2B5EF4-FFF2-40B4-BE49-F238E27FC236}">
                  <a16:creationId xmlns:a16="http://schemas.microsoft.com/office/drawing/2014/main" id="{3DB63FB4-CB04-43C1-B2A6-43D0D2F95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2493" y="3549185"/>
              <a:ext cx="280542" cy="256575"/>
            </a:xfrm>
            <a:custGeom>
              <a:avLst/>
              <a:gdLst>
                <a:gd name="T0" fmla="*/ 9 w 116"/>
                <a:gd name="T1" fmla="*/ 47 h 106"/>
                <a:gd name="T2" fmla="*/ 0 w 116"/>
                <a:gd name="T3" fmla="*/ 7 h 106"/>
                <a:gd name="T4" fmla="*/ 6 w 116"/>
                <a:gd name="T5" fmla="*/ 0 h 106"/>
                <a:gd name="T6" fmla="*/ 111 w 116"/>
                <a:gd name="T7" fmla="*/ 1 h 106"/>
                <a:gd name="T8" fmla="*/ 116 w 116"/>
                <a:gd name="T9" fmla="*/ 7 h 106"/>
                <a:gd name="T10" fmla="*/ 105 w 116"/>
                <a:gd name="T11" fmla="*/ 100 h 106"/>
                <a:gd name="T12" fmla="*/ 98 w 116"/>
                <a:gd name="T13" fmla="*/ 106 h 106"/>
                <a:gd name="T14" fmla="*/ 29 w 116"/>
                <a:gd name="T15" fmla="*/ 106 h 106"/>
                <a:gd name="T16" fmla="*/ 22 w 116"/>
                <a:gd name="T17" fmla="*/ 100 h 106"/>
                <a:gd name="T18" fmla="*/ 9 w 116"/>
                <a:gd name="T19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106">
                  <a:moveTo>
                    <a:pt x="9" y="4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4" y="1"/>
                    <a:pt x="116" y="4"/>
                    <a:pt x="116" y="7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05" y="104"/>
                    <a:pt x="102" y="106"/>
                    <a:pt x="98" y="106"/>
                  </a:cubicBezTo>
                  <a:cubicBezTo>
                    <a:pt x="29" y="106"/>
                    <a:pt x="29" y="106"/>
                    <a:pt x="29" y="106"/>
                  </a:cubicBezTo>
                  <a:cubicBezTo>
                    <a:pt x="26" y="106"/>
                    <a:pt x="23" y="103"/>
                    <a:pt x="22" y="100"/>
                  </a:cubicBezTo>
                  <a:lnTo>
                    <a:pt x="9" y="47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97">
              <a:extLst>
                <a:ext uri="{FF2B5EF4-FFF2-40B4-BE49-F238E27FC236}">
                  <a16:creationId xmlns:a16="http://schemas.microsoft.com/office/drawing/2014/main" id="{2D5527FD-20AE-4149-A835-56FB19D63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2493" y="3611214"/>
              <a:ext cx="270673" cy="160712"/>
            </a:xfrm>
            <a:custGeom>
              <a:avLst/>
              <a:gdLst>
                <a:gd name="T0" fmla="*/ 0 w 112"/>
                <a:gd name="T1" fmla="*/ 0 h 66"/>
                <a:gd name="T2" fmla="*/ 0 w 112"/>
                <a:gd name="T3" fmla="*/ 0 h 66"/>
                <a:gd name="T4" fmla="*/ 10 w 112"/>
                <a:gd name="T5" fmla="*/ 7 h 66"/>
                <a:gd name="T6" fmla="*/ 17 w 112"/>
                <a:gd name="T7" fmla="*/ 18 h 66"/>
                <a:gd name="T8" fmla="*/ 36 w 112"/>
                <a:gd name="T9" fmla="*/ 21 h 66"/>
                <a:gd name="T10" fmla="*/ 63 w 112"/>
                <a:gd name="T11" fmla="*/ 4 h 66"/>
                <a:gd name="T12" fmla="*/ 65 w 112"/>
                <a:gd name="T13" fmla="*/ 13 h 66"/>
                <a:gd name="T14" fmla="*/ 48 w 112"/>
                <a:gd name="T15" fmla="*/ 32 h 66"/>
                <a:gd name="T16" fmla="*/ 94 w 112"/>
                <a:gd name="T17" fmla="*/ 21 h 66"/>
                <a:gd name="T18" fmla="*/ 99 w 112"/>
                <a:gd name="T19" fmla="*/ 28 h 66"/>
                <a:gd name="T20" fmla="*/ 70 w 112"/>
                <a:gd name="T21" fmla="*/ 43 h 66"/>
                <a:gd name="T22" fmla="*/ 109 w 112"/>
                <a:gd name="T23" fmla="*/ 36 h 66"/>
                <a:gd name="T24" fmla="*/ 109 w 112"/>
                <a:gd name="T25" fmla="*/ 43 h 66"/>
                <a:gd name="T26" fmla="*/ 70 w 112"/>
                <a:gd name="T27" fmla="*/ 54 h 66"/>
                <a:gd name="T28" fmla="*/ 55 w 112"/>
                <a:gd name="T29" fmla="*/ 59 h 66"/>
                <a:gd name="T30" fmla="*/ 40 w 112"/>
                <a:gd name="T31" fmla="*/ 63 h 66"/>
                <a:gd name="T32" fmla="*/ 17 w 112"/>
                <a:gd name="T33" fmla="*/ 63 h 66"/>
                <a:gd name="T34" fmla="*/ 13 w 112"/>
                <a:gd name="T35" fmla="*/ 61 h 66"/>
                <a:gd name="T36" fmla="*/ 4 w 112"/>
                <a:gd name="T37" fmla="*/ 47 h 66"/>
                <a:gd name="T38" fmla="*/ 4 w 112"/>
                <a:gd name="T39" fmla="*/ 34 h 66"/>
                <a:gd name="T40" fmla="*/ 0 w 112"/>
                <a:gd name="T41" fmla="*/ 23 h 66"/>
                <a:gd name="T42" fmla="*/ 0 w 112"/>
                <a:gd name="T43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2" h="6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3"/>
                    <a:pt x="10" y="7"/>
                  </a:cubicBezTo>
                  <a:cubicBezTo>
                    <a:pt x="12" y="11"/>
                    <a:pt x="14" y="17"/>
                    <a:pt x="17" y="18"/>
                  </a:cubicBezTo>
                  <a:cubicBezTo>
                    <a:pt x="22" y="21"/>
                    <a:pt x="31" y="23"/>
                    <a:pt x="36" y="21"/>
                  </a:cubicBezTo>
                  <a:cubicBezTo>
                    <a:pt x="40" y="19"/>
                    <a:pt x="59" y="2"/>
                    <a:pt x="63" y="4"/>
                  </a:cubicBezTo>
                  <a:cubicBezTo>
                    <a:pt x="66" y="5"/>
                    <a:pt x="69" y="10"/>
                    <a:pt x="65" y="13"/>
                  </a:cubicBezTo>
                  <a:cubicBezTo>
                    <a:pt x="62" y="17"/>
                    <a:pt x="45" y="29"/>
                    <a:pt x="48" y="32"/>
                  </a:cubicBezTo>
                  <a:cubicBezTo>
                    <a:pt x="51" y="36"/>
                    <a:pt x="88" y="19"/>
                    <a:pt x="94" y="21"/>
                  </a:cubicBezTo>
                  <a:cubicBezTo>
                    <a:pt x="99" y="22"/>
                    <a:pt x="102" y="26"/>
                    <a:pt x="99" y="28"/>
                  </a:cubicBezTo>
                  <a:cubicBezTo>
                    <a:pt x="96" y="30"/>
                    <a:pt x="71" y="40"/>
                    <a:pt x="70" y="43"/>
                  </a:cubicBezTo>
                  <a:cubicBezTo>
                    <a:pt x="70" y="43"/>
                    <a:pt x="107" y="33"/>
                    <a:pt x="109" y="36"/>
                  </a:cubicBezTo>
                  <a:cubicBezTo>
                    <a:pt x="110" y="38"/>
                    <a:pt x="112" y="42"/>
                    <a:pt x="109" y="43"/>
                  </a:cubicBezTo>
                  <a:cubicBezTo>
                    <a:pt x="105" y="44"/>
                    <a:pt x="72" y="53"/>
                    <a:pt x="70" y="54"/>
                  </a:cubicBezTo>
                  <a:cubicBezTo>
                    <a:pt x="67" y="56"/>
                    <a:pt x="57" y="59"/>
                    <a:pt x="55" y="59"/>
                  </a:cubicBezTo>
                  <a:cubicBezTo>
                    <a:pt x="54" y="59"/>
                    <a:pt x="47" y="61"/>
                    <a:pt x="40" y="63"/>
                  </a:cubicBezTo>
                  <a:cubicBezTo>
                    <a:pt x="32" y="66"/>
                    <a:pt x="24" y="66"/>
                    <a:pt x="17" y="63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7" y="59"/>
                    <a:pt x="3" y="53"/>
                    <a:pt x="4" y="47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Oval 198">
              <a:extLst>
                <a:ext uri="{FF2B5EF4-FFF2-40B4-BE49-F238E27FC236}">
                  <a16:creationId xmlns:a16="http://schemas.microsoft.com/office/drawing/2014/main" id="{C5F2ADF4-6432-4DCB-ABFB-DCC7634B3D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5010" y="3577380"/>
              <a:ext cx="19737" cy="19737"/>
            </a:xfrm>
            <a:prstGeom prst="ellipse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" name="Freeform 199">
              <a:extLst>
                <a:ext uri="{FF2B5EF4-FFF2-40B4-BE49-F238E27FC236}">
                  <a16:creationId xmlns:a16="http://schemas.microsoft.com/office/drawing/2014/main" id="{59FE6E7E-C845-42B3-A244-4114A8ECA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4629" y="4354156"/>
              <a:ext cx="762678" cy="29605"/>
            </a:xfrm>
            <a:custGeom>
              <a:avLst/>
              <a:gdLst>
                <a:gd name="T0" fmla="*/ 316 w 316"/>
                <a:gd name="T1" fmla="*/ 12 h 12"/>
                <a:gd name="T2" fmla="*/ 0 w 316"/>
                <a:gd name="T3" fmla="*/ 12 h 12"/>
                <a:gd name="T4" fmla="*/ 0 w 316"/>
                <a:gd name="T5" fmla="*/ 0 h 12"/>
                <a:gd name="T6" fmla="*/ 304 w 316"/>
                <a:gd name="T7" fmla="*/ 0 h 12"/>
                <a:gd name="T8" fmla="*/ 316 w 31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12">
                  <a:moveTo>
                    <a:pt x="316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310" y="0"/>
                    <a:pt x="316" y="6"/>
                    <a:pt x="316" y="12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" name="Freeform 200">
              <a:extLst>
                <a:ext uri="{FF2B5EF4-FFF2-40B4-BE49-F238E27FC236}">
                  <a16:creationId xmlns:a16="http://schemas.microsoft.com/office/drawing/2014/main" id="{D50BD42F-871F-4612-B2ED-435549D272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4629" y="3935458"/>
              <a:ext cx="583639" cy="442663"/>
            </a:xfrm>
            <a:custGeom>
              <a:avLst/>
              <a:gdLst>
                <a:gd name="T0" fmla="*/ 228 w 242"/>
                <a:gd name="T1" fmla="*/ 183 h 183"/>
                <a:gd name="T2" fmla="*/ 13 w 242"/>
                <a:gd name="T3" fmla="*/ 183 h 183"/>
                <a:gd name="T4" fmla="*/ 0 w 242"/>
                <a:gd name="T5" fmla="*/ 169 h 183"/>
                <a:gd name="T6" fmla="*/ 0 w 242"/>
                <a:gd name="T7" fmla="*/ 13 h 183"/>
                <a:gd name="T8" fmla="*/ 13 w 242"/>
                <a:gd name="T9" fmla="*/ 0 h 183"/>
                <a:gd name="T10" fmla="*/ 228 w 242"/>
                <a:gd name="T11" fmla="*/ 0 h 183"/>
                <a:gd name="T12" fmla="*/ 242 w 242"/>
                <a:gd name="T13" fmla="*/ 13 h 183"/>
                <a:gd name="T14" fmla="*/ 242 w 242"/>
                <a:gd name="T15" fmla="*/ 169 h 183"/>
                <a:gd name="T16" fmla="*/ 228 w 242"/>
                <a:gd name="T1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183">
                  <a:moveTo>
                    <a:pt x="228" y="183"/>
                  </a:moveTo>
                  <a:cubicBezTo>
                    <a:pt x="13" y="183"/>
                    <a:pt x="13" y="183"/>
                    <a:pt x="13" y="183"/>
                  </a:cubicBezTo>
                  <a:cubicBezTo>
                    <a:pt x="6" y="183"/>
                    <a:pt x="0" y="177"/>
                    <a:pt x="0" y="16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6" y="0"/>
                    <a:pt x="242" y="6"/>
                    <a:pt x="242" y="13"/>
                  </a:cubicBezTo>
                  <a:cubicBezTo>
                    <a:pt x="242" y="169"/>
                    <a:pt x="242" y="169"/>
                    <a:pt x="242" y="169"/>
                  </a:cubicBezTo>
                  <a:cubicBezTo>
                    <a:pt x="242" y="177"/>
                    <a:pt x="236" y="183"/>
                    <a:pt x="228" y="183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Rectangle 201">
              <a:extLst>
                <a:ext uri="{FF2B5EF4-FFF2-40B4-BE49-F238E27FC236}">
                  <a16:creationId xmlns:a16="http://schemas.microsoft.com/office/drawing/2014/main" id="{79410654-AA71-4764-B89B-21D78EEEA9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8595" y="3958014"/>
              <a:ext cx="535707" cy="391912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202">
              <a:extLst>
                <a:ext uri="{FF2B5EF4-FFF2-40B4-BE49-F238E27FC236}">
                  <a16:creationId xmlns:a16="http://schemas.microsoft.com/office/drawing/2014/main" id="{610C5BD2-0C96-4B71-A5DE-93A2C3EE5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8595" y="3955194"/>
              <a:ext cx="535707" cy="396142"/>
            </a:xfrm>
            <a:custGeom>
              <a:avLst/>
              <a:gdLst>
                <a:gd name="T0" fmla="*/ 222 w 222"/>
                <a:gd name="T1" fmla="*/ 163 h 164"/>
                <a:gd name="T2" fmla="*/ 222 w 222"/>
                <a:gd name="T3" fmla="*/ 160 h 164"/>
                <a:gd name="T4" fmla="*/ 222 w 222"/>
                <a:gd name="T5" fmla="*/ 152 h 164"/>
                <a:gd name="T6" fmla="*/ 222 w 222"/>
                <a:gd name="T7" fmla="*/ 119 h 164"/>
                <a:gd name="T8" fmla="*/ 221 w 222"/>
                <a:gd name="T9" fmla="*/ 1 h 164"/>
                <a:gd name="T10" fmla="*/ 222 w 222"/>
                <a:gd name="T11" fmla="*/ 1 h 164"/>
                <a:gd name="T12" fmla="*/ 0 w 222"/>
                <a:gd name="T13" fmla="*/ 1 h 164"/>
                <a:gd name="T14" fmla="*/ 0 w 222"/>
                <a:gd name="T15" fmla="*/ 1 h 164"/>
                <a:gd name="T16" fmla="*/ 1 w 222"/>
                <a:gd name="T17" fmla="*/ 1 h 164"/>
                <a:gd name="T18" fmla="*/ 0 w 222"/>
                <a:gd name="T19" fmla="*/ 163 h 164"/>
                <a:gd name="T20" fmla="*/ 0 w 222"/>
                <a:gd name="T21" fmla="*/ 163 h 164"/>
                <a:gd name="T22" fmla="*/ 160 w 222"/>
                <a:gd name="T23" fmla="*/ 163 h 164"/>
                <a:gd name="T24" fmla="*/ 206 w 222"/>
                <a:gd name="T25" fmla="*/ 163 h 164"/>
                <a:gd name="T26" fmla="*/ 218 w 222"/>
                <a:gd name="T27" fmla="*/ 163 h 164"/>
                <a:gd name="T28" fmla="*/ 221 w 222"/>
                <a:gd name="T29" fmla="*/ 163 h 164"/>
                <a:gd name="T30" fmla="*/ 222 w 222"/>
                <a:gd name="T31" fmla="*/ 163 h 164"/>
                <a:gd name="T32" fmla="*/ 221 w 222"/>
                <a:gd name="T33" fmla="*/ 163 h 164"/>
                <a:gd name="T34" fmla="*/ 218 w 222"/>
                <a:gd name="T35" fmla="*/ 163 h 164"/>
                <a:gd name="T36" fmla="*/ 206 w 222"/>
                <a:gd name="T37" fmla="*/ 163 h 164"/>
                <a:gd name="T38" fmla="*/ 161 w 222"/>
                <a:gd name="T39" fmla="*/ 163 h 164"/>
                <a:gd name="T40" fmla="*/ 0 w 222"/>
                <a:gd name="T41" fmla="*/ 164 h 164"/>
                <a:gd name="T42" fmla="*/ 0 w 222"/>
                <a:gd name="T43" fmla="*/ 164 h 164"/>
                <a:gd name="T44" fmla="*/ 0 w 222"/>
                <a:gd name="T45" fmla="*/ 163 h 164"/>
                <a:gd name="T46" fmla="*/ 0 w 222"/>
                <a:gd name="T47" fmla="*/ 1 h 164"/>
                <a:gd name="T48" fmla="*/ 0 w 222"/>
                <a:gd name="T49" fmla="*/ 0 h 164"/>
                <a:gd name="T50" fmla="*/ 0 w 222"/>
                <a:gd name="T51" fmla="*/ 0 h 164"/>
                <a:gd name="T52" fmla="*/ 0 w 222"/>
                <a:gd name="T53" fmla="*/ 0 h 164"/>
                <a:gd name="T54" fmla="*/ 222 w 222"/>
                <a:gd name="T55" fmla="*/ 0 h 164"/>
                <a:gd name="T56" fmla="*/ 222 w 222"/>
                <a:gd name="T57" fmla="*/ 0 h 164"/>
                <a:gd name="T58" fmla="*/ 222 w 222"/>
                <a:gd name="T59" fmla="*/ 1 h 164"/>
                <a:gd name="T60" fmla="*/ 222 w 222"/>
                <a:gd name="T61" fmla="*/ 119 h 164"/>
                <a:gd name="T62" fmla="*/ 222 w 222"/>
                <a:gd name="T63" fmla="*/ 152 h 164"/>
                <a:gd name="T64" fmla="*/ 222 w 222"/>
                <a:gd name="T65" fmla="*/ 160 h 164"/>
                <a:gd name="T66" fmla="*/ 222 w 222"/>
                <a:gd name="T67" fmla="*/ 163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2" h="164">
                  <a:moveTo>
                    <a:pt x="222" y="163"/>
                  </a:moveTo>
                  <a:cubicBezTo>
                    <a:pt x="222" y="163"/>
                    <a:pt x="222" y="162"/>
                    <a:pt x="222" y="160"/>
                  </a:cubicBezTo>
                  <a:cubicBezTo>
                    <a:pt x="222" y="158"/>
                    <a:pt x="222" y="155"/>
                    <a:pt x="222" y="152"/>
                  </a:cubicBezTo>
                  <a:cubicBezTo>
                    <a:pt x="222" y="144"/>
                    <a:pt x="222" y="133"/>
                    <a:pt x="222" y="119"/>
                  </a:cubicBezTo>
                  <a:cubicBezTo>
                    <a:pt x="222" y="90"/>
                    <a:pt x="221" y="50"/>
                    <a:pt x="221" y="1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158" y="1"/>
                    <a:pt x="82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0"/>
                    <a:pt x="0" y="115"/>
                    <a:pt x="0" y="163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66" y="163"/>
                    <a:pt x="122" y="163"/>
                    <a:pt x="160" y="163"/>
                  </a:cubicBezTo>
                  <a:cubicBezTo>
                    <a:pt x="180" y="163"/>
                    <a:pt x="195" y="163"/>
                    <a:pt x="206" y="163"/>
                  </a:cubicBezTo>
                  <a:cubicBezTo>
                    <a:pt x="211" y="163"/>
                    <a:pt x="215" y="163"/>
                    <a:pt x="218" y="163"/>
                  </a:cubicBezTo>
                  <a:cubicBezTo>
                    <a:pt x="219" y="163"/>
                    <a:pt x="220" y="163"/>
                    <a:pt x="221" y="163"/>
                  </a:cubicBezTo>
                  <a:cubicBezTo>
                    <a:pt x="221" y="163"/>
                    <a:pt x="222" y="163"/>
                    <a:pt x="222" y="163"/>
                  </a:cubicBezTo>
                  <a:cubicBezTo>
                    <a:pt x="222" y="163"/>
                    <a:pt x="221" y="163"/>
                    <a:pt x="221" y="163"/>
                  </a:cubicBezTo>
                  <a:cubicBezTo>
                    <a:pt x="220" y="163"/>
                    <a:pt x="219" y="163"/>
                    <a:pt x="218" y="163"/>
                  </a:cubicBezTo>
                  <a:cubicBezTo>
                    <a:pt x="215" y="163"/>
                    <a:pt x="211" y="163"/>
                    <a:pt x="206" y="163"/>
                  </a:cubicBezTo>
                  <a:cubicBezTo>
                    <a:pt x="195" y="163"/>
                    <a:pt x="180" y="163"/>
                    <a:pt x="161" y="163"/>
                  </a:cubicBezTo>
                  <a:cubicBezTo>
                    <a:pt x="122" y="164"/>
                    <a:pt x="66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15"/>
                    <a:pt x="0" y="6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2" y="0"/>
                    <a:pt x="158" y="0"/>
                    <a:pt x="222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222" y="50"/>
                    <a:pt x="222" y="90"/>
                    <a:pt x="222" y="119"/>
                  </a:cubicBezTo>
                  <a:cubicBezTo>
                    <a:pt x="222" y="133"/>
                    <a:pt x="222" y="144"/>
                    <a:pt x="222" y="152"/>
                  </a:cubicBezTo>
                  <a:cubicBezTo>
                    <a:pt x="222" y="156"/>
                    <a:pt x="222" y="158"/>
                    <a:pt x="222" y="160"/>
                  </a:cubicBezTo>
                  <a:cubicBezTo>
                    <a:pt x="222" y="162"/>
                    <a:pt x="222" y="163"/>
                    <a:pt x="222" y="16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Freeform 203">
              <a:extLst>
                <a:ext uri="{FF2B5EF4-FFF2-40B4-BE49-F238E27FC236}">
                  <a16:creationId xmlns:a16="http://schemas.microsoft.com/office/drawing/2014/main" id="{1EF5AE92-8BAE-4E5B-893E-32D32EF76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3181" y="4060927"/>
              <a:ext cx="372175" cy="184678"/>
            </a:xfrm>
            <a:custGeom>
              <a:avLst/>
              <a:gdLst>
                <a:gd name="T0" fmla="*/ 154 w 154"/>
                <a:gd name="T1" fmla="*/ 0 h 76"/>
                <a:gd name="T2" fmla="*/ 153 w 154"/>
                <a:gd name="T3" fmla="*/ 0 h 76"/>
                <a:gd name="T4" fmla="*/ 151 w 154"/>
                <a:gd name="T5" fmla="*/ 0 h 76"/>
                <a:gd name="T6" fmla="*/ 142 w 154"/>
                <a:gd name="T7" fmla="*/ 0 h 76"/>
                <a:gd name="T8" fmla="*/ 110 w 154"/>
                <a:gd name="T9" fmla="*/ 1 h 76"/>
                <a:gd name="T10" fmla="*/ 1 w 154"/>
                <a:gd name="T11" fmla="*/ 1 h 76"/>
                <a:gd name="T12" fmla="*/ 1 w 154"/>
                <a:gd name="T13" fmla="*/ 0 h 76"/>
                <a:gd name="T14" fmla="*/ 1 w 154"/>
                <a:gd name="T15" fmla="*/ 37 h 76"/>
                <a:gd name="T16" fmla="*/ 1 w 154"/>
                <a:gd name="T17" fmla="*/ 76 h 76"/>
                <a:gd name="T18" fmla="*/ 1 w 154"/>
                <a:gd name="T19" fmla="*/ 75 h 76"/>
                <a:gd name="T20" fmla="*/ 109 w 154"/>
                <a:gd name="T21" fmla="*/ 75 h 76"/>
                <a:gd name="T22" fmla="*/ 141 w 154"/>
                <a:gd name="T23" fmla="*/ 75 h 76"/>
                <a:gd name="T24" fmla="*/ 149 w 154"/>
                <a:gd name="T25" fmla="*/ 75 h 76"/>
                <a:gd name="T26" fmla="*/ 152 w 154"/>
                <a:gd name="T27" fmla="*/ 76 h 76"/>
                <a:gd name="T28" fmla="*/ 152 w 154"/>
                <a:gd name="T29" fmla="*/ 76 h 76"/>
                <a:gd name="T30" fmla="*/ 152 w 154"/>
                <a:gd name="T31" fmla="*/ 76 h 76"/>
                <a:gd name="T32" fmla="*/ 149 w 154"/>
                <a:gd name="T33" fmla="*/ 76 h 76"/>
                <a:gd name="T34" fmla="*/ 141 w 154"/>
                <a:gd name="T35" fmla="*/ 76 h 76"/>
                <a:gd name="T36" fmla="*/ 109 w 154"/>
                <a:gd name="T37" fmla="*/ 76 h 76"/>
                <a:gd name="T38" fmla="*/ 1 w 154"/>
                <a:gd name="T39" fmla="*/ 76 h 76"/>
                <a:gd name="T40" fmla="*/ 0 w 154"/>
                <a:gd name="T41" fmla="*/ 76 h 76"/>
                <a:gd name="T42" fmla="*/ 0 w 154"/>
                <a:gd name="T43" fmla="*/ 76 h 76"/>
                <a:gd name="T44" fmla="*/ 0 w 154"/>
                <a:gd name="T45" fmla="*/ 37 h 76"/>
                <a:gd name="T46" fmla="*/ 0 w 154"/>
                <a:gd name="T47" fmla="*/ 0 h 76"/>
                <a:gd name="T48" fmla="*/ 0 w 154"/>
                <a:gd name="T49" fmla="*/ 0 h 76"/>
                <a:gd name="T50" fmla="*/ 1 w 154"/>
                <a:gd name="T51" fmla="*/ 0 h 76"/>
                <a:gd name="T52" fmla="*/ 110 w 154"/>
                <a:gd name="T53" fmla="*/ 0 h 76"/>
                <a:gd name="T54" fmla="*/ 142 w 154"/>
                <a:gd name="T55" fmla="*/ 0 h 76"/>
                <a:gd name="T56" fmla="*/ 151 w 154"/>
                <a:gd name="T57" fmla="*/ 0 h 76"/>
                <a:gd name="T58" fmla="*/ 153 w 154"/>
                <a:gd name="T59" fmla="*/ 0 h 76"/>
                <a:gd name="T60" fmla="*/ 154 w 154"/>
                <a:gd name="T61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54" h="76">
                  <a:moveTo>
                    <a:pt x="154" y="0"/>
                  </a:moveTo>
                  <a:cubicBezTo>
                    <a:pt x="154" y="0"/>
                    <a:pt x="153" y="0"/>
                    <a:pt x="153" y="0"/>
                  </a:cubicBezTo>
                  <a:cubicBezTo>
                    <a:pt x="152" y="0"/>
                    <a:pt x="152" y="0"/>
                    <a:pt x="151" y="0"/>
                  </a:cubicBezTo>
                  <a:cubicBezTo>
                    <a:pt x="149" y="0"/>
                    <a:pt x="146" y="0"/>
                    <a:pt x="142" y="0"/>
                  </a:cubicBezTo>
                  <a:cubicBezTo>
                    <a:pt x="134" y="1"/>
                    <a:pt x="123" y="1"/>
                    <a:pt x="110" y="1"/>
                  </a:cubicBezTo>
                  <a:cubicBezTo>
                    <a:pt x="82" y="1"/>
                    <a:pt x="44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2"/>
                    <a:pt x="1" y="25"/>
                    <a:pt x="1" y="37"/>
                  </a:cubicBezTo>
                  <a:cubicBezTo>
                    <a:pt x="1" y="50"/>
                    <a:pt x="1" y="63"/>
                    <a:pt x="1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44" y="75"/>
                    <a:pt x="82" y="75"/>
                    <a:pt x="109" y="75"/>
                  </a:cubicBezTo>
                  <a:cubicBezTo>
                    <a:pt x="123" y="75"/>
                    <a:pt x="133" y="75"/>
                    <a:pt x="141" y="75"/>
                  </a:cubicBezTo>
                  <a:cubicBezTo>
                    <a:pt x="145" y="75"/>
                    <a:pt x="148" y="75"/>
                    <a:pt x="149" y="75"/>
                  </a:cubicBezTo>
                  <a:cubicBezTo>
                    <a:pt x="150" y="76"/>
                    <a:pt x="151" y="76"/>
                    <a:pt x="152" y="76"/>
                  </a:cubicBezTo>
                  <a:cubicBezTo>
                    <a:pt x="152" y="76"/>
                    <a:pt x="152" y="76"/>
                    <a:pt x="152" y="76"/>
                  </a:cubicBezTo>
                  <a:cubicBezTo>
                    <a:pt x="152" y="76"/>
                    <a:pt x="152" y="76"/>
                    <a:pt x="152" y="76"/>
                  </a:cubicBezTo>
                  <a:cubicBezTo>
                    <a:pt x="151" y="76"/>
                    <a:pt x="150" y="76"/>
                    <a:pt x="149" y="76"/>
                  </a:cubicBezTo>
                  <a:cubicBezTo>
                    <a:pt x="148" y="76"/>
                    <a:pt x="145" y="76"/>
                    <a:pt x="141" y="76"/>
                  </a:cubicBezTo>
                  <a:cubicBezTo>
                    <a:pt x="133" y="76"/>
                    <a:pt x="123" y="76"/>
                    <a:pt x="109" y="76"/>
                  </a:cubicBezTo>
                  <a:cubicBezTo>
                    <a:pt x="82" y="76"/>
                    <a:pt x="44" y="76"/>
                    <a:pt x="1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63"/>
                    <a:pt x="0" y="50"/>
                    <a:pt x="0" y="37"/>
                  </a:cubicBezTo>
                  <a:cubicBezTo>
                    <a:pt x="0" y="25"/>
                    <a:pt x="0" y="1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4" y="0"/>
                    <a:pt x="82" y="0"/>
                    <a:pt x="110" y="0"/>
                  </a:cubicBezTo>
                  <a:cubicBezTo>
                    <a:pt x="123" y="0"/>
                    <a:pt x="134" y="0"/>
                    <a:pt x="142" y="0"/>
                  </a:cubicBezTo>
                  <a:cubicBezTo>
                    <a:pt x="146" y="0"/>
                    <a:pt x="149" y="0"/>
                    <a:pt x="151" y="0"/>
                  </a:cubicBezTo>
                  <a:cubicBezTo>
                    <a:pt x="152" y="0"/>
                    <a:pt x="152" y="0"/>
                    <a:pt x="153" y="0"/>
                  </a:cubicBezTo>
                  <a:cubicBezTo>
                    <a:pt x="153" y="0"/>
                    <a:pt x="154" y="0"/>
                    <a:pt x="15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Oval 204">
              <a:extLst>
                <a:ext uri="{FF2B5EF4-FFF2-40B4-BE49-F238E27FC236}">
                  <a16:creationId xmlns:a16="http://schemas.microsoft.com/office/drawing/2014/main" id="{FDF6F2A6-5EEF-4D53-B515-815EC7024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093350"/>
              <a:ext cx="369356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1" name="Oval 206">
              <a:extLst>
                <a:ext uri="{FF2B5EF4-FFF2-40B4-BE49-F238E27FC236}">
                  <a16:creationId xmlns:a16="http://schemas.microsoft.com/office/drawing/2014/main" id="{133EAB90-595B-4092-B349-9542123DAA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1771" y="4117317"/>
              <a:ext cx="367947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2" name="Oval 207">
              <a:extLst>
                <a:ext uri="{FF2B5EF4-FFF2-40B4-BE49-F238E27FC236}">
                  <a16:creationId xmlns:a16="http://schemas.microsoft.com/office/drawing/2014/main" id="{AF88C0C0-9974-49D6-BCFB-B3180CA645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141282"/>
              <a:ext cx="369356" cy="282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Oval 208">
              <a:extLst>
                <a:ext uri="{FF2B5EF4-FFF2-40B4-BE49-F238E27FC236}">
                  <a16:creationId xmlns:a16="http://schemas.microsoft.com/office/drawing/2014/main" id="{1227DD37-1507-4979-896E-C9E284077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168068"/>
              <a:ext cx="369356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Oval 209">
              <a:extLst>
                <a:ext uri="{FF2B5EF4-FFF2-40B4-BE49-F238E27FC236}">
                  <a16:creationId xmlns:a16="http://schemas.microsoft.com/office/drawing/2014/main" id="{7197F773-7624-4765-84E5-42E8F6582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192033"/>
              <a:ext cx="369356" cy="282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Oval 210">
              <a:extLst>
                <a:ext uri="{FF2B5EF4-FFF2-40B4-BE49-F238E27FC236}">
                  <a16:creationId xmlns:a16="http://schemas.microsoft.com/office/drawing/2014/main" id="{854D0B30-1112-4AA6-9D4B-44CFA9188B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218819"/>
              <a:ext cx="369356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Oval 211">
              <a:extLst>
                <a:ext uri="{FF2B5EF4-FFF2-40B4-BE49-F238E27FC236}">
                  <a16:creationId xmlns:a16="http://schemas.microsoft.com/office/drawing/2014/main" id="{C7F87BD4-FB9C-482B-B2CD-22009D718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7898" y="4060927"/>
              <a:ext cx="141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7" name="Oval 212">
              <a:extLst>
                <a:ext uri="{FF2B5EF4-FFF2-40B4-BE49-F238E27FC236}">
                  <a16:creationId xmlns:a16="http://schemas.microsoft.com/office/drawing/2014/main" id="{9BD287B0-433D-4294-9BBB-74B33CF0C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1205" y="4060927"/>
              <a:ext cx="141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8" name="Oval 213">
              <a:extLst>
                <a:ext uri="{FF2B5EF4-FFF2-40B4-BE49-F238E27FC236}">
                  <a16:creationId xmlns:a16="http://schemas.microsoft.com/office/drawing/2014/main" id="{2A9BCDCF-50FE-42FE-8DC9-0E223F5CA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5922" y="4060927"/>
              <a:ext cx="141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Oval 214">
              <a:extLst>
                <a:ext uri="{FF2B5EF4-FFF2-40B4-BE49-F238E27FC236}">
                  <a16:creationId xmlns:a16="http://schemas.microsoft.com/office/drawing/2014/main" id="{B87D8554-9773-4A3D-B250-0343EE7903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80640" y="4060927"/>
              <a:ext cx="141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Oval 215">
              <a:extLst>
                <a:ext uri="{FF2B5EF4-FFF2-40B4-BE49-F238E27FC236}">
                  <a16:creationId xmlns:a16="http://schemas.microsoft.com/office/drawing/2014/main" id="{CCA4277C-33EA-4CEE-A7C2-77031589C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52537" y="4060927"/>
              <a:ext cx="282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Freeform 216">
              <a:extLst>
                <a:ext uri="{FF2B5EF4-FFF2-40B4-BE49-F238E27FC236}">
                  <a16:creationId xmlns:a16="http://schemas.microsoft.com/office/drawing/2014/main" id="{10729820-DB8B-475D-8FA5-06A974DB3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6000" y="4093350"/>
              <a:ext cx="369356" cy="152254"/>
            </a:xfrm>
            <a:custGeom>
              <a:avLst/>
              <a:gdLst>
                <a:gd name="T0" fmla="*/ 153 w 153"/>
                <a:gd name="T1" fmla="*/ 0 h 63"/>
                <a:gd name="T2" fmla="*/ 151 w 153"/>
                <a:gd name="T3" fmla="*/ 1 h 63"/>
                <a:gd name="T4" fmla="*/ 148 w 153"/>
                <a:gd name="T5" fmla="*/ 3 h 63"/>
                <a:gd name="T6" fmla="*/ 135 w 153"/>
                <a:gd name="T7" fmla="*/ 12 h 63"/>
                <a:gd name="T8" fmla="*/ 92 w 153"/>
                <a:gd name="T9" fmla="*/ 42 h 63"/>
                <a:gd name="T10" fmla="*/ 91 w 153"/>
                <a:gd name="T11" fmla="*/ 42 h 63"/>
                <a:gd name="T12" fmla="*/ 91 w 153"/>
                <a:gd name="T13" fmla="*/ 42 h 63"/>
                <a:gd name="T14" fmla="*/ 78 w 153"/>
                <a:gd name="T15" fmla="*/ 38 h 63"/>
                <a:gd name="T16" fmla="*/ 60 w 153"/>
                <a:gd name="T17" fmla="*/ 32 h 63"/>
                <a:gd name="T18" fmla="*/ 61 w 153"/>
                <a:gd name="T19" fmla="*/ 32 h 63"/>
                <a:gd name="T20" fmla="*/ 30 w 153"/>
                <a:gd name="T21" fmla="*/ 52 h 63"/>
                <a:gd name="T22" fmla="*/ 30 w 153"/>
                <a:gd name="T23" fmla="*/ 52 h 63"/>
                <a:gd name="T24" fmla="*/ 30 w 153"/>
                <a:gd name="T25" fmla="*/ 52 h 63"/>
                <a:gd name="T26" fmla="*/ 8 w 153"/>
                <a:gd name="T27" fmla="*/ 60 h 63"/>
                <a:gd name="T28" fmla="*/ 2 w 153"/>
                <a:gd name="T29" fmla="*/ 62 h 63"/>
                <a:gd name="T30" fmla="*/ 0 w 153"/>
                <a:gd name="T31" fmla="*/ 62 h 63"/>
                <a:gd name="T32" fmla="*/ 0 w 153"/>
                <a:gd name="T33" fmla="*/ 63 h 63"/>
                <a:gd name="T34" fmla="*/ 0 w 153"/>
                <a:gd name="T35" fmla="*/ 62 h 63"/>
                <a:gd name="T36" fmla="*/ 2 w 153"/>
                <a:gd name="T37" fmla="*/ 62 h 63"/>
                <a:gd name="T38" fmla="*/ 8 w 153"/>
                <a:gd name="T39" fmla="*/ 59 h 63"/>
                <a:gd name="T40" fmla="*/ 30 w 153"/>
                <a:gd name="T41" fmla="*/ 51 h 63"/>
                <a:gd name="T42" fmla="*/ 30 w 153"/>
                <a:gd name="T43" fmla="*/ 51 h 63"/>
                <a:gd name="T44" fmla="*/ 60 w 153"/>
                <a:gd name="T45" fmla="*/ 31 h 63"/>
                <a:gd name="T46" fmla="*/ 60 w 153"/>
                <a:gd name="T47" fmla="*/ 31 h 63"/>
                <a:gd name="T48" fmla="*/ 61 w 153"/>
                <a:gd name="T49" fmla="*/ 31 h 63"/>
                <a:gd name="T50" fmla="*/ 78 w 153"/>
                <a:gd name="T51" fmla="*/ 37 h 63"/>
                <a:gd name="T52" fmla="*/ 91 w 153"/>
                <a:gd name="T53" fmla="*/ 41 h 63"/>
                <a:gd name="T54" fmla="*/ 91 w 153"/>
                <a:gd name="T55" fmla="*/ 41 h 63"/>
                <a:gd name="T56" fmla="*/ 135 w 153"/>
                <a:gd name="T57" fmla="*/ 12 h 63"/>
                <a:gd name="T58" fmla="*/ 148 w 153"/>
                <a:gd name="T59" fmla="*/ 3 h 63"/>
                <a:gd name="T60" fmla="*/ 151 w 153"/>
                <a:gd name="T61" fmla="*/ 1 h 63"/>
                <a:gd name="T62" fmla="*/ 153 w 153"/>
                <a:gd name="T6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3" h="63">
                  <a:moveTo>
                    <a:pt x="153" y="0"/>
                  </a:moveTo>
                  <a:cubicBezTo>
                    <a:pt x="153" y="0"/>
                    <a:pt x="152" y="0"/>
                    <a:pt x="151" y="1"/>
                  </a:cubicBezTo>
                  <a:cubicBezTo>
                    <a:pt x="151" y="2"/>
                    <a:pt x="149" y="2"/>
                    <a:pt x="148" y="3"/>
                  </a:cubicBezTo>
                  <a:cubicBezTo>
                    <a:pt x="145" y="5"/>
                    <a:pt x="141" y="8"/>
                    <a:pt x="135" y="12"/>
                  </a:cubicBezTo>
                  <a:cubicBezTo>
                    <a:pt x="124" y="20"/>
                    <a:pt x="109" y="30"/>
                    <a:pt x="92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87" y="41"/>
                    <a:pt x="82" y="39"/>
                    <a:pt x="78" y="38"/>
                  </a:cubicBezTo>
                  <a:cubicBezTo>
                    <a:pt x="72" y="36"/>
                    <a:pt x="66" y="34"/>
                    <a:pt x="60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49" y="39"/>
                    <a:pt x="39" y="46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1" y="55"/>
                    <a:pt x="13" y="58"/>
                    <a:pt x="8" y="60"/>
                  </a:cubicBezTo>
                  <a:cubicBezTo>
                    <a:pt x="5" y="61"/>
                    <a:pt x="3" y="61"/>
                    <a:pt x="2" y="62"/>
                  </a:cubicBezTo>
                  <a:cubicBezTo>
                    <a:pt x="1" y="62"/>
                    <a:pt x="1" y="62"/>
                    <a:pt x="0" y="6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1" y="62"/>
                    <a:pt x="2" y="62"/>
                  </a:cubicBezTo>
                  <a:cubicBezTo>
                    <a:pt x="3" y="61"/>
                    <a:pt x="5" y="60"/>
                    <a:pt x="8" y="59"/>
                  </a:cubicBezTo>
                  <a:cubicBezTo>
                    <a:pt x="13" y="58"/>
                    <a:pt x="20" y="55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8" y="46"/>
                    <a:pt x="49" y="38"/>
                    <a:pt x="60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6" y="33"/>
                    <a:pt x="72" y="34"/>
                    <a:pt x="78" y="37"/>
                  </a:cubicBezTo>
                  <a:cubicBezTo>
                    <a:pt x="83" y="38"/>
                    <a:pt x="87" y="40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108" y="29"/>
                    <a:pt x="124" y="19"/>
                    <a:pt x="135" y="12"/>
                  </a:cubicBezTo>
                  <a:cubicBezTo>
                    <a:pt x="140" y="8"/>
                    <a:pt x="145" y="5"/>
                    <a:pt x="148" y="3"/>
                  </a:cubicBezTo>
                  <a:cubicBezTo>
                    <a:pt x="149" y="2"/>
                    <a:pt x="150" y="1"/>
                    <a:pt x="151" y="1"/>
                  </a:cubicBezTo>
                  <a:cubicBezTo>
                    <a:pt x="152" y="0"/>
                    <a:pt x="153" y="0"/>
                    <a:pt x="153" y="0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Oval 217">
              <a:extLst>
                <a:ext uri="{FF2B5EF4-FFF2-40B4-BE49-F238E27FC236}">
                  <a16:creationId xmlns:a16="http://schemas.microsoft.com/office/drawing/2014/main" id="{BE39B052-A086-4B8E-BC62-1A27C11437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3668" y="4214589"/>
              <a:ext cx="9869" cy="845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3" name="Oval 218">
              <a:extLst>
                <a:ext uri="{FF2B5EF4-FFF2-40B4-BE49-F238E27FC236}">
                  <a16:creationId xmlns:a16="http://schemas.microsoft.com/office/drawing/2014/main" id="{E0C37A9D-CEAA-4CF0-BF3E-13412617FC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8386" y="4163838"/>
              <a:ext cx="7049" cy="845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Oval 219">
              <a:extLst>
                <a:ext uri="{FF2B5EF4-FFF2-40B4-BE49-F238E27FC236}">
                  <a16:creationId xmlns:a16="http://schemas.microsoft.com/office/drawing/2014/main" id="{6152B0C5-6876-412F-AC84-331CB098B4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0283" y="4187805"/>
              <a:ext cx="9869" cy="986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Oval 220">
              <a:extLst>
                <a:ext uri="{FF2B5EF4-FFF2-40B4-BE49-F238E27FC236}">
                  <a16:creationId xmlns:a16="http://schemas.microsoft.com/office/drawing/2014/main" id="{A9243EEA-7526-41B0-878F-66DF6752D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75000" y="4138463"/>
              <a:ext cx="9869" cy="986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221">
              <a:extLst>
                <a:ext uri="{FF2B5EF4-FFF2-40B4-BE49-F238E27FC236}">
                  <a16:creationId xmlns:a16="http://schemas.microsoft.com/office/drawing/2014/main" id="{A872D948-BA1C-4907-9231-70C2736EA0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3181" y="4117317"/>
              <a:ext cx="372175" cy="104322"/>
            </a:xfrm>
            <a:custGeom>
              <a:avLst/>
              <a:gdLst>
                <a:gd name="T0" fmla="*/ 154 w 154"/>
                <a:gd name="T1" fmla="*/ 42 h 43"/>
                <a:gd name="T2" fmla="*/ 153 w 154"/>
                <a:gd name="T3" fmla="*/ 41 h 43"/>
                <a:gd name="T4" fmla="*/ 151 w 154"/>
                <a:gd name="T5" fmla="*/ 40 h 43"/>
                <a:gd name="T6" fmla="*/ 145 w 154"/>
                <a:gd name="T7" fmla="*/ 36 h 43"/>
                <a:gd name="T8" fmla="*/ 123 w 154"/>
                <a:gd name="T9" fmla="*/ 22 h 43"/>
                <a:gd name="T10" fmla="*/ 123 w 154"/>
                <a:gd name="T11" fmla="*/ 22 h 43"/>
                <a:gd name="T12" fmla="*/ 92 w 154"/>
                <a:gd name="T13" fmla="*/ 42 h 43"/>
                <a:gd name="T14" fmla="*/ 92 w 154"/>
                <a:gd name="T15" fmla="*/ 43 h 43"/>
                <a:gd name="T16" fmla="*/ 92 w 154"/>
                <a:gd name="T17" fmla="*/ 42 h 43"/>
                <a:gd name="T18" fmla="*/ 76 w 154"/>
                <a:gd name="T19" fmla="*/ 20 h 43"/>
                <a:gd name="T20" fmla="*/ 61 w 154"/>
                <a:gd name="T21" fmla="*/ 1 h 43"/>
                <a:gd name="T22" fmla="*/ 62 w 154"/>
                <a:gd name="T23" fmla="*/ 1 h 43"/>
                <a:gd name="T24" fmla="*/ 31 w 154"/>
                <a:gd name="T25" fmla="*/ 32 h 43"/>
                <a:gd name="T26" fmla="*/ 31 w 154"/>
                <a:gd name="T27" fmla="*/ 32 h 43"/>
                <a:gd name="T28" fmla="*/ 31 w 154"/>
                <a:gd name="T29" fmla="*/ 32 h 43"/>
                <a:gd name="T30" fmla="*/ 8 w 154"/>
                <a:gd name="T31" fmla="*/ 39 h 43"/>
                <a:gd name="T32" fmla="*/ 2 w 154"/>
                <a:gd name="T33" fmla="*/ 41 h 43"/>
                <a:gd name="T34" fmla="*/ 0 w 154"/>
                <a:gd name="T35" fmla="*/ 42 h 43"/>
                <a:gd name="T36" fmla="*/ 0 w 154"/>
                <a:gd name="T37" fmla="*/ 42 h 43"/>
                <a:gd name="T38" fmla="*/ 0 w 154"/>
                <a:gd name="T39" fmla="*/ 42 h 43"/>
                <a:gd name="T40" fmla="*/ 2 w 154"/>
                <a:gd name="T41" fmla="*/ 41 h 43"/>
                <a:gd name="T42" fmla="*/ 8 w 154"/>
                <a:gd name="T43" fmla="*/ 39 h 43"/>
                <a:gd name="T44" fmla="*/ 31 w 154"/>
                <a:gd name="T45" fmla="*/ 31 h 43"/>
                <a:gd name="T46" fmla="*/ 31 w 154"/>
                <a:gd name="T47" fmla="*/ 31 h 43"/>
                <a:gd name="T48" fmla="*/ 61 w 154"/>
                <a:gd name="T49" fmla="*/ 0 h 43"/>
                <a:gd name="T50" fmla="*/ 62 w 154"/>
                <a:gd name="T51" fmla="*/ 0 h 43"/>
                <a:gd name="T52" fmla="*/ 62 w 154"/>
                <a:gd name="T53" fmla="*/ 0 h 43"/>
                <a:gd name="T54" fmla="*/ 77 w 154"/>
                <a:gd name="T55" fmla="*/ 20 h 43"/>
                <a:gd name="T56" fmla="*/ 93 w 154"/>
                <a:gd name="T57" fmla="*/ 41 h 43"/>
                <a:gd name="T58" fmla="*/ 92 w 154"/>
                <a:gd name="T59" fmla="*/ 41 h 43"/>
                <a:gd name="T60" fmla="*/ 123 w 154"/>
                <a:gd name="T61" fmla="*/ 21 h 43"/>
                <a:gd name="T62" fmla="*/ 123 w 154"/>
                <a:gd name="T63" fmla="*/ 21 h 43"/>
                <a:gd name="T64" fmla="*/ 123 w 154"/>
                <a:gd name="T65" fmla="*/ 21 h 43"/>
                <a:gd name="T66" fmla="*/ 145 w 154"/>
                <a:gd name="T67" fmla="*/ 36 h 43"/>
                <a:gd name="T68" fmla="*/ 151 w 154"/>
                <a:gd name="T69" fmla="*/ 40 h 43"/>
                <a:gd name="T70" fmla="*/ 153 w 154"/>
                <a:gd name="T71" fmla="*/ 41 h 43"/>
                <a:gd name="T72" fmla="*/ 154 w 154"/>
                <a:gd name="T73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4" h="43">
                  <a:moveTo>
                    <a:pt x="154" y="42"/>
                  </a:moveTo>
                  <a:cubicBezTo>
                    <a:pt x="154" y="42"/>
                    <a:pt x="153" y="42"/>
                    <a:pt x="153" y="41"/>
                  </a:cubicBezTo>
                  <a:cubicBezTo>
                    <a:pt x="153" y="41"/>
                    <a:pt x="152" y="41"/>
                    <a:pt x="151" y="40"/>
                  </a:cubicBezTo>
                  <a:cubicBezTo>
                    <a:pt x="150" y="40"/>
                    <a:pt x="148" y="38"/>
                    <a:pt x="145" y="36"/>
                  </a:cubicBezTo>
                  <a:cubicBezTo>
                    <a:pt x="140" y="33"/>
                    <a:pt x="132" y="28"/>
                    <a:pt x="123" y="22"/>
                  </a:cubicBezTo>
                  <a:cubicBezTo>
                    <a:pt x="123" y="22"/>
                    <a:pt x="123" y="22"/>
                    <a:pt x="123" y="22"/>
                  </a:cubicBezTo>
                  <a:cubicBezTo>
                    <a:pt x="114" y="28"/>
                    <a:pt x="104" y="35"/>
                    <a:pt x="92" y="42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7" y="35"/>
                    <a:pt x="81" y="28"/>
                    <a:pt x="76" y="20"/>
                  </a:cubicBezTo>
                  <a:cubicBezTo>
                    <a:pt x="71" y="14"/>
                    <a:pt x="66" y="7"/>
                    <a:pt x="61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50" y="13"/>
                    <a:pt x="40" y="23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1" y="35"/>
                    <a:pt x="14" y="37"/>
                    <a:pt x="8" y="39"/>
                  </a:cubicBezTo>
                  <a:cubicBezTo>
                    <a:pt x="5" y="40"/>
                    <a:pt x="3" y="41"/>
                    <a:pt x="2" y="41"/>
                  </a:cubicBezTo>
                  <a:cubicBezTo>
                    <a:pt x="1" y="41"/>
                    <a:pt x="1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" y="41"/>
                    <a:pt x="1" y="41"/>
                    <a:pt x="2" y="41"/>
                  </a:cubicBezTo>
                  <a:cubicBezTo>
                    <a:pt x="3" y="40"/>
                    <a:pt x="5" y="40"/>
                    <a:pt x="8" y="39"/>
                  </a:cubicBezTo>
                  <a:cubicBezTo>
                    <a:pt x="13" y="37"/>
                    <a:pt x="21" y="34"/>
                    <a:pt x="31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9" y="23"/>
                    <a:pt x="49" y="12"/>
                    <a:pt x="61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7" y="6"/>
                    <a:pt x="71" y="13"/>
                    <a:pt x="77" y="20"/>
                  </a:cubicBezTo>
                  <a:cubicBezTo>
                    <a:pt x="82" y="27"/>
                    <a:pt x="88" y="35"/>
                    <a:pt x="93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103" y="34"/>
                    <a:pt x="114" y="27"/>
                    <a:pt x="123" y="21"/>
                  </a:cubicBezTo>
                  <a:cubicBezTo>
                    <a:pt x="123" y="21"/>
                    <a:pt x="123" y="21"/>
                    <a:pt x="123" y="21"/>
                  </a:cubicBezTo>
                  <a:cubicBezTo>
                    <a:pt x="123" y="21"/>
                    <a:pt x="123" y="21"/>
                    <a:pt x="123" y="21"/>
                  </a:cubicBezTo>
                  <a:cubicBezTo>
                    <a:pt x="132" y="27"/>
                    <a:pt x="140" y="32"/>
                    <a:pt x="145" y="36"/>
                  </a:cubicBezTo>
                  <a:cubicBezTo>
                    <a:pt x="148" y="38"/>
                    <a:pt x="150" y="39"/>
                    <a:pt x="151" y="40"/>
                  </a:cubicBezTo>
                  <a:cubicBezTo>
                    <a:pt x="152" y="41"/>
                    <a:pt x="153" y="41"/>
                    <a:pt x="153" y="41"/>
                  </a:cubicBezTo>
                  <a:lnTo>
                    <a:pt x="154" y="4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Oval 222">
              <a:extLst>
                <a:ext uri="{FF2B5EF4-FFF2-40B4-BE49-F238E27FC236}">
                  <a16:creationId xmlns:a16="http://schemas.microsoft.com/office/drawing/2014/main" id="{B1142787-4774-468A-9A80-181FA27C85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8386" y="4114497"/>
              <a:ext cx="7049" cy="704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Oval 223">
              <a:extLst>
                <a:ext uri="{FF2B5EF4-FFF2-40B4-BE49-F238E27FC236}">
                  <a16:creationId xmlns:a16="http://schemas.microsoft.com/office/drawing/2014/main" id="{927D312A-A8E1-4BE2-BC38-AF3708EEA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3668" y="4189214"/>
              <a:ext cx="9869" cy="845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Oval 224">
              <a:extLst>
                <a:ext uri="{FF2B5EF4-FFF2-40B4-BE49-F238E27FC236}">
                  <a16:creationId xmlns:a16="http://schemas.microsoft.com/office/drawing/2014/main" id="{ECEA37C9-58AF-451D-A23C-D83F72EAD5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0283" y="4214589"/>
              <a:ext cx="9869" cy="845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Oval 225">
              <a:extLst>
                <a:ext uri="{FF2B5EF4-FFF2-40B4-BE49-F238E27FC236}">
                  <a16:creationId xmlns:a16="http://schemas.microsoft.com/office/drawing/2014/main" id="{DEC960BC-0B2B-4EE5-9140-CCF8D2996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75000" y="4168068"/>
              <a:ext cx="9869" cy="986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Oval 226">
              <a:extLst>
                <a:ext uri="{FF2B5EF4-FFF2-40B4-BE49-F238E27FC236}">
                  <a16:creationId xmlns:a16="http://schemas.microsoft.com/office/drawing/2014/main" id="{30E23522-C1BF-4388-A424-2A8C4952F4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2786" y="4265341"/>
              <a:ext cx="1409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Oval 227">
              <a:extLst>
                <a:ext uri="{FF2B5EF4-FFF2-40B4-BE49-F238E27FC236}">
                  <a16:creationId xmlns:a16="http://schemas.microsoft.com/office/drawing/2014/main" id="{5C3FFF79-1EB4-4FE0-BCD5-43B0F879CC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7503" y="4265341"/>
              <a:ext cx="1409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Oval 228">
              <a:extLst>
                <a:ext uri="{FF2B5EF4-FFF2-40B4-BE49-F238E27FC236}">
                  <a16:creationId xmlns:a16="http://schemas.microsoft.com/office/drawing/2014/main" id="{F2824DFD-5B31-45C4-9651-C7D7141C0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65040" y="4265341"/>
              <a:ext cx="1409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Oval 229">
              <a:extLst>
                <a:ext uri="{FF2B5EF4-FFF2-40B4-BE49-F238E27FC236}">
                  <a16:creationId xmlns:a16="http://schemas.microsoft.com/office/drawing/2014/main" id="{FE90D2DA-0CBA-4625-9A3B-A0A9DA3547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39756" y="4265341"/>
              <a:ext cx="1409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Oval 230">
              <a:extLst>
                <a:ext uri="{FF2B5EF4-FFF2-40B4-BE49-F238E27FC236}">
                  <a16:creationId xmlns:a16="http://schemas.microsoft.com/office/drawing/2014/main" id="{9330509F-A10B-4281-AF9E-58E9B3085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5883" y="4265341"/>
              <a:ext cx="1268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Oval 231">
              <a:extLst>
                <a:ext uri="{FF2B5EF4-FFF2-40B4-BE49-F238E27FC236}">
                  <a16:creationId xmlns:a16="http://schemas.microsoft.com/office/drawing/2014/main" id="{B17B7FBE-76DD-4BFE-A7D0-900FA7CAD4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242785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Oval 232">
              <a:extLst>
                <a:ext uri="{FF2B5EF4-FFF2-40B4-BE49-F238E27FC236}">
                  <a16:creationId xmlns:a16="http://schemas.microsoft.com/office/drawing/2014/main" id="{EFB2EC16-4039-4F73-AEF7-9840AACDC5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214589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Oval 233">
              <a:extLst>
                <a:ext uri="{FF2B5EF4-FFF2-40B4-BE49-F238E27FC236}">
                  <a16:creationId xmlns:a16="http://schemas.microsoft.com/office/drawing/2014/main" id="{79DD49DD-8D54-4934-9529-0E0979BD4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184985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Oval 234">
              <a:extLst>
                <a:ext uri="{FF2B5EF4-FFF2-40B4-BE49-F238E27FC236}">
                  <a16:creationId xmlns:a16="http://schemas.microsoft.com/office/drawing/2014/main" id="{B2C6D490-7F31-4E62-9974-54B6909627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155380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Oval 235">
              <a:extLst>
                <a:ext uri="{FF2B5EF4-FFF2-40B4-BE49-F238E27FC236}">
                  <a16:creationId xmlns:a16="http://schemas.microsoft.com/office/drawing/2014/main" id="{896D6897-887B-4BC1-9BE1-399CD81CA6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127185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236">
              <a:extLst>
                <a:ext uri="{FF2B5EF4-FFF2-40B4-BE49-F238E27FC236}">
                  <a16:creationId xmlns:a16="http://schemas.microsoft.com/office/drawing/2014/main" id="{57C5FAFA-6ABC-409E-AC19-28B5C19A82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097580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237">
              <a:extLst>
                <a:ext uri="{FF2B5EF4-FFF2-40B4-BE49-F238E27FC236}">
                  <a16:creationId xmlns:a16="http://schemas.microsoft.com/office/drawing/2014/main" id="{3699E5FC-F64C-4C95-98B6-34596291AC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069385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Rectangle 238">
              <a:extLst>
                <a:ext uri="{FF2B5EF4-FFF2-40B4-BE49-F238E27FC236}">
                  <a16:creationId xmlns:a16="http://schemas.microsoft.com/office/drawing/2014/main" id="{39CE0EC4-A8BD-4D9C-A86F-C33F634110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3181" y="3998897"/>
              <a:ext cx="107141" cy="7049"/>
            </a:xfrm>
            <a:prstGeom prst="rect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Oval 239">
              <a:extLst>
                <a:ext uri="{FF2B5EF4-FFF2-40B4-BE49-F238E27FC236}">
                  <a16:creationId xmlns:a16="http://schemas.microsoft.com/office/drawing/2014/main" id="{5F08FDA9-9F39-421C-9262-3223E88938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1771" y="4020043"/>
              <a:ext cx="296049" cy="282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Oval 240">
              <a:extLst>
                <a:ext uri="{FF2B5EF4-FFF2-40B4-BE49-F238E27FC236}">
                  <a16:creationId xmlns:a16="http://schemas.microsoft.com/office/drawing/2014/main" id="{08DC8EFF-889E-431F-B9EE-B990742809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0230" y="4300585"/>
              <a:ext cx="179039" cy="141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Oval 241">
              <a:extLst>
                <a:ext uri="{FF2B5EF4-FFF2-40B4-BE49-F238E27FC236}">
                  <a16:creationId xmlns:a16="http://schemas.microsoft.com/office/drawing/2014/main" id="{D3C154A4-D073-49B4-9CEA-D40DEAEE4C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5869" y="4316092"/>
              <a:ext cx="36654" cy="141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Oval 242">
              <a:extLst>
                <a:ext uri="{FF2B5EF4-FFF2-40B4-BE49-F238E27FC236}">
                  <a16:creationId xmlns:a16="http://schemas.microsoft.com/office/drawing/2014/main" id="{F9A28CFE-FD6B-4C97-A678-F398D3D99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5922" y="4299175"/>
              <a:ext cx="126878" cy="141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Oval 243">
              <a:extLst>
                <a:ext uri="{FF2B5EF4-FFF2-40B4-BE49-F238E27FC236}">
                  <a16:creationId xmlns:a16="http://schemas.microsoft.com/office/drawing/2014/main" id="{E23FE6BB-3E29-4A4F-A919-A0F550163F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4249" y="4307633"/>
              <a:ext cx="39473" cy="141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244">
              <a:extLst>
                <a:ext uri="{FF2B5EF4-FFF2-40B4-BE49-F238E27FC236}">
                  <a16:creationId xmlns:a16="http://schemas.microsoft.com/office/drawing/2014/main" id="{90612E3D-B990-4929-8D87-63791BE581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099" y="4495131"/>
              <a:ext cx="294639" cy="1413985"/>
            </a:xfrm>
            <a:custGeom>
              <a:avLst/>
              <a:gdLst>
                <a:gd name="T0" fmla="*/ 0 w 209"/>
                <a:gd name="T1" fmla="*/ 1003 h 1003"/>
                <a:gd name="T2" fmla="*/ 113 w 209"/>
                <a:gd name="T3" fmla="*/ 0 h 1003"/>
                <a:gd name="T4" fmla="*/ 209 w 209"/>
                <a:gd name="T5" fmla="*/ 34 h 1003"/>
                <a:gd name="T6" fmla="*/ 51 w 209"/>
                <a:gd name="T7" fmla="*/ 1003 h 1003"/>
                <a:gd name="T8" fmla="*/ 0 w 209"/>
                <a:gd name="T9" fmla="*/ 1003 h 1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1003">
                  <a:moveTo>
                    <a:pt x="0" y="1003"/>
                  </a:moveTo>
                  <a:lnTo>
                    <a:pt x="113" y="0"/>
                  </a:lnTo>
                  <a:lnTo>
                    <a:pt x="209" y="34"/>
                  </a:lnTo>
                  <a:lnTo>
                    <a:pt x="51" y="1003"/>
                  </a:lnTo>
                  <a:lnTo>
                    <a:pt x="0" y="1003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Rectangle 245">
              <a:extLst>
                <a:ext uri="{FF2B5EF4-FFF2-40B4-BE49-F238E27FC236}">
                  <a16:creationId xmlns:a16="http://schemas.microsoft.com/office/drawing/2014/main" id="{972412F9-1554-430A-8743-A75EA1FDEE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2431" y="4383760"/>
              <a:ext cx="4079832" cy="176220"/>
            </a:xfrm>
            <a:prstGeom prst="rect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Rectangle 246">
              <a:extLst>
                <a:ext uri="{FF2B5EF4-FFF2-40B4-BE49-F238E27FC236}">
                  <a16:creationId xmlns:a16="http://schemas.microsoft.com/office/drawing/2014/main" id="{31297AC7-B61B-4FFF-8CD5-0099EB8FD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2431" y="4383760"/>
              <a:ext cx="4079832" cy="176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Freeform 247">
              <a:extLst>
                <a:ext uri="{FF2B5EF4-FFF2-40B4-BE49-F238E27FC236}">
                  <a16:creationId xmlns:a16="http://schemas.microsoft.com/office/drawing/2014/main" id="{CFBC6B35-9B19-4AE3-AF17-4B1DE020BD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8070" y="4383760"/>
              <a:ext cx="858541" cy="132517"/>
            </a:xfrm>
            <a:custGeom>
              <a:avLst/>
              <a:gdLst>
                <a:gd name="T0" fmla="*/ 356 w 356"/>
                <a:gd name="T1" fmla="*/ 1 h 55"/>
                <a:gd name="T2" fmla="*/ 355 w 356"/>
                <a:gd name="T3" fmla="*/ 1 h 55"/>
                <a:gd name="T4" fmla="*/ 353 w 356"/>
                <a:gd name="T5" fmla="*/ 4 h 55"/>
                <a:gd name="T6" fmla="*/ 345 w 356"/>
                <a:gd name="T7" fmla="*/ 10 h 55"/>
                <a:gd name="T8" fmla="*/ 329 w 356"/>
                <a:gd name="T9" fmla="*/ 16 h 55"/>
                <a:gd name="T10" fmla="*/ 306 w 356"/>
                <a:gd name="T11" fmla="*/ 17 h 55"/>
                <a:gd name="T12" fmla="*/ 278 w 356"/>
                <a:gd name="T13" fmla="*/ 14 h 55"/>
                <a:gd name="T14" fmla="*/ 247 w 356"/>
                <a:gd name="T15" fmla="*/ 10 h 55"/>
                <a:gd name="T16" fmla="*/ 177 w 356"/>
                <a:gd name="T17" fmla="*/ 24 h 55"/>
                <a:gd name="T18" fmla="*/ 109 w 356"/>
                <a:gd name="T19" fmla="*/ 48 h 55"/>
                <a:gd name="T20" fmla="*/ 78 w 356"/>
                <a:gd name="T21" fmla="*/ 54 h 55"/>
                <a:gd name="T22" fmla="*/ 50 w 356"/>
                <a:gd name="T23" fmla="*/ 54 h 55"/>
                <a:gd name="T24" fmla="*/ 12 w 356"/>
                <a:gd name="T25" fmla="*/ 42 h 55"/>
                <a:gd name="T26" fmla="*/ 0 w 356"/>
                <a:gd name="T27" fmla="*/ 33 h 55"/>
                <a:gd name="T28" fmla="*/ 1 w 356"/>
                <a:gd name="T29" fmla="*/ 34 h 55"/>
                <a:gd name="T30" fmla="*/ 3 w 356"/>
                <a:gd name="T31" fmla="*/ 35 h 55"/>
                <a:gd name="T32" fmla="*/ 12 w 356"/>
                <a:gd name="T33" fmla="*/ 41 h 55"/>
                <a:gd name="T34" fmla="*/ 50 w 356"/>
                <a:gd name="T35" fmla="*/ 53 h 55"/>
                <a:gd name="T36" fmla="*/ 77 w 356"/>
                <a:gd name="T37" fmla="*/ 53 h 55"/>
                <a:gd name="T38" fmla="*/ 108 w 356"/>
                <a:gd name="T39" fmla="*/ 46 h 55"/>
                <a:gd name="T40" fmla="*/ 176 w 356"/>
                <a:gd name="T41" fmla="*/ 22 h 55"/>
                <a:gd name="T42" fmla="*/ 247 w 356"/>
                <a:gd name="T43" fmla="*/ 8 h 55"/>
                <a:gd name="T44" fmla="*/ 279 w 356"/>
                <a:gd name="T45" fmla="*/ 12 h 55"/>
                <a:gd name="T46" fmla="*/ 306 w 356"/>
                <a:gd name="T47" fmla="*/ 15 h 55"/>
                <a:gd name="T48" fmla="*/ 328 w 356"/>
                <a:gd name="T49" fmla="*/ 15 h 55"/>
                <a:gd name="T50" fmla="*/ 345 w 356"/>
                <a:gd name="T51" fmla="*/ 10 h 55"/>
                <a:gd name="T52" fmla="*/ 356 w 356"/>
                <a:gd name="T53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6" h="55">
                  <a:moveTo>
                    <a:pt x="356" y="1"/>
                  </a:moveTo>
                  <a:cubicBezTo>
                    <a:pt x="356" y="1"/>
                    <a:pt x="356" y="1"/>
                    <a:pt x="355" y="1"/>
                  </a:cubicBezTo>
                  <a:cubicBezTo>
                    <a:pt x="355" y="2"/>
                    <a:pt x="354" y="3"/>
                    <a:pt x="353" y="4"/>
                  </a:cubicBezTo>
                  <a:cubicBezTo>
                    <a:pt x="352" y="5"/>
                    <a:pt x="349" y="8"/>
                    <a:pt x="345" y="10"/>
                  </a:cubicBezTo>
                  <a:cubicBezTo>
                    <a:pt x="341" y="13"/>
                    <a:pt x="335" y="15"/>
                    <a:pt x="329" y="16"/>
                  </a:cubicBezTo>
                  <a:cubicBezTo>
                    <a:pt x="322" y="17"/>
                    <a:pt x="314" y="17"/>
                    <a:pt x="306" y="17"/>
                  </a:cubicBezTo>
                  <a:cubicBezTo>
                    <a:pt x="297" y="17"/>
                    <a:pt x="288" y="15"/>
                    <a:pt x="278" y="14"/>
                  </a:cubicBezTo>
                  <a:cubicBezTo>
                    <a:pt x="269" y="12"/>
                    <a:pt x="258" y="10"/>
                    <a:pt x="247" y="10"/>
                  </a:cubicBezTo>
                  <a:cubicBezTo>
                    <a:pt x="225" y="9"/>
                    <a:pt x="201" y="15"/>
                    <a:pt x="177" y="24"/>
                  </a:cubicBezTo>
                  <a:cubicBezTo>
                    <a:pt x="153" y="32"/>
                    <a:pt x="130" y="42"/>
                    <a:pt x="109" y="48"/>
                  </a:cubicBezTo>
                  <a:cubicBezTo>
                    <a:pt x="98" y="51"/>
                    <a:pt x="87" y="53"/>
                    <a:pt x="78" y="54"/>
                  </a:cubicBezTo>
                  <a:cubicBezTo>
                    <a:pt x="68" y="55"/>
                    <a:pt x="58" y="55"/>
                    <a:pt x="50" y="54"/>
                  </a:cubicBezTo>
                  <a:cubicBezTo>
                    <a:pt x="33" y="52"/>
                    <a:pt x="20" y="47"/>
                    <a:pt x="12" y="42"/>
                  </a:cubicBezTo>
                  <a:cubicBezTo>
                    <a:pt x="4" y="37"/>
                    <a:pt x="0" y="33"/>
                    <a:pt x="0" y="33"/>
                  </a:cubicBezTo>
                  <a:cubicBezTo>
                    <a:pt x="0" y="33"/>
                    <a:pt x="1" y="33"/>
                    <a:pt x="1" y="34"/>
                  </a:cubicBezTo>
                  <a:cubicBezTo>
                    <a:pt x="2" y="34"/>
                    <a:pt x="2" y="35"/>
                    <a:pt x="3" y="35"/>
                  </a:cubicBezTo>
                  <a:cubicBezTo>
                    <a:pt x="5" y="37"/>
                    <a:pt x="8" y="39"/>
                    <a:pt x="12" y="41"/>
                  </a:cubicBezTo>
                  <a:cubicBezTo>
                    <a:pt x="20" y="46"/>
                    <a:pt x="33" y="51"/>
                    <a:pt x="50" y="53"/>
                  </a:cubicBezTo>
                  <a:cubicBezTo>
                    <a:pt x="58" y="54"/>
                    <a:pt x="68" y="54"/>
                    <a:pt x="77" y="53"/>
                  </a:cubicBezTo>
                  <a:cubicBezTo>
                    <a:pt x="87" y="51"/>
                    <a:pt x="97" y="49"/>
                    <a:pt x="108" y="46"/>
                  </a:cubicBezTo>
                  <a:cubicBezTo>
                    <a:pt x="130" y="40"/>
                    <a:pt x="152" y="30"/>
                    <a:pt x="176" y="22"/>
                  </a:cubicBezTo>
                  <a:cubicBezTo>
                    <a:pt x="200" y="13"/>
                    <a:pt x="225" y="7"/>
                    <a:pt x="247" y="8"/>
                  </a:cubicBezTo>
                  <a:cubicBezTo>
                    <a:pt x="258" y="9"/>
                    <a:pt x="269" y="10"/>
                    <a:pt x="279" y="12"/>
                  </a:cubicBezTo>
                  <a:cubicBezTo>
                    <a:pt x="288" y="14"/>
                    <a:pt x="298" y="15"/>
                    <a:pt x="306" y="15"/>
                  </a:cubicBezTo>
                  <a:cubicBezTo>
                    <a:pt x="314" y="16"/>
                    <a:pt x="322" y="16"/>
                    <a:pt x="328" y="15"/>
                  </a:cubicBezTo>
                  <a:cubicBezTo>
                    <a:pt x="335" y="14"/>
                    <a:pt x="340" y="12"/>
                    <a:pt x="345" y="10"/>
                  </a:cubicBezTo>
                  <a:cubicBezTo>
                    <a:pt x="353" y="5"/>
                    <a:pt x="356" y="0"/>
                    <a:pt x="3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Freeform 248">
              <a:extLst>
                <a:ext uri="{FF2B5EF4-FFF2-40B4-BE49-F238E27FC236}">
                  <a16:creationId xmlns:a16="http://schemas.microsoft.com/office/drawing/2014/main" id="{46A80515-919E-450D-8B04-AA8078061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6134" y="4385170"/>
              <a:ext cx="373586" cy="76127"/>
            </a:xfrm>
            <a:custGeom>
              <a:avLst/>
              <a:gdLst>
                <a:gd name="T0" fmla="*/ 155 w 155"/>
                <a:gd name="T1" fmla="*/ 1 h 31"/>
                <a:gd name="T2" fmla="*/ 150 w 155"/>
                <a:gd name="T3" fmla="*/ 5 h 31"/>
                <a:gd name="T4" fmla="*/ 134 w 155"/>
                <a:gd name="T5" fmla="*/ 15 h 31"/>
                <a:gd name="T6" fmla="*/ 109 w 155"/>
                <a:gd name="T7" fmla="*/ 25 h 31"/>
                <a:gd name="T8" fmla="*/ 76 w 155"/>
                <a:gd name="T9" fmla="*/ 30 h 31"/>
                <a:gd name="T10" fmla="*/ 17 w 155"/>
                <a:gd name="T11" fmla="*/ 18 h 31"/>
                <a:gd name="T12" fmla="*/ 3 w 155"/>
                <a:gd name="T13" fmla="*/ 7 h 31"/>
                <a:gd name="T14" fmla="*/ 1 w 155"/>
                <a:gd name="T15" fmla="*/ 2 h 31"/>
                <a:gd name="T16" fmla="*/ 0 w 155"/>
                <a:gd name="T17" fmla="*/ 1 h 31"/>
                <a:gd name="T18" fmla="*/ 4 w 155"/>
                <a:gd name="T19" fmla="*/ 6 h 31"/>
                <a:gd name="T20" fmla="*/ 18 w 155"/>
                <a:gd name="T21" fmla="*/ 17 h 31"/>
                <a:gd name="T22" fmla="*/ 76 w 155"/>
                <a:gd name="T23" fmla="*/ 28 h 31"/>
                <a:gd name="T24" fmla="*/ 109 w 155"/>
                <a:gd name="T25" fmla="*/ 23 h 31"/>
                <a:gd name="T26" fmla="*/ 134 w 155"/>
                <a:gd name="T27" fmla="*/ 14 h 31"/>
                <a:gd name="T28" fmla="*/ 149 w 155"/>
                <a:gd name="T29" fmla="*/ 4 h 31"/>
                <a:gd name="T30" fmla="*/ 155 w 155"/>
                <a:gd name="T31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5" h="31">
                  <a:moveTo>
                    <a:pt x="155" y="1"/>
                  </a:moveTo>
                  <a:cubicBezTo>
                    <a:pt x="155" y="1"/>
                    <a:pt x="153" y="2"/>
                    <a:pt x="150" y="5"/>
                  </a:cubicBezTo>
                  <a:cubicBezTo>
                    <a:pt x="146" y="8"/>
                    <a:pt x="141" y="11"/>
                    <a:pt x="134" y="15"/>
                  </a:cubicBezTo>
                  <a:cubicBezTo>
                    <a:pt x="127" y="19"/>
                    <a:pt x="119" y="22"/>
                    <a:pt x="109" y="25"/>
                  </a:cubicBezTo>
                  <a:cubicBezTo>
                    <a:pt x="99" y="28"/>
                    <a:pt x="88" y="30"/>
                    <a:pt x="76" y="30"/>
                  </a:cubicBezTo>
                  <a:cubicBezTo>
                    <a:pt x="52" y="31"/>
                    <a:pt x="31" y="25"/>
                    <a:pt x="17" y="18"/>
                  </a:cubicBezTo>
                  <a:cubicBezTo>
                    <a:pt x="10" y="15"/>
                    <a:pt x="5" y="10"/>
                    <a:pt x="3" y="7"/>
                  </a:cubicBezTo>
                  <a:cubicBezTo>
                    <a:pt x="2" y="5"/>
                    <a:pt x="1" y="3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3"/>
                    <a:pt x="4" y="6"/>
                  </a:cubicBezTo>
                  <a:cubicBezTo>
                    <a:pt x="6" y="10"/>
                    <a:pt x="11" y="14"/>
                    <a:pt x="18" y="17"/>
                  </a:cubicBezTo>
                  <a:cubicBezTo>
                    <a:pt x="32" y="23"/>
                    <a:pt x="53" y="29"/>
                    <a:pt x="76" y="28"/>
                  </a:cubicBezTo>
                  <a:cubicBezTo>
                    <a:pt x="88" y="28"/>
                    <a:pt x="99" y="26"/>
                    <a:pt x="109" y="23"/>
                  </a:cubicBezTo>
                  <a:cubicBezTo>
                    <a:pt x="118" y="21"/>
                    <a:pt x="127" y="17"/>
                    <a:pt x="134" y="14"/>
                  </a:cubicBezTo>
                  <a:cubicBezTo>
                    <a:pt x="140" y="10"/>
                    <a:pt x="146" y="7"/>
                    <a:pt x="149" y="4"/>
                  </a:cubicBezTo>
                  <a:cubicBezTo>
                    <a:pt x="153" y="2"/>
                    <a:pt x="155" y="1"/>
                    <a:pt x="1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Freeform 249">
              <a:extLst>
                <a:ext uri="{FF2B5EF4-FFF2-40B4-BE49-F238E27FC236}">
                  <a16:creationId xmlns:a16="http://schemas.microsoft.com/office/drawing/2014/main" id="{21595EE4-6D7E-419A-86A0-627E672A8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2699" y="4419004"/>
              <a:ext cx="515970" cy="133927"/>
            </a:xfrm>
            <a:custGeom>
              <a:avLst/>
              <a:gdLst>
                <a:gd name="T0" fmla="*/ 135 w 214"/>
                <a:gd name="T1" fmla="*/ 34 h 55"/>
                <a:gd name="T2" fmla="*/ 137 w 214"/>
                <a:gd name="T3" fmla="*/ 35 h 55"/>
                <a:gd name="T4" fmla="*/ 145 w 214"/>
                <a:gd name="T5" fmla="*/ 37 h 55"/>
                <a:gd name="T6" fmla="*/ 175 w 214"/>
                <a:gd name="T7" fmla="*/ 32 h 55"/>
                <a:gd name="T8" fmla="*/ 175 w 214"/>
                <a:gd name="T9" fmla="*/ 33 h 55"/>
                <a:gd name="T10" fmla="*/ 138 w 214"/>
                <a:gd name="T11" fmla="*/ 19 h 55"/>
                <a:gd name="T12" fmla="*/ 90 w 214"/>
                <a:gd name="T13" fmla="*/ 31 h 55"/>
                <a:gd name="T14" fmla="*/ 86 w 214"/>
                <a:gd name="T15" fmla="*/ 36 h 55"/>
                <a:gd name="T16" fmla="*/ 90 w 214"/>
                <a:gd name="T17" fmla="*/ 41 h 55"/>
                <a:gd name="T18" fmla="*/ 96 w 214"/>
                <a:gd name="T19" fmla="*/ 43 h 55"/>
                <a:gd name="T20" fmla="*/ 103 w 214"/>
                <a:gd name="T21" fmla="*/ 45 h 55"/>
                <a:gd name="T22" fmla="*/ 133 w 214"/>
                <a:gd name="T23" fmla="*/ 50 h 55"/>
                <a:gd name="T24" fmla="*/ 165 w 214"/>
                <a:gd name="T25" fmla="*/ 53 h 55"/>
                <a:gd name="T26" fmla="*/ 182 w 214"/>
                <a:gd name="T27" fmla="*/ 51 h 55"/>
                <a:gd name="T28" fmla="*/ 190 w 214"/>
                <a:gd name="T29" fmla="*/ 49 h 55"/>
                <a:gd name="T30" fmla="*/ 198 w 214"/>
                <a:gd name="T31" fmla="*/ 47 h 55"/>
                <a:gd name="T32" fmla="*/ 208 w 214"/>
                <a:gd name="T33" fmla="*/ 39 h 55"/>
                <a:gd name="T34" fmla="*/ 210 w 214"/>
                <a:gd name="T35" fmla="*/ 28 h 55"/>
                <a:gd name="T36" fmla="*/ 202 w 214"/>
                <a:gd name="T37" fmla="*/ 19 h 55"/>
                <a:gd name="T38" fmla="*/ 191 w 214"/>
                <a:gd name="T39" fmla="*/ 13 h 55"/>
                <a:gd name="T40" fmla="*/ 144 w 214"/>
                <a:gd name="T41" fmla="*/ 4 h 55"/>
                <a:gd name="T42" fmla="*/ 64 w 214"/>
                <a:gd name="T43" fmla="*/ 16 h 55"/>
                <a:gd name="T44" fmla="*/ 15 w 214"/>
                <a:gd name="T45" fmla="*/ 42 h 55"/>
                <a:gd name="T46" fmla="*/ 4 w 214"/>
                <a:gd name="T47" fmla="*/ 52 h 55"/>
                <a:gd name="T48" fmla="*/ 1 w 214"/>
                <a:gd name="T49" fmla="*/ 54 h 55"/>
                <a:gd name="T50" fmla="*/ 0 w 214"/>
                <a:gd name="T51" fmla="*/ 55 h 55"/>
                <a:gd name="T52" fmla="*/ 0 w 214"/>
                <a:gd name="T53" fmla="*/ 54 h 55"/>
                <a:gd name="T54" fmla="*/ 3 w 214"/>
                <a:gd name="T55" fmla="*/ 52 h 55"/>
                <a:gd name="T56" fmla="*/ 15 w 214"/>
                <a:gd name="T57" fmla="*/ 42 h 55"/>
                <a:gd name="T58" fmla="*/ 63 w 214"/>
                <a:gd name="T59" fmla="*/ 15 h 55"/>
                <a:gd name="T60" fmla="*/ 144 w 214"/>
                <a:gd name="T61" fmla="*/ 2 h 55"/>
                <a:gd name="T62" fmla="*/ 191 w 214"/>
                <a:gd name="T63" fmla="*/ 12 h 55"/>
                <a:gd name="T64" fmla="*/ 203 w 214"/>
                <a:gd name="T65" fmla="*/ 17 h 55"/>
                <a:gd name="T66" fmla="*/ 212 w 214"/>
                <a:gd name="T67" fmla="*/ 27 h 55"/>
                <a:gd name="T68" fmla="*/ 210 w 214"/>
                <a:gd name="T69" fmla="*/ 41 h 55"/>
                <a:gd name="T70" fmla="*/ 199 w 214"/>
                <a:gd name="T71" fmla="*/ 49 h 55"/>
                <a:gd name="T72" fmla="*/ 190 w 214"/>
                <a:gd name="T73" fmla="*/ 51 h 55"/>
                <a:gd name="T74" fmla="*/ 182 w 214"/>
                <a:gd name="T75" fmla="*/ 53 h 55"/>
                <a:gd name="T76" fmla="*/ 165 w 214"/>
                <a:gd name="T77" fmla="*/ 55 h 55"/>
                <a:gd name="T78" fmla="*/ 133 w 214"/>
                <a:gd name="T79" fmla="*/ 52 h 55"/>
                <a:gd name="T80" fmla="*/ 103 w 214"/>
                <a:gd name="T81" fmla="*/ 46 h 55"/>
                <a:gd name="T82" fmla="*/ 96 w 214"/>
                <a:gd name="T83" fmla="*/ 45 h 55"/>
                <a:gd name="T84" fmla="*/ 89 w 214"/>
                <a:gd name="T85" fmla="*/ 42 h 55"/>
                <a:gd name="T86" fmla="*/ 86 w 214"/>
                <a:gd name="T87" fmla="*/ 40 h 55"/>
                <a:gd name="T88" fmla="*/ 85 w 214"/>
                <a:gd name="T89" fmla="*/ 36 h 55"/>
                <a:gd name="T90" fmla="*/ 89 w 214"/>
                <a:gd name="T91" fmla="*/ 30 h 55"/>
                <a:gd name="T92" fmla="*/ 138 w 214"/>
                <a:gd name="T93" fmla="*/ 17 h 55"/>
                <a:gd name="T94" fmla="*/ 175 w 214"/>
                <a:gd name="T95" fmla="*/ 32 h 55"/>
                <a:gd name="T96" fmla="*/ 176 w 214"/>
                <a:gd name="T97" fmla="*/ 33 h 55"/>
                <a:gd name="T98" fmla="*/ 175 w 214"/>
                <a:gd name="T99" fmla="*/ 33 h 55"/>
                <a:gd name="T100" fmla="*/ 145 w 214"/>
                <a:gd name="T101" fmla="*/ 37 h 55"/>
                <a:gd name="T102" fmla="*/ 135 w 214"/>
                <a:gd name="T103" fmla="*/ 3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4" h="55">
                  <a:moveTo>
                    <a:pt x="135" y="34"/>
                  </a:moveTo>
                  <a:cubicBezTo>
                    <a:pt x="135" y="34"/>
                    <a:pt x="136" y="34"/>
                    <a:pt x="137" y="35"/>
                  </a:cubicBezTo>
                  <a:cubicBezTo>
                    <a:pt x="139" y="35"/>
                    <a:pt x="142" y="36"/>
                    <a:pt x="145" y="37"/>
                  </a:cubicBezTo>
                  <a:cubicBezTo>
                    <a:pt x="152" y="38"/>
                    <a:pt x="163" y="38"/>
                    <a:pt x="175" y="32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66" y="26"/>
                    <a:pt x="153" y="20"/>
                    <a:pt x="138" y="19"/>
                  </a:cubicBezTo>
                  <a:cubicBezTo>
                    <a:pt x="123" y="17"/>
                    <a:pt x="105" y="20"/>
                    <a:pt x="90" y="31"/>
                  </a:cubicBezTo>
                  <a:cubicBezTo>
                    <a:pt x="88" y="32"/>
                    <a:pt x="87" y="34"/>
                    <a:pt x="86" y="36"/>
                  </a:cubicBezTo>
                  <a:cubicBezTo>
                    <a:pt x="86" y="38"/>
                    <a:pt x="88" y="40"/>
                    <a:pt x="90" y="41"/>
                  </a:cubicBezTo>
                  <a:cubicBezTo>
                    <a:pt x="92" y="42"/>
                    <a:pt x="94" y="42"/>
                    <a:pt x="96" y="43"/>
                  </a:cubicBezTo>
                  <a:cubicBezTo>
                    <a:pt x="99" y="43"/>
                    <a:pt x="101" y="44"/>
                    <a:pt x="103" y="45"/>
                  </a:cubicBezTo>
                  <a:cubicBezTo>
                    <a:pt x="113" y="47"/>
                    <a:pt x="123" y="49"/>
                    <a:pt x="133" y="50"/>
                  </a:cubicBezTo>
                  <a:cubicBezTo>
                    <a:pt x="144" y="52"/>
                    <a:pt x="154" y="53"/>
                    <a:pt x="165" y="53"/>
                  </a:cubicBezTo>
                  <a:cubicBezTo>
                    <a:pt x="171" y="52"/>
                    <a:pt x="176" y="52"/>
                    <a:pt x="182" y="51"/>
                  </a:cubicBezTo>
                  <a:cubicBezTo>
                    <a:pt x="184" y="50"/>
                    <a:pt x="187" y="50"/>
                    <a:pt x="190" y="49"/>
                  </a:cubicBezTo>
                  <a:cubicBezTo>
                    <a:pt x="193" y="49"/>
                    <a:pt x="195" y="48"/>
                    <a:pt x="198" y="47"/>
                  </a:cubicBezTo>
                  <a:cubicBezTo>
                    <a:pt x="202" y="45"/>
                    <a:pt x="205" y="43"/>
                    <a:pt x="208" y="39"/>
                  </a:cubicBezTo>
                  <a:cubicBezTo>
                    <a:pt x="211" y="36"/>
                    <a:pt x="211" y="32"/>
                    <a:pt x="210" y="28"/>
                  </a:cubicBezTo>
                  <a:cubicBezTo>
                    <a:pt x="209" y="24"/>
                    <a:pt x="205" y="21"/>
                    <a:pt x="202" y="19"/>
                  </a:cubicBezTo>
                  <a:cubicBezTo>
                    <a:pt x="198" y="17"/>
                    <a:pt x="195" y="15"/>
                    <a:pt x="191" y="13"/>
                  </a:cubicBezTo>
                  <a:cubicBezTo>
                    <a:pt x="175" y="7"/>
                    <a:pt x="159" y="5"/>
                    <a:pt x="144" y="4"/>
                  </a:cubicBezTo>
                  <a:cubicBezTo>
                    <a:pt x="113" y="2"/>
                    <a:pt x="85" y="8"/>
                    <a:pt x="64" y="16"/>
                  </a:cubicBezTo>
                  <a:cubicBezTo>
                    <a:pt x="42" y="24"/>
                    <a:pt x="26" y="35"/>
                    <a:pt x="15" y="42"/>
                  </a:cubicBezTo>
                  <a:cubicBezTo>
                    <a:pt x="10" y="46"/>
                    <a:pt x="6" y="50"/>
                    <a:pt x="4" y="52"/>
                  </a:cubicBezTo>
                  <a:cubicBezTo>
                    <a:pt x="2" y="53"/>
                    <a:pt x="1" y="54"/>
                    <a:pt x="1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5"/>
                    <a:pt x="0" y="55"/>
                    <a:pt x="0" y="54"/>
                  </a:cubicBezTo>
                  <a:cubicBezTo>
                    <a:pt x="1" y="54"/>
                    <a:pt x="2" y="53"/>
                    <a:pt x="3" y="52"/>
                  </a:cubicBezTo>
                  <a:cubicBezTo>
                    <a:pt x="6" y="49"/>
                    <a:pt x="10" y="46"/>
                    <a:pt x="15" y="42"/>
                  </a:cubicBezTo>
                  <a:cubicBezTo>
                    <a:pt x="25" y="34"/>
                    <a:pt x="41" y="23"/>
                    <a:pt x="63" y="15"/>
                  </a:cubicBezTo>
                  <a:cubicBezTo>
                    <a:pt x="85" y="6"/>
                    <a:pt x="113" y="0"/>
                    <a:pt x="144" y="2"/>
                  </a:cubicBezTo>
                  <a:cubicBezTo>
                    <a:pt x="159" y="3"/>
                    <a:pt x="176" y="5"/>
                    <a:pt x="191" y="12"/>
                  </a:cubicBezTo>
                  <a:cubicBezTo>
                    <a:pt x="195" y="13"/>
                    <a:pt x="199" y="15"/>
                    <a:pt x="203" y="17"/>
                  </a:cubicBezTo>
                  <a:cubicBezTo>
                    <a:pt x="207" y="20"/>
                    <a:pt x="210" y="23"/>
                    <a:pt x="212" y="27"/>
                  </a:cubicBezTo>
                  <a:cubicBezTo>
                    <a:pt x="214" y="32"/>
                    <a:pt x="213" y="37"/>
                    <a:pt x="210" y="41"/>
                  </a:cubicBezTo>
                  <a:cubicBezTo>
                    <a:pt x="207" y="44"/>
                    <a:pt x="203" y="47"/>
                    <a:pt x="199" y="49"/>
                  </a:cubicBezTo>
                  <a:cubicBezTo>
                    <a:pt x="196" y="50"/>
                    <a:pt x="193" y="51"/>
                    <a:pt x="190" y="51"/>
                  </a:cubicBezTo>
                  <a:cubicBezTo>
                    <a:pt x="188" y="52"/>
                    <a:pt x="185" y="53"/>
                    <a:pt x="182" y="53"/>
                  </a:cubicBezTo>
                  <a:cubicBezTo>
                    <a:pt x="176" y="54"/>
                    <a:pt x="171" y="54"/>
                    <a:pt x="165" y="55"/>
                  </a:cubicBezTo>
                  <a:cubicBezTo>
                    <a:pt x="154" y="55"/>
                    <a:pt x="143" y="54"/>
                    <a:pt x="133" y="52"/>
                  </a:cubicBezTo>
                  <a:cubicBezTo>
                    <a:pt x="123" y="51"/>
                    <a:pt x="113" y="49"/>
                    <a:pt x="103" y="46"/>
                  </a:cubicBezTo>
                  <a:cubicBezTo>
                    <a:pt x="100" y="46"/>
                    <a:pt x="98" y="45"/>
                    <a:pt x="96" y="45"/>
                  </a:cubicBezTo>
                  <a:cubicBezTo>
                    <a:pt x="93" y="44"/>
                    <a:pt x="91" y="44"/>
                    <a:pt x="89" y="42"/>
                  </a:cubicBezTo>
                  <a:cubicBezTo>
                    <a:pt x="88" y="42"/>
                    <a:pt x="86" y="41"/>
                    <a:pt x="86" y="40"/>
                  </a:cubicBezTo>
                  <a:cubicBezTo>
                    <a:pt x="85" y="39"/>
                    <a:pt x="84" y="37"/>
                    <a:pt x="85" y="36"/>
                  </a:cubicBezTo>
                  <a:cubicBezTo>
                    <a:pt x="85" y="33"/>
                    <a:pt x="87" y="31"/>
                    <a:pt x="89" y="30"/>
                  </a:cubicBezTo>
                  <a:cubicBezTo>
                    <a:pt x="105" y="19"/>
                    <a:pt x="123" y="16"/>
                    <a:pt x="138" y="17"/>
                  </a:cubicBezTo>
                  <a:cubicBezTo>
                    <a:pt x="153" y="19"/>
                    <a:pt x="166" y="25"/>
                    <a:pt x="175" y="32"/>
                  </a:cubicBezTo>
                  <a:cubicBezTo>
                    <a:pt x="176" y="33"/>
                    <a:pt x="176" y="33"/>
                    <a:pt x="176" y="33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63" y="39"/>
                    <a:pt x="152" y="39"/>
                    <a:pt x="145" y="37"/>
                  </a:cubicBezTo>
                  <a:cubicBezTo>
                    <a:pt x="138" y="36"/>
                    <a:pt x="135" y="34"/>
                    <a:pt x="135" y="3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250">
              <a:extLst>
                <a:ext uri="{FF2B5EF4-FFF2-40B4-BE49-F238E27FC236}">
                  <a16:creationId xmlns:a16="http://schemas.microsoft.com/office/drawing/2014/main" id="{F8CC149D-68C1-4E90-8740-EEFA2D41B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8986" y="4387990"/>
              <a:ext cx="149434" cy="171990"/>
            </a:xfrm>
            <a:custGeom>
              <a:avLst/>
              <a:gdLst>
                <a:gd name="T0" fmla="*/ 59 w 62"/>
                <a:gd name="T1" fmla="*/ 1 h 71"/>
                <a:gd name="T2" fmla="*/ 61 w 62"/>
                <a:gd name="T3" fmla="*/ 4 h 71"/>
                <a:gd name="T4" fmla="*/ 62 w 62"/>
                <a:gd name="T5" fmla="*/ 15 h 71"/>
                <a:gd name="T6" fmla="*/ 46 w 62"/>
                <a:gd name="T7" fmla="*/ 48 h 71"/>
                <a:gd name="T8" fmla="*/ 30 w 62"/>
                <a:gd name="T9" fmla="*/ 61 h 71"/>
                <a:gd name="T10" fmla="*/ 15 w 62"/>
                <a:gd name="T11" fmla="*/ 68 h 71"/>
                <a:gd name="T12" fmla="*/ 5 w 62"/>
                <a:gd name="T13" fmla="*/ 71 h 71"/>
                <a:gd name="T14" fmla="*/ 0 w 62"/>
                <a:gd name="T15" fmla="*/ 71 h 71"/>
                <a:gd name="T16" fmla="*/ 15 w 62"/>
                <a:gd name="T17" fmla="*/ 67 h 71"/>
                <a:gd name="T18" fmla="*/ 29 w 62"/>
                <a:gd name="T19" fmla="*/ 59 h 71"/>
                <a:gd name="T20" fmla="*/ 44 w 62"/>
                <a:gd name="T21" fmla="*/ 46 h 71"/>
                <a:gd name="T22" fmla="*/ 61 w 62"/>
                <a:gd name="T23" fmla="*/ 15 h 71"/>
                <a:gd name="T24" fmla="*/ 59 w 62"/>
                <a:gd name="T25" fmla="*/ 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71">
                  <a:moveTo>
                    <a:pt x="59" y="1"/>
                  </a:moveTo>
                  <a:cubicBezTo>
                    <a:pt x="59" y="0"/>
                    <a:pt x="60" y="2"/>
                    <a:pt x="61" y="4"/>
                  </a:cubicBezTo>
                  <a:cubicBezTo>
                    <a:pt x="62" y="7"/>
                    <a:pt x="62" y="11"/>
                    <a:pt x="62" y="15"/>
                  </a:cubicBezTo>
                  <a:cubicBezTo>
                    <a:pt x="61" y="25"/>
                    <a:pt x="56" y="37"/>
                    <a:pt x="46" y="48"/>
                  </a:cubicBezTo>
                  <a:cubicBezTo>
                    <a:pt x="41" y="53"/>
                    <a:pt x="35" y="57"/>
                    <a:pt x="30" y="61"/>
                  </a:cubicBezTo>
                  <a:cubicBezTo>
                    <a:pt x="25" y="64"/>
                    <a:pt x="20" y="66"/>
                    <a:pt x="15" y="68"/>
                  </a:cubicBezTo>
                  <a:cubicBezTo>
                    <a:pt x="11" y="69"/>
                    <a:pt x="7" y="70"/>
                    <a:pt x="5" y="71"/>
                  </a:cubicBezTo>
                  <a:cubicBezTo>
                    <a:pt x="2" y="71"/>
                    <a:pt x="0" y="71"/>
                    <a:pt x="0" y="71"/>
                  </a:cubicBezTo>
                  <a:cubicBezTo>
                    <a:pt x="0" y="71"/>
                    <a:pt x="6" y="70"/>
                    <a:pt x="15" y="67"/>
                  </a:cubicBezTo>
                  <a:cubicBezTo>
                    <a:pt x="19" y="65"/>
                    <a:pt x="24" y="62"/>
                    <a:pt x="29" y="59"/>
                  </a:cubicBezTo>
                  <a:cubicBezTo>
                    <a:pt x="34" y="56"/>
                    <a:pt x="39" y="51"/>
                    <a:pt x="44" y="46"/>
                  </a:cubicBezTo>
                  <a:cubicBezTo>
                    <a:pt x="54" y="36"/>
                    <a:pt x="60" y="24"/>
                    <a:pt x="61" y="15"/>
                  </a:cubicBezTo>
                  <a:cubicBezTo>
                    <a:pt x="62" y="6"/>
                    <a:pt x="59" y="1"/>
                    <a:pt x="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251">
              <a:extLst>
                <a:ext uri="{FF2B5EF4-FFF2-40B4-BE49-F238E27FC236}">
                  <a16:creationId xmlns:a16="http://schemas.microsoft.com/office/drawing/2014/main" id="{D7DF94D4-CF70-4466-8ED5-700CEC427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528" y="4428872"/>
              <a:ext cx="594917" cy="131108"/>
            </a:xfrm>
            <a:custGeom>
              <a:avLst/>
              <a:gdLst>
                <a:gd name="T0" fmla="*/ 247 w 247"/>
                <a:gd name="T1" fmla="*/ 51 h 54"/>
                <a:gd name="T2" fmla="*/ 239 w 247"/>
                <a:gd name="T3" fmla="*/ 43 h 54"/>
                <a:gd name="T4" fmla="*/ 213 w 247"/>
                <a:gd name="T5" fmla="*/ 31 h 54"/>
                <a:gd name="T6" fmla="*/ 193 w 247"/>
                <a:gd name="T7" fmla="*/ 32 h 54"/>
                <a:gd name="T8" fmla="*/ 169 w 247"/>
                <a:gd name="T9" fmla="*/ 34 h 54"/>
                <a:gd name="T10" fmla="*/ 145 w 247"/>
                <a:gd name="T11" fmla="*/ 22 h 54"/>
                <a:gd name="T12" fmla="*/ 122 w 247"/>
                <a:gd name="T13" fmla="*/ 8 h 54"/>
                <a:gd name="T14" fmla="*/ 69 w 247"/>
                <a:gd name="T15" fmla="*/ 8 h 54"/>
                <a:gd name="T16" fmla="*/ 31 w 247"/>
                <a:gd name="T17" fmla="*/ 27 h 54"/>
                <a:gd name="T18" fmla="*/ 8 w 247"/>
                <a:gd name="T19" fmla="*/ 46 h 54"/>
                <a:gd name="T20" fmla="*/ 2 w 247"/>
                <a:gd name="T21" fmla="*/ 52 h 54"/>
                <a:gd name="T22" fmla="*/ 0 w 247"/>
                <a:gd name="T23" fmla="*/ 54 h 54"/>
                <a:gd name="T24" fmla="*/ 2 w 247"/>
                <a:gd name="T25" fmla="*/ 52 h 54"/>
                <a:gd name="T26" fmla="*/ 8 w 247"/>
                <a:gd name="T27" fmla="*/ 46 h 54"/>
                <a:gd name="T28" fmla="*/ 30 w 247"/>
                <a:gd name="T29" fmla="*/ 26 h 54"/>
                <a:gd name="T30" fmla="*/ 69 w 247"/>
                <a:gd name="T31" fmla="*/ 6 h 54"/>
                <a:gd name="T32" fmla="*/ 123 w 247"/>
                <a:gd name="T33" fmla="*/ 6 h 54"/>
                <a:gd name="T34" fmla="*/ 147 w 247"/>
                <a:gd name="T35" fmla="*/ 21 h 54"/>
                <a:gd name="T36" fmla="*/ 169 w 247"/>
                <a:gd name="T37" fmla="*/ 32 h 54"/>
                <a:gd name="T38" fmla="*/ 192 w 247"/>
                <a:gd name="T39" fmla="*/ 30 h 54"/>
                <a:gd name="T40" fmla="*/ 213 w 247"/>
                <a:gd name="T41" fmla="*/ 30 h 54"/>
                <a:gd name="T42" fmla="*/ 240 w 247"/>
                <a:gd name="T43" fmla="*/ 42 h 54"/>
                <a:gd name="T44" fmla="*/ 247 w 247"/>
                <a:gd name="T45" fmla="*/ 5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7" h="54">
                  <a:moveTo>
                    <a:pt x="247" y="51"/>
                  </a:moveTo>
                  <a:cubicBezTo>
                    <a:pt x="247" y="51"/>
                    <a:pt x="244" y="47"/>
                    <a:pt x="239" y="43"/>
                  </a:cubicBezTo>
                  <a:cubicBezTo>
                    <a:pt x="234" y="39"/>
                    <a:pt x="225" y="33"/>
                    <a:pt x="213" y="31"/>
                  </a:cubicBezTo>
                  <a:cubicBezTo>
                    <a:pt x="207" y="30"/>
                    <a:pt x="200" y="30"/>
                    <a:pt x="193" y="32"/>
                  </a:cubicBezTo>
                  <a:cubicBezTo>
                    <a:pt x="185" y="33"/>
                    <a:pt x="177" y="35"/>
                    <a:pt x="169" y="34"/>
                  </a:cubicBezTo>
                  <a:cubicBezTo>
                    <a:pt x="160" y="33"/>
                    <a:pt x="152" y="28"/>
                    <a:pt x="145" y="22"/>
                  </a:cubicBezTo>
                  <a:cubicBezTo>
                    <a:pt x="138" y="17"/>
                    <a:pt x="131" y="11"/>
                    <a:pt x="122" y="8"/>
                  </a:cubicBezTo>
                  <a:cubicBezTo>
                    <a:pt x="104" y="2"/>
                    <a:pt x="85" y="3"/>
                    <a:pt x="69" y="8"/>
                  </a:cubicBezTo>
                  <a:cubicBezTo>
                    <a:pt x="54" y="12"/>
                    <a:pt x="41" y="20"/>
                    <a:pt x="31" y="27"/>
                  </a:cubicBezTo>
                  <a:cubicBezTo>
                    <a:pt x="21" y="35"/>
                    <a:pt x="13" y="42"/>
                    <a:pt x="8" y="46"/>
                  </a:cubicBezTo>
                  <a:cubicBezTo>
                    <a:pt x="6" y="49"/>
                    <a:pt x="4" y="51"/>
                    <a:pt x="2" y="52"/>
                  </a:cubicBezTo>
                  <a:cubicBezTo>
                    <a:pt x="1" y="53"/>
                    <a:pt x="0" y="54"/>
                    <a:pt x="0" y="54"/>
                  </a:cubicBezTo>
                  <a:cubicBezTo>
                    <a:pt x="0" y="54"/>
                    <a:pt x="1" y="53"/>
                    <a:pt x="2" y="52"/>
                  </a:cubicBezTo>
                  <a:cubicBezTo>
                    <a:pt x="3" y="50"/>
                    <a:pt x="5" y="48"/>
                    <a:pt x="8" y="46"/>
                  </a:cubicBezTo>
                  <a:cubicBezTo>
                    <a:pt x="12" y="41"/>
                    <a:pt x="20" y="34"/>
                    <a:pt x="30" y="26"/>
                  </a:cubicBezTo>
                  <a:cubicBezTo>
                    <a:pt x="40" y="18"/>
                    <a:pt x="53" y="10"/>
                    <a:pt x="69" y="6"/>
                  </a:cubicBezTo>
                  <a:cubicBezTo>
                    <a:pt x="85" y="1"/>
                    <a:pt x="104" y="0"/>
                    <a:pt x="123" y="6"/>
                  </a:cubicBezTo>
                  <a:cubicBezTo>
                    <a:pt x="132" y="10"/>
                    <a:pt x="140" y="15"/>
                    <a:pt x="147" y="21"/>
                  </a:cubicBezTo>
                  <a:cubicBezTo>
                    <a:pt x="154" y="26"/>
                    <a:pt x="161" y="31"/>
                    <a:pt x="169" y="32"/>
                  </a:cubicBezTo>
                  <a:cubicBezTo>
                    <a:pt x="177" y="33"/>
                    <a:pt x="185" y="31"/>
                    <a:pt x="192" y="30"/>
                  </a:cubicBezTo>
                  <a:cubicBezTo>
                    <a:pt x="200" y="29"/>
                    <a:pt x="207" y="28"/>
                    <a:pt x="213" y="30"/>
                  </a:cubicBezTo>
                  <a:cubicBezTo>
                    <a:pt x="225" y="32"/>
                    <a:pt x="234" y="38"/>
                    <a:pt x="240" y="42"/>
                  </a:cubicBezTo>
                  <a:cubicBezTo>
                    <a:pt x="245" y="47"/>
                    <a:pt x="247" y="51"/>
                    <a:pt x="247" y="5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252">
              <a:extLst>
                <a:ext uri="{FF2B5EF4-FFF2-40B4-BE49-F238E27FC236}">
                  <a16:creationId xmlns:a16="http://schemas.microsoft.com/office/drawing/2014/main" id="{D3DD0770-08F2-4134-80B5-9F28910B3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4313" y="4383760"/>
              <a:ext cx="644259" cy="163532"/>
            </a:xfrm>
            <a:custGeom>
              <a:avLst/>
              <a:gdLst>
                <a:gd name="T0" fmla="*/ 267 w 267"/>
                <a:gd name="T1" fmla="*/ 0 h 68"/>
                <a:gd name="T2" fmla="*/ 265 w 267"/>
                <a:gd name="T3" fmla="*/ 3 h 68"/>
                <a:gd name="T4" fmla="*/ 259 w 267"/>
                <a:gd name="T5" fmla="*/ 10 h 68"/>
                <a:gd name="T6" fmla="*/ 235 w 267"/>
                <a:gd name="T7" fmla="*/ 32 h 68"/>
                <a:gd name="T8" fmla="*/ 192 w 267"/>
                <a:gd name="T9" fmla="*/ 55 h 68"/>
                <a:gd name="T10" fmla="*/ 164 w 267"/>
                <a:gd name="T11" fmla="*/ 64 h 68"/>
                <a:gd name="T12" fmla="*/ 133 w 267"/>
                <a:gd name="T13" fmla="*/ 68 h 68"/>
                <a:gd name="T14" fmla="*/ 75 w 267"/>
                <a:gd name="T15" fmla="*/ 56 h 68"/>
                <a:gd name="T16" fmla="*/ 32 w 267"/>
                <a:gd name="T17" fmla="*/ 32 h 68"/>
                <a:gd name="T18" fmla="*/ 8 w 267"/>
                <a:gd name="T19" fmla="*/ 10 h 68"/>
                <a:gd name="T20" fmla="*/ 2 w 267"/>
                <a:gd name="T21" fmla="*/ 3 h 68"/>
                <a:gd name="T22" fmla="*/ 0 w 267"/>
                <a:gd name="T23" fmla="*/ 0 h 68"/>
                <a:gd name="T24" fmla="*/ 2 w 267"/>
                <a:gd name="T25" fmla="*/ 2 h 68"/>
                <a:gd name="T26" fmla="*/ 8 w 267"/>
                <a:gd name="T27" fmla="*/ 9 h 68"/>
                <a:gd name="T28" fmla="*/ 33 w 267"/>
                <a:gd name="T29" fmla="*/ 31 h 68"/>
                <a:gd name="T30" fmla="*/ 75 w 267"/>
                <a:gd name="T31" fmla="*/ 54 h 68"/>
                <a:gd name="T32" fmla="*/ 133 w 267"/>
                <a:gd name="T33" fmla="*/ 66 h 68"/>
                <a:gd name="T34" fmla="*/ 164 w 267"/>
                <a:gd name="T35" fmla="*/ 62 h 68"/>
                <a:gd name="T36" fmla="*/ 191 w 267"/>
                <a:gd name="T37" fmla="*/ 54 h 68"/>
                <a:gd name="T38" fmla="*/ 234 w 267"/>
                <a:gd name="T39" fmla="*/ 30 h 68"/>
                <a:gd name="T40" fmla="*/ 259 w 267"/>
                <a:gd name="T41" fmla="*/ 9 h 68"/>
                <a:gd name="T42" fmla="*/ 265 w 267"/>
                <a:gd name="T43" fmla="*/ 2 h 68"/>
                <a:gd name="T44" fmla="*/ 267 w 267"/>
                <a:gd name="T4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7" h="68">
                  <a:moveTo>
                    <a:pt x="267" y="0"/>
                  </a:moveTo>
                  <a:cubicBezTo>
                    <a:pt x="267" y="0"/>
                    <a:pt x="266" y="1"/>
                    <a:pt x="265" y="3"/>
                  </a:cubicBezTo>
                  <a:cubicBezTo>
                    <a:pt x="264" y="4"/>
                    <a:pt x="262" y="7"/>
                    <a:pt x="259" y="10"/>
                  </a:cubicBezTo>
                  <a:cubicBezTo>
                    <a:pt x="254" y="15"/>
                    <a:pt x="246" y="23"/>
                    <a:pt x="235" y="32"/>
                  </a:cubicBezTo>
                  <a:cubicBezTo>
                    <a:pt x="223" y="40"/>
                    <a:pt x="209" y="48"/>
                    <a:pt x="192" y="55"/>
                  </a:cubicBezTo>
                  <a:cubicBezTo>
                    <a:pt x="183" y="59"/>
                    <a:pt x="174" y="62"/>
                    <a:pt x="164" y="64"/>
                  </a:cubicBezTo>
                  <a:cubicBezTo>
                    <a:pt x="154" y="66"/>
                    <a:pt x="144" y="68"/>
                    <a:pt x="133" y="68"/>
                  </a:cubicBezTo>
                  <a:cubicBezTo>
                    <a:pt x="112" y="68"/>
                    <a:pt x="92" y="63"/>
                    <a:pt x="75" y="56"/>
                  </a:cubicBezTo>
                  <a:cubicBezTo>
                    <a:pt x="58" y="49"/>
                    <a:pt x="43" y="40"/>
                    <a:pt x="32" y="32"/>
                  </a:cubicBezTo>
                  <a:cubicBezTo>
                    <a:pt x="21" y="23"/>
                    <a:pt x="13" y="15"/>
                    <a:pt x="8" y="10"/>
                  </a:cubicBezTo>
                  <a:cubicBezTo>
                    <a:pt x="5" y="7"/>
                    <a:pt x="3" y="4"/>
                    <a:pt x="2" y="3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1"/>
                    <a:pt x="2" y="2"/>
                  </a:cubicBezTo>
                  <a:cubicBezTo>
                    <a:pt x="4" y="4"/>
                    <a:pt x="5" y="6"/>
                    <a:pt x="8" y="9"/>
                  </a:cubicBezTo>
                  <a:cubicBezTo>
                    <a:pt x="13" y="15"/>
                    <a:pt x="22" y="22"/>
                    <a:pt x="33" y="31"/>
                  </a:cubicBezTo>
                  <a:cubicBezTo>
                    <a:pt x="44" y="39"/>
                    <a:pt x="58" y="47"/>
                    <a:pt x="75" y="54"/>
                  </a:cubicBezTo>
                  <a:cubicBezTo>
                    <a:pt x="92" y="61"/>
                    <a:pt x="112" y="66"/>
                    <a:pt x="133" y="66"/>
                  </a:cubicBezTo>
                  <a:cubicBezTo>
                    <a:pt x="144" y="66"/>
                    <a:pt x="154" y="64"/>
                    <a:pt x="164" y="62"/>
                  </a:cubicBezTo>
                  <a:cubicBezTo>
                    <a:pt x="173" y="60"/>
                    <a:pt x="183" y="57"/>
                    <a:pt x="191" y="54"/>
                  </a:cubicBezTo>
                  <a:cubicBezTo>
                    <a:pt x="208" y="47"/>
                    <a:pt x="223" y="38"/>
                    <a:pt x="234" y="30"/>
                  </a:cubicBezTo>
                  <a:cubicBezTo>
                    <a:pt x="245" y="22"/>
                    <a:pt x="253" y="15"/>
                    <a:pt x="259" y="9"/>
                  </a:cubicBezTo>
                  <a:cubicBezTo>
                    <a:pt x="262" y="6"/>
                    <a:pt x="263" y="4"/>
                    <a:pt x="265" y="2"/>
                  </a:cubicBezTo>
                  <a:cubicBezTo>
                    <a:pt x="266" y="1"/>
                    <a:pt x="267" y="0"/>
                    <a:pt x="2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Freeform 253">
              <a:extLst>
                <a:ext uri="{FF2B5EF4-FFF2-40B4-BE49-F238E27FC236}">
                  <a16:creationId xmlns:a16="http://schemas.microsoft.com/office/drawing/2014/main" id="{41BC1FEC-7181-414D-8370-02928AE47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698" y="4380941"/>
              <a:ext cx="407420" cy="74717"/>
            </a:xfrm>
            <a:custGeom>
              <a:avLst/>
              <a:gdLst>
                <a:gd name="T0" fmla="*/ 169 w 169"/>
                <a:gd name="T1" fmla="*/ 1 h 31"/>
                <a:gd name="T2" fmla="*/ 168 w 169"/>
                <a:gd name="T3" fmla="*/ 2 h 31"/>
                <a:gd name="T4" fmla="*/ 163 w 169"/>
                <a:gd name="T5" fmla="*/ 5 h 31"/>
                <a:gd name="T6" fmla="*/ 146 w 169"/>
                <a:gd name="T7" fmla="*/ 14 h 31"/>
                <a:gd name="T8" fmla="*/ 120 w 169"/>
                <a:gd name="T9" fmla="*/ 25 h 31"/>
                <a:gd name="T10" fmla="*/ 85 w 169"/>
                <a:gd name="T11" fmla="*/ 31 h 31"/>
                <a:gd name="T12" fmla="*/ 23 w 169"/>
                <a:gd name="T13" fmla="*/ 15 h 31"/>
                <a:gd name="T14" fmla="*/ 6 w 169"/>
                <a:gd name="T15" fmla="*/ 6 h 31"/>
                <a:gd name="T16" fmla="*/ 2 w 169"/>
                <a:gd name="T17" fmla="*/ 2 h 31"/>
                <a:gd name="T18" fmla="*/ 0 w 169"/>
                <a:gd name="T19" fmla="*/ 1 h 31"/>
                <a:gd name="T20" fmla="*/ 6 w 169"/>
                <a:gd name="T21" fmla="*/ 5 h 31"/>
                <a:gd name="T22" fmla="*/ 23 w 169"/>
                <a:gd name="T23" fmla="*/ 14 h 31"/>
                <a:gd name="T24" fmla="*/ 85 w 169"/>
                <a:gd name="T25" fmla="*/ 29 h 31"/>
                <a:gd name="T26" fmla="*/ 119 w 169"/>
                <a:gd name="T27" fmla="*/ 23 h 31"/>
                <a:gd name="T28" fmla="*/ 146 w 169"/>
                <a:gd name="T29" fmla="*/ 13 h 31"/>
                <a:gd name="T30" fmla="*/ 163 w 169"/>
                <a:gd name="T31" fmla="*/ 4 h 31"/>
                <a:gd name="T32" fmla="*/ 169 w 169"/>
                <a:gd name="T33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9" h="31">
                  <a:moveTo>
                    <a:pt x="169" y="1"/>
                  </a:moveTo>
                  <a:cubicBezTo>
                    <a:pt x="169" y="1"/>
                    <a:pt x="169" y="1"/>
                    <a:pt x="168" y="2"/>
                  </a:cubicBezTo>
                  <a:cubicBezTo>
                    <a:pt x="167" y="2"/>
                    <a:pt x="165" y="3"/>
                    <a:pt x="163" y="5"/>
                  </a:cubicBezTo>
                  <a:cubicBezTo>
                    <a:pt x="160" y="7"/>
                    <a:pt x="154" y="11"/>
                    <a:pt x="146" y="14"/>
                  </a:cubicBezTo>
                  <a:cubicBezTo>
                    <a:pt x="139" y="18"/>
                    <a:pt x="130" y="22"/>
                    <a:pt x="120" y="25"/>
                  </a:cubicBezTo>
                  <a:cubicBezTo>
                    <a:pt x="109" y="28"/>
                    <a:pt x="97" y="31"/>
                    <a:pt x="85" y="31"/>
                  </a:cubicBezTo>
                  <a:cubicBezTo>
                    <a:pt x="59" y="31"/>
                    <a:pt x="37" y="23"/>
                    <a:pt x="23" y="15"/>
                  </a:cubicBezTo>
                  <a:cubicBezTo>
                    <a:pt x="15" y="12"/>
                    <a:pt x="10" y="8"/>
                    <a:pt x="6" y="6"/>
                  </a:cubicBezTo>
                  <a:cubicBezTo>
                    <a:pt x="4" y="4"/>
                    <a:pt x="3" y="3"/>
                    <a:pt x="2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3" y="2"/>
                    <a:pt x="6" y="5"/>
                  </a:cubicBezTo>
                  <a:cubicBezTo>
                    <a:pt x="10" y="7"/>
                    <a:pt x="16" y="11"/>
                    <a:pt x="23" y="14"/>
                  </a:cubicBezTo>
                  <a:cubicBezTo>
                    <a:pt x="38" y="21"/>
                    <a:pt x="60" y="29"/>
                    <a:pt x="85" y="29"/>
                  </a:cubicBezTo>
                  <a:cubicBezTo>
                    <a:pt x="97" y="29"/>
                    <a:pt x="109" y="26"/>
                    <a:pt x="119" y="23"/>
                  </a:cubicBezTo>
                  <a:cubicBezTo>
                    <a:pt x="129" y="20"/>
                    <a:pt x="138" y="16"/>
                    <a:pt x="146" y="13"/>
                  </a:cubicBezTo>
                  <a:cubicBezTo>
                    <a:pt x="153" y="9"/>
                    <a:pt x="159" y="6"/>
                    <a:pt x="163" y="4"/>
                  </a:cubicBezTo>
                  <a:cubicBezTo>
                    <a:pt x="167" y="2"/>
                    <a:pt x="169" y="0"/>
                    <a:pt x="1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Freeform 254">
              <a:extLst>
                <a:ext uri="{FF2B5EF4-FFF2-40B4-BE49-F238E27FC236}">
                  <a16:creationId xmlns:a16="http://schemas.microsoft.com/office/drawing/2014/main" id="{C8F9FD75-EE15-4218-AAC4-1AE5D0BDF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36937" y="4395038"/>
              <a:ext cx="413059" cy="167761"/>
            </a:xfrm>
            <a:custGeom>
              <a:avLst/>
              <a:gdLst>
                <a:gd name="T0" fmla="*/ 171 w 171"/>
                <a:gd name="T1" fmla="*/ 2 h 69"/>
                <a:gd name="T2" fmla="*/ 169 w 171"/>
                <a:gd name="T3" fmla="*/ 2 h 69"/>
                <a:gd name="T4" fmla="*/ 164 w 171"/>
                <a:gd name="T5" fmla="*/ 2 h 69"/>
                <a:gd name="T6" fmla="*/ 160 w 171"/>
                <a:gd name="T7" fmla="*/ 1 h 69"/>
                <a:gd name="T8" fmla="*/ 155 w 171"/>
                <a:gd name="T9" fmla="*/ 1 h 69"/>
                <a:gd name="T10" fmla="*/ 143 w 171"/>
                <a:gd name="T11" fmla="*/ 2 h 69"/>
                <a:gd name="T12" fmla="*/ 137 w 171"/>
                <a:gd name="T13" fmla="*/ 2 h 69"/>
                <a:gd name="T14" fmla="*/ 129 w 171"/>
                <a:gd name="T15" fmla="*/ 3 h 69"/>
                <a:gd name="T16" fmla="*/ 113 w 171"/>
                <a:gd name="T17" fmla="*/ 5 h 69"/>
                <a:gd name="T18" fmla="*/ 78 w 171"/>
                <a:gd name="T19" fmla="*/ 16 h 69"/>
                <a:gd name="T20" fmla="*/ 45 w 171"/>
                <a:gd name="T21" fmla="*/ 32 h 69"/>
                <a:gd name="T22" fmla="*/ 32 w 171"/>
                <a:gd name="T23" fmla="*/ 41 h 69"/>
                <a:gd name="T24" fmla="*/ 26 w 171"/>
                <a:gd name="T25" fmla="*/ 45 h 69"/>
                <a:gd name="T26" fmla="*/ 20 w 171"/>
                <a:gd name="T27" fmla="*/ 50 h 69"/>
                <a:gd name="T28" fmla="*/ 12 w 171"/>
                <a:gd name="T29" fmla="*/ 57 h 69"/>
                <a:gd name="T30" fmla="*/ 8 w 171"/>
                <a:gd name="T31" fmla="*/ 60 h 69"/>
                <a:gd name="T32" fmla="*/ 5 w 171"/>
                <a:gd name="T33" fmla="*/ 63 h 69"/>
                <a:gd name="T34" fmla="*/ 1 w 171"/>
                <a:gd name="T35" fmla="*/ 67 h 69"/>
                <a:gd name="T36" fmla="*/ 0 w 171"/>
                <a:gd name="T37" fmla="*/ 68 h 69"/>
                <a:gd name="T38" fmla="*/ 1 w 171"/>
                <a:gd name="T39" fmla="*/ 67 h 69"/>
                <a:gd name="T40" fmla="*/ 5 w 171"/>
                <a:gd name="T41" fmla="*/ 63 h 69"/>
                <a:gd name="T42" fmla="*/ 7 w 171"/>
                <a:gd name="T43" fmla="*/ 60 h 69"/>
                <a:gd name="T44" fmla="*/ 11 w 171"/>
                <a:gd name="T45" fmla="*/ 56 h 69"/>
                <a:gd name="T46" fmla="*/ 19 w 171"/>
                <a:gd name="T47" fmla="*/ 48 h 69"/>
                <a:gd name="T48" fmla="*/ 25 w 171"/>
                <a:gd name="T49" fmla="*/ 44 h 69"/>
                <a:gd name="T50" fmla="*/ 31 w 171"/>
                <a:gd name="T51" fmla="*/ 40 h 69"/>
                <a:gd name="T52" fmla="*/ 44 w 171"/>
                <a:gd name="T53" fmla="*/ 31 h 69"/>
                <a:gd name="T54" fmla="*/ 77 w 171"/>
                <a:gd name="T55" fmla="*/ 14 h 69"/>
                <a:gd name="T56" fmla="*/ 113 w 171"/>
                <a:gd name="T57" fmla="*/ 3 h 69"/>
                <a:gd name="T58" fmla="*/ 129 w 171"/>
                <a:gd name="T59" fmla="*/ 1 h 69"/>
                <a:gd name="T60" fmla="*/ 136 w 171"/>
                <a:gd name="T61" fmla="*/ 0 h 69"/>
                <a:gd name="T62" fmla="*/ 143 w 171"/>
                <a:gd name="T63" fmla="*/ 0 h 69"/>
                <a:gd name="T64" fmla="*/ 155 w 171"/>
                <a:gd name="T65" fmla="*/ 0 h 69"/>
                <a:gd name="T66" fmla="*/ 160 w 171"/>
                <a:gd name="T67" fmla="*/ 0 h 69"/>
                <a:gd name="T68" fmla="*/ 164 w 171"/>
                <a:gd name="T69" fmla="*/ 1 h 69"/>
                <a:gd name="T70" fmla="*/ 169 w 171"/>
                <a:gd name="T71" fmla="*/ 2 h 69"/>
                <a:gd name="T72" fmla="*/ 171 w 171"/>
                <a:gd name="T73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1" h="69">
                  <a:moveTo>
                    <a:pt x="171" y="2"/>
                  </a:moveTo>
                  <a:cubicBezTo>
                    <a:pt x="171" y="2"/>
                    <a:pt x="170" y="2"/>
                    <a:pt x="169" y="2"/>
                  </a:cubicBezTo>
                  <a:cubicBezTo>
                    <a:pt x="168" y="2"/>
                    <a:pt x="166" y="2"/>
                    <a:pt x="164" y="2"/>
                  </a:cubicBezTo>
                  <a:cubicBezTo>
                    <a:pt x="162" y="2"/>
                    <a:pt x="161" y="2"/>
                    <a:pt x="160" y="1"/>
                  </a:cubicBezTo>
                  <a:cubicBezTo>
                    <a:pt x="158" y="1"/>
                    <a:pt x="157" y="1"/>
                    <a:pt x="155" y="1"/>
                  </a:cubicBezTo>
                  <a:cubicBezTo>
                    <a:pt x="152" y="1"/>
                    <a:pt x="148" y="1"/>
                    <a:pt x="143" y="2"/>
                  </a:cubicBezTo>
                  <a:cubicBezTo>
                    <a:pt x="141" y="2"/>
                    <a:pt x="139" y="2"/>
                    <a:pt x="137" y="2"/>
                  </a:cubicBezTo>
                  <a:cubicBezTo>
                    <a:pt x="134" y="2"/>
                    <a:pt x="132" y="3"/>
                    <a:pt x="129" y="3"/>
                  </a:cubicBezTo>
                  <a:cubicBezTo>
                    <a:pt x="124" y="3"/>
                    <a:pt x="119" y="4"/>
                    <a:pt x="113" y="5"/>
                  </a:cubicBezTo>
                  <a:cubicBezTo>
                    <a:pt x="102" y="8"/>
                    <a:pt x="90" y="11"/>
                    <a:pt x="78" y="16"/>
                  </a:cubicBezTo>
                  <a:cubicBezTo>
                    <a:pt x="66" y="21"/>
                    <a:pt x="55" y="26"/>
                    <a:pt x="45" y="32"/>
                  </a:cubicBezTo>
                  <a:cubicBezTo>
                    <a:pt x="40" y="35"/>
                    <a:pt x="36" y="38"/>
                    <a:pt x="32" y="41"/>
                  </a:cubicBezTo>
                  <a:cubicBezTo>
                    <a:pt x="29" y="43"/>
                    <a:pt x="27" y="44"/>
                    <a:pt x="26" y="45"/>
                  </a:cubicBezTo>
                  <a:cubicBezTo>
                    <a:pt x="24" y="47"/>
                    <a:pt x="22" y="48"/>
                    <a:pt x="20" y="50"/>
                  </a:cubicBezTo>
                  <a:cubicBezTo>
                    <a:pt x="17" y="52"/>
                    <a:pt x="14" y="55"/>
                    <a:pt x="12" y="57"/>
                  </a:cubicBezTo>
                  <a:cubicBezTo>
                    <a:pt x="10" y="58"/>
                    <a:pt x="9" y="59"/>
                    <a:pt x="8" y="60"/>
                  </a:cubicBezTo>
                  <a:cubicBezTo>
                    <a:pt x="7" y="61"/>
                    <a:pt x="6" y="62"/>
                    <a:pt x="5" y="63"/>
                  </a:cubicBezTo>
                  <a:cubicBezTo>
                    <a:pt x="4" y="65"/>
                    <a:pt x="2" y="66"/>
                    <a:pt x="1" y="67"/>
                  </a:cubicBezTo>
                  <a:cubicBezTo>
                    <a:pt x="0" y="68"/>
                    <a:pt x="0" y="69"/>
                    <a:pt x="0" y="68"/>
                  </a:cubicBezTo>
                  <a:cubicBezTo>
                    <a:pt x="0" y="68"/>
                    <a:pt x="0" y="68"/>
                    <a:pt x="1" y="67"/>
                  </a:cubicBezTo>
                  <a:cubicBezTo>
                    <a:pt x="2" y="66"/>
                    <a:pt x="3" y="64"/>
                    <a:pt x="5" y="63"/>
                  </a:cubicBezTo>
                  <a:cubicBezTo>
                    <a:pt x="6" y="62"/>
                    <a:pt x="6" y="61"/>
                    <a:pt x="7" y="60"/>
                  </a:cubicBezTo>
                  <a:cubicBezTo>
                    <a:pt x="8" y="59"/>
                    <a:pt x="10" y="58"/>
                    <a:pt x="11" y="56"/>
                  </a:cubicBezTo>
                  <a:cubicBezTo>
                    <a:pt x="13" y="54"/>
                    <a:pt x="16" y="51"/>
                    <a:pt x="19" y="48"/>
                  </a:cubicBezTo>
                  <a:cubicBezTo>
                    <a:pt x="21" y="47"/>
                    <a:pt x="23" y="46"/>
                    <a:pt x="25" y="44"/>
                  </a:cubicBezTo>
                  <a:cubicBezTo>
                    <a:pt x="26" y="43"/>
                    <a:pt x="28" y="41"/>
                    <a:pt x="31" y="40"/>
                  </a:cubicBezTo>
                  <a:cubicBezTo>
                    <a:pt x="35" y="37"/>
                    <a:pt x="39" y="34"/>
                    <a:pt x="44" y="31"/>
                  </a:cubicBezTo>
                  <a:cubicBezTo>
                    <a:pt x="54" y="25"/>
                    <a:pt x="65" y="19"/>
                    <a:pt x="77" y="14"/>
                  </a:cubicBezTo>
                  <a:cubicBezTo>
                    <a:pt x="90" y="9"/>
                    <a:pt x="102" y="6"/>
                    <a:pt x="113" y="3"/>
                  </a:cubicBezTo>
                  <a:cubicBezTo>
                    <a:pt x="119" y="3"/>
                    <a:pt x="124" y="1"/>
                    <a:pt x="129" y="1"/>
                  </a:cubicBezTo>
                  <a:cubicBezTo>
                    <a:pt x="132" y="1"/>
                    <a:pt x="134" y="1"/>
                    <a:pt x="136" y="0"/>
                  </a:cubicBezTo>
                  <a:cubicBezTo>
                    <a:pt x="139" y="0"/>
                    <a:pt x="141" y="0"/>
                    <a:pt x="143" y="0"/>
                  </a:cubicBezTo>
                  <a:cubicBezTo>
                    <a:pt x="148" y="0"/>
                    <a:pt x="152" y="0"/>
                    <a:pt x="155" y="0"/>
                  </a:cubicBezTo>
                  <a:cubicBezTo>
                    <a:pt x="157" y="0"/>
                    <a:pt x="158" y="0"/>
                    <a:pt x="160" y="0"/>
                  </a:cubicBezTo>
                  <a:cubicBezTo>
                    <a:pt x="161" y="1"/>
                    <a:pt x="163" y="1"/>
                    <a:pt x="164" y="1"/>
                  </a:cubicBezTo>
                  <a:cubicBezTo>
                    <a:pt x="166" y="1"/>
                    <a:pt x="168" y="1"/>
                    <a:pt x="169" y="2"/>
                  </a:cubicBezTo>
                  <a:cubicBezTo>
                    <a:pt x="171" y="2"/>
                    <a:pt x="171" y="2"/>
                    <a:pt x="171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Freeform 255">
              <a:extLst>
                <a:ext uri="{FF2B5EF4-FFF2-40B4-BE49-F238E27FC236}">
                  <a16:creationId xmlns:a16="http://schemas.microsoft.com/office/drawing/2014/main" id="{FB00FE7A-7549-4B4A-81E2-182682955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36" y="4364024"/>
              <a:ext cx="242478" cy="193137"/>
            </a:xfrm>
            <a:custGeom>
              <a:avLst/>
              <a:gdLst>
                <a:gd name="T0" fmla="*/ 100 w 100"/>
                <a:gd name="T1" fmla="*/ 1 h 80"/>
                <a:gd name="T2" fmla="*/ 100 w 100"/>
                <a:gd name="T3" fmla="*/ 2 h 80"/>
                <a:gd name="T4" fmla="*/ 99 w 100"/>
                <a:gd name="T5" fmla="*/ 6 h 80"/>
                <a:gd name="T6" fmla="*/ 95 w 100"/>
                <a:gd name="T7" fmla="*/ 20 h 80"/>
                <a:gd name="T8" fmla="*/ 64 w 100"/>
                <a:gd name="T9" fmla="*/ 56 h 80"/>
                <a:gd name="T10" fmla="*/ 19 w 100"/>
                <a:gd name="T11" fmla="*/ 75 h 80"/>
                <a:gd name="T12" fmla="*/ 5 w 100"/>
                <a:gd name="T13" fmla="*/ 79 h 80"/>
                <a:gd name="T14" fmla="*/ 0 w 100"/>
                <a:gd name="T15" fmla="*/ 80 h 80"/>
                <a:gd name="T16" fmla="*/ 5 w 100"/>
                <a:gd name="T17" fmla="*/ 78 h 80"/>
                <a:gd name="T18" fmla="*/ 19 w 100"/>
                <a:gd name="T19" fmla="*/ 74 h 80"/>
                <a:gd name="T20" fmla="*/ 63 w 100"/>
                <a:gd name="T21" fmla="*/ 55 h 80"/>
                <a:gd name="T22" fmla="*/ 94 w 100"/>
                <a:gd name="T23" fmla="*/ 20 h 80"/>
                <a:gd name="T24" fmla="*/ 100 w 100"/>
                <a:gd name="T25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80">
                  <a:moveTo>
                    <a:pt x="100" y="1"/>
                  </a:moveTo>
                  <a:cubicBezTo>
                    <a:pt x="100" y="1"/>
                    <a:pt x="100" y="1"/>
                    <a:pt x="100" y="2"/>
                  </a:cubicBezTo>
                  <a:cubicBezTo>
                    <a:pt x="100" y="3"/>
                    <a:pt x="100" y="4"/>
                    <a:pt x="99" y="6"/>
                  </a:cubicBezTo>
                  <a:cubicBezTo>
                    <a:pt x="99" y="9"/>
                    <a:pt x="98" y="14"/>
                    <a:pt x="95" y="20"/>
                  </a:cubicBezTo>
                  <a:cubicBezTo>
                    <a:pt x="91" y="32"/>
                    <a:pt x="80" y="46"/>
                    <a:pt x="64" y="56"/>
                  </a:cubicBezTo>
                  <a:cubicBezTo>
                    <a:pt x="48" y="67"/>
                    <a:pt x="31" y="72"/>
                    <a:pt x="19" y="75"/>
                  </a:cubicBezTo>
                  <a:cubicBezTo>
                    <a:pt x="13" y="77"/>
                    <a:pt x="9" y="78"/>
                    <a:pt x="5" y="79"/>
                  </a:cubicBezTo>
                  <a:cubicBezTo>
                    <a:pt x="2" y="80"/>
                    <a:pt x="0" y="80"/>
                    <a:pt x="0" y="80"/>
                  </a:cubicBezTo>
                  <a:cubicBezTo>
                    <a:pt x="0" y="80"/>
                    <a:pt x="2" y="79"/>
                    <a:pt x="5" y="78"/>
                  </a:cubicBezTo>
                  <a:cubicBezTo>
                    <a:pt x="9" y="77"/>
                    <a:pt x="13" y="76"/>
                    <a:pt x="19" y="74"/>
                  </a:cubicBezTo>
                  <a:cubicBezTo>
                    <a:pt x="31" y="70"/>
                    <a:pt x="47" y="65"/>
                    <a:pt x="63" y="55"/>
                  </a:cubicBezTo>
                  <a:cubicBezTo>
                    <a:pt x="78" y="45"/>
                    <a:pt x="89" y="31"/>
                    <a:pt x="94" y="20"/>
                  </a:cubicBezTo>
                  <a:cubicBezTo>
                    <a:pt x="99" y="8"/>
                    <a:pt x="99" y="0"/>
                    <a:pt x="1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Freeform 256">
              <a:extLst>
                <a:ext uri="{FF2B5EF4-FFF2-40B4-BE49-F238E27FC236}">
                  <a16:creationId xmlns:a16="http://schemas.microsoft.com/office/drawing/2014/main" id="{97366EA5-0101-444A-9E8C-30EA1C6474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274" y="4395038"/>
              <a:ext cx="820478" cy="164942"/>
            </a:xfrm>
            <a:custGeom>
              <a:avLst/>
              <a:gdLst>
                <a:gd name="T0" fmla="*/ 340 w 340"/>
                <a:gd name="T1" fmla="*/ 63 h 68"/>
                <a:gd name="T2" fmla="*/ 331 w 340"/>
                <a:gd name="T3" fmla="*/ 52 h 68"/>
                <a:gd name="T4" fmla="*/ 297 w 340"/>
                <a:gd name="T5" fmla="*/ 33 h 68"/>
                <a:gd name="T6" fmla="*/ 270 w 340"/>
                <a:gd name="T7" fmla="*/ 27 h 68"/>
                <a:gd name="T8" fmla="*/ 239 w 340"/>
                <a:gd name="T9" fmla="*/ 22 h 68"/>
                <a:gd name="T10" fmla="*/ 205 w 340"/>
                <a:gd name="T11" fmla="*/ 14 h 68"/>
                <a:gd name="T12" fmla="*/ 169 w 340"/>
                <a:gd name="T13" fmla="*/ 5 h 68"/>
                <a:gd name="T14" fmla="*/ 99 w 340"/>
                <a:gd name="T15" fmla="*/ 15 h 68"/>
                <a:gd name="T16" fmla="*/ 71 w 340"/>
                <a:gd name="T17" fmla="*/ 28 h 68"/>
                <a:gd name="T18" fmla="*/ 47 w 340"/>
                <a:gd name="T19" fmla="*/ 41 h 68"/>
                <a:gd name="T20" fmla="*/ 13 w 340"/>
                <a:gd name="T21" fmla="*/ 61 h 68"/>
                <a:gd name="T22" fmla="*/ 3 w 340"/>
                <a:gd name="T23" fmla="*/ 67 h 68"/>
                <a:gd name="T24" fmla="*/ 1 w 340"/>
                <a:gd name="T25" fmla="*/ 68 h 68"/>
                <a:gd name="T26" fmla="*/ 0 w 340"/>
                <a:gd name="T27" fmla="*/ 68 h 68"/>
                <a:gd name="T28" fmla="*/ 1 w 340"/>
                <a:gd name="T29" fmla="*/ 68 h 68"/>
                <a:gd name="T30" fmla="*/ 3 w 340"/>
                <a:gd name="T31" fmla="*/ 66 h 68"/>
                <a:gd name="T32" fmla="*/ 12 w 340"/>
                <a:gd name="T33" fmla="*/ 60 h 68"/>
                <a:gd name="T34" fmla="*/ 46 w 340"/>
                <a:gd name="T35" fmla="*/ 40 h 68"/>
                <a:gd name="T36" fmla="*/ 70 w 340"/>
                <a:gd name="T37" fmla="*/ 26 h 68"/>
                <a:gd name="T38" fmla="*/ 99 w 340"/>
                <a:gd name="T39" fmla="*/ 13 h 68"/>
                <a:gd name="T40" fmla="*/ 170 w 340"/>
                <a:gd name="T41" fmla="*/ 3 h 68"/>
                <a:gd name="T42" fmla="*/ 206 w 340"/>
                <a:gd name="T43" fmla="*/ 12 h 68"/>
                <a:gd name="T44" fmla="*/ 240 w 340"/>
                <a:gd name="T45" fmla="*/ 21 h 68"/>
                <a:gd name="T46" fmla="*/ 271 w 340"/>
                <a:gd name="T47" fmla="*/ 25 h 68"/>
                <a:gd name="T48" fmla="*/ 297 w 340"/>
                <a:gd name="T49" fmla="*/ 32 h 68"/>
                <a:gd name="T50" fmla="*/ 331 w 340"/>
                <a:gd name="T51" fmla="*/ 51 h 68"/>
                <a:gd name="T52" fmla="*/ 340 w 340"/>
                <a:gd name="T53" fmla="*/ 6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0" h="68">
                  <a:moveTo>
                    <a:pt x="340" y="63"/>
                  </a:moveTo>
                  <a:cubicBezTo>
                    <a:pt x="340" y="63"/>
                    <a:pt x="338" y="59"/>
                    <a:pt x="331" y="52"/>
                  </a:cubicBezTo>
                  <a:cubicBezTo>
                    <a:pt x="324" y="46"/>
                    <a:pt x="313" y="38"/>
                    <a:pt x="297" y="33"/>
                  </a:cubicBezTo>
                  <a:cubicBezTo>
                    <a:pt x="289" y="30"/>
                    <a:pt x="280" y="29"/>
                    <a:pt x="270" y="27"/>
                  </a:cubicBezTo>
                  <a:cubicBezTo>
                    <a:pt x="261" y="26"/>
                    <a:pt x="250" y="24"/>
                    <a:pt x="239" y="22"/>
                  </a:cubicBezTo>
                  <a:cubicBezTo>
                    <a:pt x="228" y="21"/>
                    <a:pt x="217" y="18"/>
                    <a:pt x="205" y="14"/>
                  </a:cubicBezTo>
                  <a:cubicBezTo>
                    <a:pt x="194" y="11"/>
                    <a:pt x="182" y="7"/>
                    <a:pt x="169" y="5"/>
                  </a:cubicBezTo>
                  <a:cubicBezTo>
                    <a:pt x="144" y="2"/>
                    <a:pt x="120" y="7"/>
                    <a:pt x="99" y="15"/>
                  </a:cubicBezTo>
                  <a:cubicBezTo>
                    <a:pt x="89" y="19"/>
                    <a:pt x="79" y="23"/>
                    <a:pt x="71" y="28"/>
                  </a:cubicBezTo>
                  <a:cubicBezTo>
                    <a:pt x="62" y="32"/>
                    <a:pt x="54" y="37"/>
                    <a:pt x="47" y="41"/>
                  </a:cubicBezTo>
                  <a:cubicBezTo>
                    <a:pt x="32" y="49"/>
                    <a:pt x="20" y="56"/>
                    <a:pt x="13" y="61"/>
                  </a:cubicBezTo>
                  <a:cubicBezTo>
                    <a:pt x="9" y="63"/>
                    <a:pt x="6" y="65"/>
                    <a:pt x="3" y="67"/>
                  </a:cubicBezTo>
                  <a:cubicBezTo>
                    <a:pt x="2" y="67"/>
                    <a:pt x="2" y="68"/>
                    <a:pt x="1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1" y="68"/>
                  </a:cubicBezTo>
                  <a:cubicBezTo>
                    <a:pt x="1" y="67"/>
                    <a:pt x="2" y="67"/>
                    <a:pt x="3" y="66"/>
                  </a:cubicBezTo>
                  <a:cubicBezTo>
                    <a:pt x="5" y="65"/>
                    <a:pt x="8" y="63"/>
                    <a:pt x="12" y="60"/>
                  </a:cubicBezTo>
                  <a:cubicBezTo>
                    <a:pt x="20" y="55"/>
                    <a:pt x="31" y="48"/>
                    <a:pt x="46" y="40"/>
                  </a:cubicBezTo>
                  <a:cubicBezTo>
                    <a:pt x="53" y="35"/>
                    <a:pt x="61" y="31"/>
                    <a:pt x="70" y="26"/>
                  </a:cubicBezTo>
                  <a:cubicBezTo>
                    <a:pt x="79" y="22"/>
                    <a:pt x="88" y="17"/>
                    <a:pt x="99" y="13"/>
                  </a:cubicBezTo>
                  <a:cubicBezTo>
                    <a:pt x="119" y="5"/>
                    <a:pt x="144" y="0"/>
                    <a:pt x="170" y="3"/>
                  </a:cubicBezTo>
                  <a:cubicBezTo>
                    <a:pt x="182" y="5"/>
                    <a:pt x="194" y="9"/>
                    <a:pt x="206" y="12"/>
                  </a:cubicBezTo>
                  <a:cubicBezTo>
                    <a:pt x="218" y="16"/>
                    <a:pt x="229" y="19"/>
                    <a:pt x="240" y="21"/>
                  </a:cubicBezTo>
                  <a:cubicBezTo>
                    <a:pt x="250" y="23"/>
                    <a:pt x="261" y="24"/>
                    <a:pt x="271" y="25"/>
                  </a:cubicBezTo>
                  <a:cubicBezTo>
                    <a:pt x="280" y="27"/>
                    <a:pt x="289" y="29"/>
                    <a:pt x="297" y="32"/>
                  </a:cubicBezTo>
                  <a:cubicBezTo>
                    <a:pt x="313" y="37"/>
                    <a:pt x="325" y="45"/>
                    <a:pt x="331" y="51"/>
                  </a:cubicBezTo>
                  <a:cubicBezTo>
                    <a:pt x="338" y="58"/>
                    <a:pt x="340" y="63"/>
                    <a:pt x="340" y="6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257">
              <a:extLst>
                <a:ext uri="{FF2B5EF4-FFF2-40B4-BE49-F238E27FC236}">
                  <a16:creationId xmlns:a16="http://schemas.microsoft.com/office/drawing/2014/main" id="{3BAD9A9A-6577-4ECD-986B-41A3141F22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2767" y="4385170"/>
              <a:ext cx="207234" cy="177629"/>
            </a:xfrm>
            <a:custGeom>
              <a:avLst/>
              <a:gdLst>
                <a:gd name="T0" fmla="*/ 85 w 86"/>
                <a:gd name="T1" fmla="*/ 0 h 73"/>
                <a:gd name="T2" fmla="*/ 85 w 86"/>
                <a:gd name="T3" fmla="*/ 4 h 73"/>
                <a:gd name="T4" fmla="*/ 82 w 86"/>
                <a:gd name="T5" fmla="*/ 17 h 73"/>
                <a:gd name="T6" fmla="*/ 56 w 86"/>
                <a:gd name="T7" fmla="*/ 50 h 73"/>
                <a:gd name="T8" fmla="*/ 17 w 86"/>
                <a:gd name="T9" fmla="*/ 68 h 73"/>
                <a:gd name="T10" fmla="*/ 5 w 86"/>
                <a:gd name="T11" fmla="*/ 71 h 73"/>
                <a:gd name="T12" fmla="*/ 0 w 86"/>
                <a:gd name="T13" fmla="*/ 72 h 73"/>
                <a:gd name="T14" fmla="*/ 5 w 86"/>
                <a:gd name="T15" fmla="*/ 71 h 73"/>
                <a:gd name="T16" fmla="*/ 17 w 86"/>
                <a:gd name="T17" fmla="*/ 66 h 73"/>
                <a:gd name="T18" fmla="*/ 55 w 86"/>
                <a:gd name="T19" fmla="*/ 48 h 73"/>
                <a:gd name="T20" fmla="*/ 80 w 86"/>
                <a:gd name="T21" fmla="*/ 16 h 73"/>
                <a:gd name="T22" fmla="*/ 85 w 86"/>
                <a:gd name="T2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" h="73">
                  <a:moveTo>
                    <a:pt x="85" y="0"/>
                  </a:moveTo>
                  <a:cubicBezTo>
                    <a:pt x="85" y="0"/>
                    <a:pt x="86" y="1"/>
                    <a:pt x="85" y="4"/>
                  </a:cubicBezTo>
                  <a:cubicBezTo>
                    <a:pt x="85" y="7"/>
                    <a:pt x="84" y="12"/>
                    <a:pt x="82" y="17"/>
                  </a:cubicBezTo>
                  <a:cubicBezTo>
                    <a:pt x="78" y="27"/>
                    <a:pt x="70" y="41"/>
                    <a:pt x="56" y="50"/>
                  </a:cubicBezTo>
                  <a:cubicBezTo>
                    <a:pt x="42" y="59"/>
                    <a:pt x="28" y="64"/>
                    <a:pt x="17" y="68"/>
                  </a:cubicBezTo>
                  <a:cubicBezTo>
                    <a:pt x="12" y="70"/>
                    <a:pt x="8" y="71"/>
                    <a:pt x="5" y="71"/>
                  </a:cubicBezTo>
                  <a:cubicBezTo>
                    <a:pt x="2" y="72"/>
                    <a:pt x="0" y="73"/>
                    <a:pt x="0" y="72"/>
                  </a:cubicBezTo>
                  <a:cubicBezTo>
                    <a:pt x="0" y="72"/>
                    <a:pt x="2" y="72"/>
                    <a:pt x="5" y="71"/>
                  </a:cubicBezTo>
                  <a:cubicBezTo>
                    <a:pt x="8" y="70"/>
                    <a:pt x="12" y="68"/>
                    <a:pt x="17" y="66"/>
                  </a:cubicBezTo>
                  <a:cubicBezTo>
                    <a:pt x="27" y="63"/>
                    <a:pt x="41" y="57"/>
                    <a:pt x="55" y="48"/>
                  </a:cubicBezTo>
                  <a:cubicBezTo>
                    <a:pt x="68" y="39"/>
                    <a:pt x="76" y="26"/>
                    <a:pt x="80" y="16"/>
                  </a:cubicBezTo>
                  <a:cubicBezTo>
                    <a:pt x="85" y="6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258">
              <a:extLst>
                <a:ext uri="{FF2B5EF4-FFF2-40B4-BE49-F238E27FC236}">
                  <a16:creationId xmlns:a16="http://schemas.microsoft.com/office/drawing/2014/main" id="{678946DB-90E4-4B7F-B252-5F9698CA9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2645" y="4383760"/>
              <a:ext cx="301688" cy="179039"/>
            </a:xfrm>
            <a:custGeom>
              <a:avLst/>
              <a:gdLst>
                <a:gd name="T0" fmla="*/ 0 w 125"/>
                <a:gd name="T1" fmla="*/ 73 h 74"/>
                <a:gd name="T2" fmla="*/ 4 w 125"/>
                <a:gd name="T3" fmla="*/ 69 h 74"/>
                <a:gd name="T4" fmla="*/ 16 w 125"/>
                <a:gd name="T5" fmla="*/ 60 h 74"/>
                <a:gd name="T6" fmla="*/ 59 w 125"/>
                <a:gd name="T7" fmla="*/ 32 h 74"/>
                <a:gd name="T8" fmla="*/ 105 w 125"/>
                <a:gd name="T9" fmla="*/ 9 h 74"/>
                <a:gd name="T10" fmla="*/ 119 w 125"/>
                <a:gd name="T11" fmla="*/ 3 h 74"/>
                <a:gd name="T12" fmla="*/ 124 w 125"/>
                <a:gd name="T13" fmla="*/ 1 h 74"/>
                <a:gd name="T14" fmla="*/ 120 w 125"/>
                <a:gd name="T15" fmla="*/ 3 h 74"/>
                <a:gd name="T16" fmla="*/ 106 w 125"/>
                <a:gd name="T17" fmla="*/ 10 h 74"/>
                <a:gd name="T18" fmla="*/ 60 w 125"/>
                <a:gd name="T19" fmla="*/ 34 h 74"/>
                <a:gd name="T20" fmla="*/ 17 w 125"/>
                <a:gd name="T21" fmla="*/ 61 h 74"/>
                <a:gd name="T22" fmla="*/ 4 w 125"/>
                <a:gd name="T23" fmla="*/ 70 h 74"/>
                <a:gd name="T24" fmla="*/ 0 w 125"/>
                <a:gd name="T25" fmla="*/ 7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5" h="74">
                  <a:moveTo>
                    <a:pt x="0" y="73"/>
                  </a:moveTo>
                  <a:cubicBezTo>
                    <a:pt x="0" y="73"/>
                    <a:pt x="1" y="72"/>
                    <a:pt x="4" y="69"/>
                  </a:cubicBezTo>
                  <a:cubicBezTo>
                    <a:pt x="7" y="67"/>
                    <a:pt x="11" y="64"/>
                    <a:pt x="16" y="60"/>
                  </a:cubicBezTo>
                  <a:cubicBezTo>
                    <a:pt x="26" y="52"/>
                    <a:pt x="42" y="42"/>
                    <a:pt x="59" y="32"/>
                  </a:cubicBezTo>
                  <a:cubicBezTo>
                    <a:pt x="77" y="22"/>
                    <a:pt x="93" y="14"/>
                    <a:pt x="105" y="9"/>
                  </a:cubicBezTo>
                  <a:cubicBezTo>
                    <a:pt x="111" y="6"/>
                    <a:pt x="116" y="4"/>
                    <a:pt x="119" y="3"/>
                  </a:cubicBezTo>
                  <a:cubicBezTo>
                    <a:pt x="123" y="1"/>
                    <a:pt x="124" y="0"/>
                    <a:pt x="124" y="1"/>
                  </a:cubicBezTo>
                  <a:cubicBezTo>
                    <a:pt x="125" y="1"/>
                    <a:pt x="123" y="2"/>
                    <a:pt x="120" y="3"/>
                  </a:cubicBezTo>
                  <a:cubicBezTo>
                    <a:pt x="116" y="5"/>
                    <a:pt x="111" y="8"/>
                    <a:pt x="106" y="10"/>
                  </a:cubicBezTo>
                  <a:cubicBezTo>
                    <a:pt x="94" y="16"/>
                    <a:pt x="78" y="24"/>
                    <a:pt x="60" y="34"/>
                  </a:cubicBezTo>
                  <a:cubicBezTo>
                    <a:pt x="43" y="43"/>
                    <a:pt x="27" y="53"/>
                    <a:pt x="17" y="61"/>
                  </a:cubicBezTo>
                  <a:cubicBezTo>
                    <a:pt x="12" y="65"/>
                    <a:pt x="7" y="68"/>
                    <a:pt x="4" y="70"/>
                  </a:cubicBezTo>
                  <a:cubicBezTo>
                    <a:pt x="2" y="72"/>
                    <a:pt x="0" y="74"/>
                    <a:pt x="0" y="7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259">
              <a:extLst>
                <a:ext uri="{FF2B5EF4-FFF2-40B4-BE49-F238E27FC236}">
                  <a16:creationId xmlns:a16="http://schemas.microsoft.com/office/drawing/2014/main" id="{461D9AB4-CEF8-4405-BFBD-01542E28D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8573" y="4390809"/>
              <a:ext cx="634390" cy="171990"/>
            </a:xfrm>
            <a:custGeom>
              <a:avLst/>
              <a:gdLst>
                <a:gd name="T0" fmla="*/ 263 w 263"/>
                <a:gd name="T1" fmla="*/ 1 h 71"/>
                <a:gd name="T2" fmla="*/ 253 w 263"/>
                <a:gd name="T3" fmla="*/ 1 h 71"/>
                <a:gd name="T4" fmla="*/ 224 w 263"/>
                <a:gd name="T5" fmla="*/ 9 h 71"/>
                <a:gd name="T6" fmla="*/ 188 w 263"/>
                <a:gd name="T7" fmla="*/ 34 h 71"/>
                <a:gd name="T8" fmla="*/ 166 w 263"/>
                <a:gd name="T9" fmla="*/ 48 h 71"/>
                <a:gd name="T10" fmla="*/ 139 w 263"/>
                <a:gd name="T11" fmla="*/ 58 h 71"/>
                <a:gd name="T12" fmla="*/ 85 w 263"/>
                <a:gd name="T13" fmla="*/ 65 h 71"/>
                <a:gd name="T14" fmla="*/ 41 w 263"/>
                <a:gd name="T15" fmla="*/ 65 h 71"/>
                <a:gd name="T16" fmla="*/ 11 w 263"/>
                <a:gd name="T17" fmla="*/ 68 h 71"/>
                <a:gd name="T18" fmla="*/ 3 w 263"/>
                <a:gd name="T19" fmla="*/ 70 h 71"/>
                <a:gd name="T20" fmla="*/ 1 w 263"/>
                <a:gd name="T21" fmla="*/ 70 h 71"/>
                <a:gd name="T22" fmla="*/ 3 w 263"/>
                <a:gd name="T23" fmla="*/ 70 h 71"/>
                <a:gd name="T24" fmla="*/ 11 w 263"/>
                <a:gd name="T25" fmla="*/ 68 h 71"/>
                <a:gd name="T26" fmla="*/ 41 w 263"/>
                <a:gd name="T27" fmla="*/ 64 h 71"/>
                <a:gd name="T28" fmla="*/ 85 w 263"/>
                <a:gd name="T29" fmla="*/ 63 h 71"/>
                <a:gd name="T30" fmla="*/ 139 w 263"/>
                <a:gd name="T31" fmla="*/ 56 h 71"/>
                <a:gd name="T32" fmla="*/ 165 w 263"/>
                <a:gd name="T33" fmla="*/ 46 h 71"/>
                <a:gd name="T34" fmla="*/ 187 w 263"/>
                <a:gd name="T35" fmla="*/ 32 h 71"/>
                <a:gd name="T36" fmla="*/ 224 w 263"/>
                <a:gd name="T37" fmla="*/ 8 h 71"/>
                <a:gd name="T38" fmla="*/ 253 w 263"/>
                <a:gd name="T39" fmla="*/ 0 h 71"/>
                <a:gd name="T40" fmla="*/ 261 w 263"/>
                <a:gd name="T41" fmla="*/ 0 h 71"/>
                <a:gd name="T42" fmla="*/ 263 w 263"/>
                <a:gd name="T43" fmla="*/ 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3" h="71">
                  <a:moveTo>
                    <a:pt x="263" y="1"/>
                  </a:moveTo>
                  <a:cubicBezTo>
                    <a:pt x="263" y="1"/>
                    <a:pt x="260" y="0"/>
                    <a:pt x="253" y="1"/>
                  </a:cubicBezTo>
                  <a:cubicBezTo>
                    <a:pt x="246" y="1"/>
                    <a:pt x="236" y="4"/>
                    <a:pt x="224" y="9"/>
                  </a:cubicBezTo>
                  <a:cubicBezTo>
                    <a:pt x="213" y="15"/>
                    <a:pt x="201" y="24"/>
                    <a:pt x="188" y="34"/>
                  </a:cubicBezTo>
                  <a:cubicBezTo>
                    <a:pt x="181" y="39"/>
                    <a:pt x="174" y="44"/>
                    <a:pt x="166" y="48"/>
                  </a:cubicBezTo>
                  <a:cubicBezTo>
                    <a:pt x="158" y="52"/>
                    <a:pt x="149" y="56"/>
                    <a:pt x="139" y="58"/>
                  </a:cubicBezTo>
                  <a:cubicBezTo>
                    <a:pt x="120" y="63"/>
                    <a:pt x="102" y="64"/>
                    <a:pt x="85" y="65"/>
                  </a:cubicBezTo>
                  <a:cubicBezTo>
                    <a:pt x="69" y="65"/>
                    <a:pt x="53" y="65"/>
                    <a:pt x="41" y="65"/>
                  </a:cubicBezTo>
                  <a:cubicBezTo>
                    <a:pt x="28" y="66"/>
                    <a:pt x="18" y="67"/>
                    <a:pt x="11" y="68"/>
                  </a:cubicBezTo>
                  <a:cubicBezTo>
                    <a:pt x="8" y="69"/>
                    <a:pt x="5" y="70"/>
                    <a:pt x="3" y="70"/>
                  </a:cubicBezTo>
                  <a:cubicBezTo>
                    <a:pt x="1" y="70"/>
                    <a:pt x="1" y="71"/>
                    <a:pt x="1" y="70"/>
                  </a:cubicBezTo>
                  <a:cubicBezTo>
                    <a:pt x="0" y="70"/>
                    <a:pt x="1" y="70"/>
                    <a:pt x="3" y="70"/>
                  </a:cubicBezTo>
                  <a:cubicBezTo>
                    <a:pt x="5" y="69"/>
                    <a:pt x="8" y="68"/>
                    <a:pt x="11" y="68"/>
                  </a:cubicBezTo>
                  <a:cubicBezTo>
                    <a:pt x="18" y="66"/>
                    <a:pt x="28" y="65"/>
                    <a:pt x="41" y="64"/>
                  </a:cubicBezTo>
                  <a:cubicBezTo>
                    <a:pt x="53" y="63"/>
                    <a:pt x="69" y="63"/>
                    <a:pt x="85" y="63"/>
                  </a:cubicBezTo>
                  <a:cubicBezTo>
                    <a:pt x="102" y="62"/>
                    <a:pt x="120" y="61"/>
                    <a:pt x="139" y="56"/>
                  </a:cubicBezTo>
                  <a:cubicBezTo>
                    <a:pt x="148" y="54"/>
                    <a:pt x="157" y="51"/>
                    <a:pt x="165" y="46"/>
                  </a:cubicBezTo>
                  <a:cubicBezTo>
                    <a:pt x="173" y="42"/>
                    <a:pt x="180" y="37"/>
                    <a:pt x="187" y="32"/>
                  </a:cubicBezTo>
                  <a:cubicBezTo>
                    <a:pt x="200" y="22"/>
                    <a:pt x="212" y="13"/>
                    <a:pt x="224" y="8"/>
                  </a:cubicBezTo>
                  <a:cubicBezTo>
                    <a:pt x="235" y="2"/>
                    <a:pt x="245" y="0"/>
                    <a:pt x="253" y="0"/>
                  </a:cubicBezTo>
                  <a:cubicBezTo>
                    <a:pt x="256" y="0"/>
                    <a:pt x="259" y="0"/>
                    <a:pt x="261" y="0"/>
                  </a:cubicBezTo>
                  <a:cubicBezTo>
                    <a:pt x="263" y="0"/>
                    <a:pt x="263" y="1"/>
                    <a:pt x="2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Oval 260">
              <a:extLst>
                <a:ext uri="{FF2B5EF4-FFF2-40B4-BE49-F238E27FC236}">
                  <a16:creationId xmlns:a16="http://schemas.microsoft.com/office/drawing/2014/main" id="{0E948FFD-9794-4CD3-9EB5-416D049A2C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56303" y="4378121"/>
              <a:ext cx="761268" cy="5639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Rectangle 261">
              <a:extLst>
                <a:ext uri="{FF2B5EF4-FFF2-40B4-BE49-F238E27FC236}">
                  <a16:creationId xmlns:a16="http://schemas.microsoft.com/office/drawing/2014/main" id="{41B118CA-F3A6-474B-BE1A-A9E219F51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73333" y="4300585"/>
              <a:ext cx="549805" cy="83176"/>
            </a:xfrm>
            <a:prstGeom prst="rect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Rectangle 262">
              <a:extLst>
                <a:ext uri="{FF2B5EF4-FFF2-40B4-BE49-F238E27FC236}">
                  <a16:creationId xmlns:a16="http://schemas.microsoft.com/office/drawing/2014/main" id="{7BC15CE6-EDBB-41AD-AF00-33DB841BB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73333" y="4320322"/>
              <a:ext cx="145205" cy="43703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Rectangle 263">
              <a:extLst>
                <a:ext uri="{FF2B5EF4-FFF2-40B4-BE49-F238E27FC236}">
                  <a16:creationId xmlns:a16="http://schemas.microsoft.com/office/drawing/2014/main" id="{EF7045D1-DDEA-4B4B-A1A1-D6B54D59A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1265" y="4218819"/>
              <a:ext cx="549805" cy="8176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Rectangle 264">
              <a:extLst>
                <a:ext uri="{FF2B5EF4-FFF2-40B4-BE49-F238E27FC236}">
                  <a16:creationId xmlns:a16="http://schemas.microsoft.com/office/drawing/2014/main" id="{C26B7F0D-FF79-4F1E-9F43-7829506FE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0303" y="4238556"/>
              <a:ext cx="370766" cy="40883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Rectangle 265">
              <a:extLst>
                <a:ext uri="{FF2B5EF4-FFF2-40B4-BE49-F238E27FC236}">
                  <a16:creationId xmlns:a16="http://schemas.microsoft.com/office/drawing/2014/main" id="{5D215CDA-23D5-46A8-898E-1D74990F7A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39499" y="4137053"/>
              <a:ext cx="549805" cy="81766"/>
            </a:xfrm>
            <a:prstGeom prst="rect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Rectangle 266">
              <a:extLst>
                <a:ext uri="{FF2B5EF4-FFF2-40B4-BE49-F238E27FC236}">
                  <a16:creationId xmlns:a16="http://schemas.microsoft.com/office/drawing/2014/main" id="{9149329E-206F-429B-B7AF-A7B4EB0756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5509" y="4155380"/>
              <a:ext cx="143795" cy="43703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Freeform 267">
              <a:extLst>
                <a:ext uri="{FF2B5EF4-FFF2-40B4-BE49-F238E27FC236}">
                  <a16:creationId xmlns:a16="http://schemas.microsoft.com/office/drawing/2014/main" id="{B3E08BAD-55C5-4D5F-9F6E-846F0D7EC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4737" y="5541170"/>
              <a:ext cx="328473" cy="374995"/>
            </a:xfrm>
            <a:custGeom>
              <a:avLst/>
              <a:gdLst>
                <a:gd name="T0" fmla="*/ 32 w 136"/>
                <a:gd name="T1" fmla="*/ 24 h 155"/>
                <a:gd name="T2" fmla="*/ 59 w 136"/>
                <a:gd name="T3" fmla="*/ 92 h 155"/>
                <a:gd name="T4" fmla="*/ 4 w 136"/>
                <a:gd name="T5" fmla="*/ 155 h 155"/>
                <a:gd name="T6" fmla="*/ 136 w 136"/>
                <a:gd name="T7" fmla="*/ 107 h 155"/>
                <a:gd name="T8" fmla="*/ 98 w 136"/>
                <a:gd name="T9" fmla="*/ 0 h 155"/>
                <a:gd name="T10" fmla="*/ 32 w 136"/>
                <a:gd name="T11" fmla="*/ 2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155">
                  <a:moveTo>
                    <a:pt x="32" y="24"/>
                  </a:moveTo>
                  <a:cubicBezTo>
                    <a:pt x="59" y="92"/>
                    <a:pt x="59" y="92"/>
                    <a:pt x="59" y="92"/>
                  </a:cubicBezTo>
                  <a:cubicBezTo>
                    <a:pt x="59" y="92"/>
                    <a:pt x="0" y="142"/>
                    <a:pt x="4" y="155"/>
                  </a:cubicBezTo>
                  <a:cubicBezTo>
                    <a:pt x="136" y="107"/>
                    <a:pt x="136" y="107"/>
                    <a:pt x="136" y="107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32" y="24"/>
                    <a:pt x="32" y="24"/>
                    <a:pt x="32" y="24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Freeform 268">
              <a:extLst>
                <a:ext uri="{FF2B5EF4-FFF2-40B4-BE49-F238E27FC236}">
                  <a16:creationId xmlns:a16="http://schemas.microsoft.com/office/drawing/2014/main" id="{06B8DEAA-EAE6-4783-BAB9-7DCA050E8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8888" y="5713160"/>
              <a:ext cx="29605" cy="26786"/>
            </a:xfrm>
            <a:custGeom>
              <a:avLst/>
              <a:gdLst>
                <a:gd name="T0" fmla="*/ 5 w 12"/>
                <a:gd name="T1" fmla="*/ 0 h 11"/>
                <a:gd name="T2" fmla="*/ 11 w 12"/>
                <a:gd name="T3" fmla="*/ 5 h 11"/>
                <a:gd name="T4" fmla="*/ 7 w 12"/>
                <a:gd name="T5" fmla="*/ 11 h 11"/>
                <a:gd name="T6" fmla="*/ 0 w 12"/>
                <a:gd name="T7" fmla="*/ 6 h 11"/>
                <a:gd name="T8" fmla="*/ 6 w 12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">
                  <a:moveTo>
                    <a:pt x="5" y="0"/>
                  </a:moveTo>
                  <a:cubicBezTo>
                    <a:pt x="8" y="0"/>
                    <a:pt x="11" y="2"/>
                    <a:pt x="11" y="5"/>
                  </a:cubicBezTo>
                  <a:cubicBezTo>
                    <a:pt x="12" y="8"/>
                    <a:pt x="9" y="10"/>
                    <a:pt x="7" y="11"/>
                  </a:cubicBezTo>
                  <a:cubicBezTo>
                    <a:pt x="4" y="11"/>
                    <a:pt x="0" y="8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Freeform 269">
              <a:extLst>
                <a:ext uri="{FF2B5EF4-FFF2-40B4-BE49-F238E27FC236}">
                  <a16:creationId xmlns:a16="http://schemas.microsoft.com/office/drawing/2014/main" id="{AC21AAB0-99F9-4EEC-B8A6-35FAF40F84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01785" y="5897837"/>
              <a:ext cx="7049" cy="18327"/>
            </a:xfrm>
            <a:custGeom>
              <a:avLst/>
              <a:gdLst>
                <a:gd name="T0" fmla="*/ 1 w 3"/>
                <a:gd name="T1" fmla="*/ 6 h 8"/>
                <a:gd name="T2" fmla="*/ 0 w 3"/>
                <a:gd name="T3" fmla="*/ 6 h 8"/>
                <a:gd name="T4" fmla="*/ 1 w 3"/>
                <a:gd name="T5" fmla="*/ 8 h 8"/>
                <a:gd name="T6" fmla="*/ 1 w 3"/>
                <a:gd name="T7" fmla="*/ 6 h 8"/>
                <a:gd name="T8" fmla="*/ 3 w 3"/>
                <a:gd name="T9" fmla="*/ 0 h 8"/>
                <a:gd name="T10" fmla="*/ 0 w 3"/>
                <a:gd name="T11" fmla="*/ 4 h 8"/>
                <a:gd name="T12" fmla="*/ 1 w 3"/>
                <a:gd name="T13" fmla="*/ 4 h 8"/>
                <a:gd name="T14" fmla="*/ 3 w 3"/>
                <a:gd name="T1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8">
                  <a:moveTo>
                    <a:pt x="1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moveTo>
                    <a:pt x="3" y="0"/>
                  </a:moveTo>
                  <a:cubicBezTo>
                    <a:pt x="2" y="1"/>
                    <a:pt x="1" y="2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2" y="1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Freeform 270">
              <a:extLst>
                <a:ext uri="{FF2B5EF4-FFF2-40B4-BE49-F238E27FC236}">
                  <a16:creationId xmlns:a16="http://schemas.microsoft.com/office/drawing/2014/main" id="{54663931-9929-4620-967A-AC5B39B9F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1785" y="5907706"/>
              <a:ext cx="2820" cy="4230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2 h 2"/>
                <a:gd name="T6" fmla="*/ 1 w 1"/>
                <a:gd name="T7" fmla="*/ 0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Freeform 271">
              <a:extLst>
                <a:ext uri="{FF2B5EF4-FFF2-40B4-BE49-F238E27FC236}">
                  <a16:creationId xmlns:a16="http://schemas.microsoft.com/office/drawing/2014/main" id="{027F579B-6DDF-48D0-9816-E4183458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605" y="5773779"/>
              <a:ext cx="318605" cy="142386"/>
            </a:xfrm>
            <a:custGeom>
              <a:avLst/>
              <a:gdLst>
                <a:gd name="T0" fmla="*/ 128 w 132"/>
                <a:gd name="T1" fmla="*/ 0 h 59"/>
                <a:gd name="T2" fmla="*/ 3 w 132"/>
                <a:gd name="T3" fmla="*/ 50 h 59"/>
                <a:gd name="T4" fmla="*/ 2 w 132"/>
                <a:gd name="T5" fmla="*/ 51 h 59"/>
                <a:gd name="T6" fmla="*/ 0 w 132"/>
                <a:gd name="T7" fmla="*/ 55 h 59"/>
                <a:gd name="T8" fmla="*/ 0 w 132"/>
                <a:gd name="T9" fmla="*/ 57 h 59"/>
                <a:gd name="T10" fmla="*/ 0 w 132"/>
                <a:gd name="T11" fmla="*/ 59 h 59"/>
                <a:gd name="T12" fmla="*/ 0 w 132"/>
                <a:gd name="T13" fmla="*/ 59 h 59"/>
                <a:gd name="T14" fmla="*/ 132 w 132"/>
                <a:gd name="T15" fmla="*/ 11 h 59"/>
                <a:gd name="T16" fmla="*/ 128 w 132"/>
                <a:gd name="T1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59">
                  <a:moveTo>
                    <a:pt x="128" y="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3" y="50"/>
                    <a:pt x="2" y="50"/>
                    <a:pt x="2" y="51"/>
                  </a:cubicBezTo>
                  <a:cubicBezTo>
                    <a:pt x="1" y="52"/>
                    <a:pt x="0" y="54"/>
                    <a:pt x="0" y="55"/>
                  </a:cubicBezTo>
                  <a:cubicBezTo>
                    <a:pt x="0" y="56"/>
                    <a:pt x="0" y="56"/>
                    <a:pt x="0" y="57"/>
                  </a:cubicBezTo>
                  <a:cubicBezTo>
                    <a:pt x="0" y="58"/>
                    <a:pt x="0" y="58"/>
                    <a:pt x="0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28" y="0"/>
                    <a:pt x="128" y="0"/>
                    <a:pt x="128" y="0"/>
                  </a:cubicBezTo>
                </a:path>
              </a:pathLst>
            </a:custGeom>
            <a:solidFill>
              <a:schemeClr val="accent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Freeform 272">
              <a:extLst>
                <a:ext uri="{FF2B5EF4-FFF2-40B4-BE49-F238E27FC236}">
                  <a16:creationId xmlns:a16="http://schemas.microsoft.com/office/drawing/2014/main" id="{D186EE58-82F7-4329-A557-5D16DAAB6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2893" y="5756862"/>
              <a:ext cx="35244" cy="14098"/>
            </a:xfrm>
            <a:custGeom>
              <a:avLst/>
              <a:gdLst>
                <a:gd name="T0" fmla="*/ 0 w 15"/>
                <a:gd name="T1" fmla="*/ 3 h 6"/>
                <a:gd name="T2" fmla="*/ 8 w 15"/>
                <a:gd name="T3" fmla="*/ 3 h 6"/>
                <a:gd name="T4" fmla="*/ 15 w 15"/>
                <a:gd name="T5" fmla="*/ 6 h 6"/>
                <a:gd name="T6" fmla="*/ 8 w 15"/>
                <a:gd name="T7" fmla="*/ 1 h 6"/>
                <a:gd name="T8" fmla="*/ 0 w 15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0" y="3"/>
                  </a:moveTo>
                  <a:cubicBezTo>
                    <a:pt x="0" y="3"/>
                    <a:pt x="4" y="2"/>
                    <a:pt x="8" y="3"/>
                  </a:cubicBezTo>
                  <a:cubicBezTo>
                    <a:pt x="11" y="4"/>
                    <a:pt x="14" y="6"/>
                    <a:pt x="15" y="6"/>
                  </a:cubicBezTo>
                  <a:cubicBezTo>
                    <a:pt x="15" y="6"/>
                    <a:pt x="13" y="2"/>
                    <a:pt x="8" y="1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273">
              <a:extLst>
                <a:ext uri="{FF2B5EF4-FFF2-40B4-BE49-F238E27FC236}">
                  <a16:creationId xmlns:a16="http://schemas.microsoft.com/office/drawing/2014/main" id="{CFFBB83D-0CA5-4F9E-AF35-9691BBEE7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3288" y="5786467"/>
              <a:ext cx="31015" cy="21147"/>
            </a:xfrm>
            <a:custGeom>
              <a:avLst/>
              <a:gdLst>
                <a:gd name="T0" fmla="*/ 0 w 13"/>
                <a:gd name="T1" fmla="*/ 1 h 9"/>
                <a:gd name="T2" fmla="*/ 7 w 13"/>
                <a:gd name="T3" fmla="*/ 4 h 9"/>
                <a:gd name="T4" fmla="*/ 12 w 13"/>
                <a:gd name="T5" fmla="*/ 8 h 9"/>
                <a:gd name="T6" fmla="*/ 8 w 13"/>
                <a:gd name="T7" fmla="*/ 2 h 9"/>
                <a:gd name="T8" fmla="*/ 0 w 13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">
                  <a:moveTo>
                    <a:pt x="0" y="1"/>
                  </a:moveTo>
                  <a:cubicBezTo>
                    <a:pt x="0" y="2"/>
                    <a:pt x="3" y="2"/>
                    <a:pt x="7" y="4"/>
                  </a:cubicBezTo>
                  <a:cubicBezTo>
                    <a:pt x="10" y="6"/>
                    <a:pt x="11" y="9"/>
                    <a:pt x="12" y="8"/>
                  </a:cubicBezTo>
                  <a:cubicBezTo>
                    <a:pt x="13" y="8"/>
                    <a:pt x="12" y="4"/>
                    <a:pt x="8" y="2"/>
                  </a:cubicBezTo>
                  <a:cubicBezTo>
                    <a:pt x="4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Freeform 274">
              <a:extLst>
                <a:ext uri="{FF2B5EF4-FFF2-40B4-BE49-F238E27FC236}">
                  <a16:creationId xmlns:a16="http://schemas.microsoft.com/office/drawing/2014/main" id="{4974A1A3-ED22-478B-803F-43750831E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6503" y="5813252"/>
              <a:ext cx="23966" cy="23966"/>
            </a:xfrm>
            <a:custGeom>
              <a:avLst/>
              <a:gdLst>
                <a:gd name="T0" fmla="*/ 9 w 10"/>
                <a:gd name="T1" fmla="*/ 10 h 10"/>
                <a:gd name="T2" fmla="*/ 7 w 10"/>
                <a:gd name="T3" fmla="*/ 3 h 10"/>
                <a:gd name="T4" fmla="*/ 0 w 10"/>
                <a:gd name="T5" fmla="*/ 1 h 10"/>
                <a:gd name="T6" fmla="*/ 5 w 10"/>
                <a:gd name="T7" fmla="*/ 5 h 10"/>
                <a:gd name="T8" fmla="*/ 9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10"/>
                  </a:moveTo>
                  <a:cubicBezTo>
                    <a:pt x="10" y="10"/>
                    <a:pt x="10" y="6"/>
                    <a:pt x="7" y="3"/>
                  </a:cubicBezTo>
                  <a:cubicBezTo>
                    <a:pt x="4" y="0"/>
                    <a:pt x="0" y="0"/>
                    <a:pt x="0" y="1"/>
                  </a:cubicBezTo>
                  <a:cubicBezTo>
                    <a:pt x="0" y="1"/>
                    <a:pt x="3" y="3"/>
                    <a:pt x="5" y="5"/>
                  </a:cubicBezTo>
                  <a:cubicBezTo>
                    <a:pt x="7" y="7"/>
                    <a:pt x="9" y="10"/>
                    <a:pt x="9" y="1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Freeform 275">
              <a:extLst>
                <a:ext uri="{FF2B5EF4-FFF2-40B4-BE49-F238E27FC236}">
                  <a16:creationId xmlns:a16="http://schemas.microsoft.com/office/drawing/2014/main" id="{BF6AE65F-4CF3-492E-911E-CDA6112A9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0205" y="5708930"/>
              <a:ext cx="36654" cy="16917"/>
            </a:xfrm>
            <a:custGeom>
              <a:avLst/>
              <a:gdLst>
                <a:gd name="T0" fmla="*/ 0 w 15"/>
                <a:gd name="T1" fmla="*/ 7 h 7"/>
                <a:gd name="T2" fmla="*/ 7 w 15"/>
                <a:gd name="T3" fmla="*/ 4 h 7"/>
                <a:gd name="T4" fmla="*/ 15 w 15"/>
                <a:gd name="T5" fmla="*/ 2 h 7"/>
                <a:gd name="T6" fmla="*/ 7 w 15"/>
                <a:gd name="T7" fmla="*/ 2 h 7"/>
                <a:gd name="T8" fmla="*/ 0 w 1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0" y="7"/>
                  </a:moveTo>
                  <a:cubicBezTo>
                    <a:pt x="1" y="7"/>
                    <a:pt x="4" y="5"/>
                    <a:pt x="7" y="4"/>
                  </a:cubicBezTo>
                  <a:cubicBezTo>
                    <a:pt x="11" y="3"/>
                    <a:pt x="14" y="3"/>
                    <a:pt x="15" y="2"/>
                  </a:cubicBezTo>
                  <a:cubicBezTo>
                    <a:pt x="15" y="2"/>
                    <a:pt x="11" y="0"/>
                    <a:pt x="7" y="2"/>
                  </a:cubicBezTo>
                  <a:cubicBezTo>
                    <a:pt x="2" y="3"/>
                    <a:pt x="0" y="6"/>
                    <a:pt x="0" y="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276">
              <a:extLst>
                <a:ext uri="{FF2B5EF4-FFF2-40B4-BE49-F238E27FC236}">
                  <a16:creationId xmlns:a16="http://schemas.microsoft.com/office/drawing/2014/main" id="{7F010E39-928C-413A-A7B7-7B1D54F08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7517" y="5651131"/>
              <a:ext cx="43703" cy="40883"/>
            </a:xfrm>
            <a:custGeom>
              <a:avLst/>
              <a:gdLst>
                <a:gd name="T0" fmla="*/ 0 w 18"/>
                <a:gd name="T1" fmla="*/ 17 h 17"/>
                <a:gd name="T2" fmla="*/ 7 w 18"/>
                <a:gd name="T3" fmla="*/ 14 h 17"/>
                <a:gd name="T4" fmla="*/ 13 w 18"/>
                <a:gd name="T5" fmla="*/ 10 h 17"/>
                <a:gd name="T6" fmla="*/ 16 w 18"/>
                <a:gd name="T7" fmla="*/ 6 h 17"/>
                <a:gd name="T8" fmla="*/ 18 w 18"/>
                <a:gd name="T9" fmla="*/ 4 h 17"/>
                <a:gd name="T10" fmla="*/ 17 w 18"/>
                <a:gd name="T11" fmla="*/ 1 h 17"/>
                <a:gd name="T12" fmla="*/ 13 w 18"/>
                <a:gd name="T13" fmla="*/ 0 h 17"/>
                <a:gd name="T14" fmla="*/ 11 w 18"/>
                <a:gd name="T15" fmla="*/ 1 h 17"/>
                <a:gd name="T16" fmla="*/ 7 w 18"/>
                <a:gd name="T17" fmla="*/ 4 h 17"/>
                <a:gd name="T18" fmla="*/ 3 w 18"/>
                <a:gd name="T19" fmla="*/ 10 h 17"/>
                <a:gd name="T20" fmla="*/ 1 w 18"/>
                <a:gd name="T21" fmla="*/ 17 h 17"/>
                <a:gd name="T22" fmla="*/ 4 w 18"/>
                <a:gd name="T23" fmla="*/ 11 h 17"/>
                <a:gd name="T24" fmla="*/ 9 w 18"/>
                <a:gd name="T25" fmla="*/ 6 h 17"/>
                <a:gd name="T26" fmla="*/ 12 w 18"/>
                <a:gd name="T27" fmla="*/ 3 h 17"/>
                <a:gd name="T28" fmla="*/ 15 w 18"/>
                <a:gd name="T29" fmla="*/ 2 h 17"/>
                <a:gd name="T30" fmla="*/ 15 w 18"/>
                <a:gd name="T31" fmla="*/ 3 h 17"/>
                <a:gd name="T32" fmla="*/ 14 w 18"/>
                <a:gd name="T33" fmla="*/ 5 h 17"/>
                <a:gd name="T34" fmla="*/ 12 w 18"/>
                <a:gd name="T35" fmla="*/ 8 h 17"/>
                <a:gd name="T36" fmla="*/ 6 w 18"/>
                <a:gd name="T37" fmla="*/ 13 h 17"/>
                <a:gd name="T38" fmla="*/ 0 w 18"/>
                <a:gd name="T3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17">
                  <a:moveTo>
                    <a:pt x="0" y="17"/>
                  </a:moveTo>
                  <a:cubicBezTo>
                    <a:pt x="0" y="17"/>
                    <a:pt x="3" y="17"/>
                    <a:pt x="7" y="14"/>
                  </a:cubicBezTo>
                  <a:cubicBezTo>
                    <a:pt x="9" y="13"/>
                    <a:pt x="11" y="12"/>
                    <a:pt x="13" y="10"/>
                  </a:cubicBezTo>
                  <a:cubicBezTo>
                    <a:pt x="14" y="9"/>
                    <a:pt x="15" y="8"/>
                    <a:pt x="16" y="6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1"/>
                    <a:pt x="17" y="1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6"/>
                    <a:pt x="4" y="9"/>
                    <a:pt x="3" y="10"/>
                  </a:cubicBezTo>
                  <a:cubicBezTo>
                    <a:pt x="1" y="14"/>
                    <a:pt x="0" y="17"/>
                    <a:pt x="1" y="17"/>
                  </a:cubicBezTo>
                  <a:cubicBezTo>
                    <a:pt x="1" y="17"/>
                    <a:pt x="2" y="15"/>
                    <a:pt x="4" y="11"/>
                  </a:cubicBezTo>
                  <a:cubicBezTo>
                    <a:pt x="5" y="10"/>
                    <a:pt x="7" y="8"/>
                    <a:pt x="9" y="6"/>
                  </a:cubicBezTo>
                  <a:cubicBezTo>
                    <a:pt x="10" y="5"/>
                    <a:pt x="11" y="4"/>
                    <a:pt x="12" y="3"/>
                  </a:cubicBezTo>
                  <a:cubicBezTo>
                    <a:pt x="13" y="2"/>
                    <a:pt x="15" y="2"/>
                    <a:pt x="15" y="2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4" y="5"/>
                  </a:cubicBezTo>
                  <a:cubicBezTo>
                    <a:pt x="13" y="6"/>
                    <a:pt x="12" y="7"/>
                    <a:pt x="12" y="8"/>
                  </a:cubicBezTo>
                  <a:cubicBezTo>
                    <a:pt x="10" y="10"/>
                    <a:pt x="8" y="12"/>
                    <a:pt x="6" y="13"/>
                  </a:cubicBezTo>
                  <a:cubicBezTo>
                    <a:pt x="3" y="15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277">
              <a:extLst>
                <a:ext uri="{FF2B5EF4-FFF2-40B4-BE49-F238E27FC236}">
                  <a16:creationId xmlns:a16="http://schemas.microsoft.com/office/drawing/2014/main" id="{E3FDBF90-14EB-4C55-BDA0-8933E1821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5093" y="5645492"/>
              <a:ext cx="38064" cy="49342"/>
            </a:xfrm>
            <a:custGeom>
              <a:avLst/>
              <a:gdLst>
                <a:gd name="T0" fmla="*/ 15 w 16"/>
                <a:gd name="T1" fmla="*/ 19 h 20"/>
                <a:gd name="T2" fmla="*/ 15 w 16"/>
                <a:gd name="T3" fmla="*/ 12 h 20"/>
                <a:gd name="T4" fmla="*/ 11 w 16"/>
                <a:gd name="T5" fmla="*/ 5 h 20"/>
                <a:gd name="T6" fmla="*/ 8 w 16"/>
                <a:gd name="T7" fmla="*/ 2 h 20"/>
                <a:gd name="T8" fmla="*/ 3 w 16"/>
                <a:gd name="T9" fmla="*/ 0 h 20"/>
                <a:gd name="T10" fmla="*/ 1 w 16"/>
                <a:gd name="T11" fmla="*/ 3 h 20"/>
                <a:gd name="T12" fmla="*/ 1 w 16"/>
                <a:gd name="T13" fmla="*/ 6 h 20"/>
                <a:gd name="T14" fmla="*/ 2 w 16"/>
                <a:gd name="T15" fmla="*/ 10 h 20"/>
                <a:gd name="T16" fmla="*/ 8 w 16"/>
                <a:gd name="T17" fmla="*/ 16 h 20"/>
                <a:gd name="T18" fmla="*/ 15 w 16"/>
                <a:gd name="T19" fmla="*/ 18 h 20"/>
                <a:gd name="T20" fmla="*/ 9 w 16"/>
                <a:gd name="T21" fmla="*/ 15 h 20"/>
                <a:gd name="T22" fmla="*/ 4 w 16"/>
                <a:gd name="T23" fmla="*/ 9 h 20"/>
                <a:gd name="T24" fmla="*/ 3 w 16"/>
                <a:gd name="T25" fmla="*/ 5 h 20"/>
                <a:gd name="T26" fmla="*/ 4 w 16"/>
                <a:gd name="T27" fmla="*/ 2 h 20"/>
                <a:gd name="T28" fmla="*/ 7 w 16"/>
                <a:gd name="T29" fmla="*/ 4 h 20"/>
                <a:gd name="T30" fmla="*/ 10 w 16"/>
                <a:gd name="T31" fmla="*/ 7 h 20"/>
                <a:gd name="T32" fmla="*/ 13 w 16"/>
                <a:gd name="T33" fmla="*/ 13 h 20"/>
                <a:gd name="T34" fmla="*/ 15 w 16"/>
                <a:gd name="T35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20">
                  <a:moveTo>
                    <a:pt x="15" y="19"/>
                  </a:moveTo>
                  <a:cubicBezTo>
                    <a:pt x="16" y="20"/>
                    <a:pt x="16" y="17"/>
                    <a:pt x="15" y="12"/>
                  </a:cubicBezTo>
                  <a:cubicBezTo>
                    <a:pt x="14" y="10"/>
                    <a:pt x="13" y="8"/>
                    <a:pt x="11" y="5"/>
                  </a:cubicBezTo>
                  <a:cubicBezTo>
                    <a:pt x="10" y="4"/>
                    <a:pt x="9" y="3"/>
                    <a:pt x="8" y="2"/>
                  </a:cubicBezTo>
                  <a:cubicBezTo>
                    <a:pt x="7" y="1"/>
                    <a:pt x="5" y="0"/>
                    <a:pt x="3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1" y="7"/>
                    <a:pt x="2" y="9"/>
                    <a:pt x="2" y="10"/>
                  </a:cubicBezTo>
                  <a:cubicBezTo>
                    <a:pt x="4" y="13"/>
                    <a:pt x="6" y="15"/>
                    <a:pt x="8" y="16"/>
                  </a:cubicBezTo>
                  <a:cubicBezTo>
                    <a:pt x="12" y="19"/>
                    <a:pt x="15" y="18"/>
                    <a:pt x="15" y="18"/>
                  </a:cubicBezTo>
                  <a:cubicBezTo>
                    <a:pt x="15" y="18"/>
                    <a:pt x="12" y="17"/>
                    <a:pt x="9" y="15"/>
                  </a:cubicBezTo>
                  <a:cubicBezTo>
                    <a:pt x="7" y="13"/>
                    <a:pt x="6" y="12"/>
                    <a:pt x="4" y="9"/>
                  </a:cubicBezTo>
                  <a:cubicBezTo>
                    <a:pt x="4" y="8"/>
                    <a:pt x="3" y="7"/>
                    <a:pt x="3" y="5"/>
                  </a:cubicBezTo>
                  <a:cubicBezTo>
                    <a:pt x="3" y="4"/>
                    <a:pt x="3" y="3"/>
                    <a:pt x="4" y="2"/>
                  </a:cubicBezTo>
                  <a:cubicBezTo>
                    <a:pt x="4" y="2"/>
                    <a:pt x="6" y="3"/>
                    <a:pt x="7" y="4"/>
                  </a:cubicBezTo>
                  <a:cubicBezTo>
                    <a:pt x="8" y="5"/>
                    <a:pt x="9" y="6"/>
                    <a:pt x="10" y="7"/>
                  </a:cubicBezTo>
                  <a:cubicBezTo>
                    <a:pt x="11" y="9"/>
                    <a:pt x="12" y="11"/>
                    <a:pt x="13" y="13"/>
                  </a:cubicBezTo>
                  <a:cubicBezTo>
                    <a:pt x="15" y="17"/>
                    <a:pt x="15" y="20"/>
                    <a:pt x="15" y="1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Freeform 278">
              <a:extLst>
                <a:ext uri="{FF2B5EF4-FFF2-40B4-BE49-F238E27FC236}">
                  <a16:creationId xmlns:a16="http://schemas.microsoft.com/office/drawing/2014/main" id="{96CFACD5-7547-4B56-9898-037D3B888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96425" y="5512975"/>
              <a:ext cx="328473" cy="372175"/>
            </a:xfrm>
            <a:custGeom>
              <a:avLst/>
              <a:gdLst>
                <a:gd name="T0" fmla="*/ 32 w 136"/>
                <a:gd name="T1" fmla="*/ 24 h 154"/>
                <a:gd name="T2" fmla="*/ 59 w 136"/>
                <a:gd name="T3" fmla="*/ 91 h 154"/>
                <a:gd name="T4" fmla="*/ 4 w 136"/>
                <a:gd name="T5" fmla="*/ 154 h 154"/>
                <a:gd name="T6" fmla="*/ 136 w 136"/>
                <a:gd name="T7" fmla="*/ 106 h 154"/>
                <a:gd name="T8" fmla="*/ 98 w 136"/>
                <a:gd name="T9" fmla="*/ 0 h 154"/>
                <a:gd name="T10" fmla="*/ 32 w 136"/>
                <a:gd name="T11" fmla="*/ 2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154">
                  <a:moveTo>
                    <a:pt x="32" y="24"/>
                  </a:moveTo>
                  <a:cubicBezTo>
                    <a:pt x="59" y="91"/>
                    <a:pt x="59" y="91"/>
                    <a:pt x="59" y="91"/>
                  </a:cubicBezTo>
                  <a:cubicBezTo>
                    <a:pt x="59" y="91"/>
                    <a:pt x="0" y="141"/>
                    <a:pt x="4" y="154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32" y="24"/>
                    <a:pt x="32" y="24"/>
                    <a:pt x="32" y="24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Freeform 279">
              <a:extLst>
                <a:ext uri="{FF2B5EF4-FFF2-40B4-BE49-F238E27FC236}">
                  <a16:creationId xmlns:a16="http://schemas.microsoft.com/office/drawing/2014/main" id="{A0238E44-229B-48DF-93C8-6DC2F71341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0575" y="5682145"/>
              <a:ext cx="29605" cy="29605"/>
            </a:xfrm>
            <a:custGeom>
              <a:avLst/>
              <a:gdLst>
                <a:gd name="T0" fmla="*/ 5 w 12"/>
                <a:gd name="T1" fmla="*/ 1 h 12"/>
                <a:gd name="T2" fmla="*/ 11 w 12"/>
                <a:gd name="T3" fmla="*/ 5 h 12"/>
                <a:gd name="T4" fmla="*/ 6 w 12"/>
                <a:gd name="T5" fmla="*/ 11 h 12"/>
                <a:gd name="T6" fmla="*/ 0 w 12"/>
                <a:gd name="T7" fmla="*/ 6 h 12"/>
                <a:gd name="T8" fmla="*/ 6 w 12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5" y="1"/>
                  </a:moveTo>
                  <a:cubicBezTo>
                    <a:pt x="8" y="0"/>
                    <a:pt x="11" y="3"/>
                    <a:pt x="11" y="5"/>
                  </a:cubicBezTo>
                  <a:cubicBezTo>
                    <a:pt x="12" y="8"/>
                    <a:pt x="9" y="11"/>
                    <a:pt x="6" y="11"/>
                  </a:cubicBezTo>
                  <a:cubicBezTo>
                    <a:pt x="4" y="12"/>
                    <a:pt x="0" y="9"/>
                    <a:pt x="0" y="6"/>
                  </a:cubicBezTo>
                  <a:cubicBezTo>
                    <a:pt x="0" y="3"/>
                    <a:pt x="3" y="0"/>
                    <a:pt x="6" y="1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Freeform 280">
              <a:extLst>
                <a:ext uri="{FF2B5EF4-FFF2-40B4-BE49-F238E27FC236}">
                  <a16:creationId xmlns:a16="http://schemas.microsoft.com/office/drawing/2014/main" id="{06FCC9F3-DA87-4E9A-8C90-D1F8F2728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0654" y="5868233"/>
              <a:ext cx="9869" cy="16917"/>
            </a:xfrm>
            <a:custGeom>
              <a:avLst/>
              <a:gdLst>
                <a:gd name="T0" fmla="*/ 4 w 4"/>
                <a:gd name="T1" fmla="*/ 0 h 7"/>
                <a:gd name="T2" fmla="*/ 2 w 4"/>
                <a:gd name="T3" fmla="*/ 7 h 7"/>
                <a:gd name="T4" fmla="*/ 4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4" y="0"/>
                  </a:moveTo>
                  <a:cubicBezTo>
                    <a:pt x="2" y="1"/>
                    <a:pt x="0" y="5"/>
                    <a:pt x="2" y="7"/>
                  </a:cubicBezTo>
                  <a:cubicBezTo>
                    <a:pt x="1" y="6"/>
                    <a:pt x="2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Freeform 281">
              <a:extLst>
                <a:ext uri="{FF2B5EF4-FFF2-40B4-BE49-F238E27FC236}">
                  <a16:creationId xmlns:a16="http://schemas.microsoft.com/office/drawing/2014/main" id="{04FDD9E8-5554-4CA3-9EB4-5AFD71F7A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3473" y="5745584"/>
              <a:ext cx="321424" cy="139566"/>
            </a:xfrm>
            <a:custGeom>
              <a:avLst/>
              <a:gdLst>
                <a:gd name="T0" fmla="*/ 129 w 133"/>
                <a:gd name="T1" fmla="*/ 0 h 58"/>
                <a:gd name="T2" fmla="*/ 3 w 133"/>
                <a:gd name="T3" fmla="*/ 50 h 58"/>
                <a:gd name="T4" fmla="*/ 3 w 133"/>
                <a:gd name="T5" fmla="*/ 51 h 58"/>
                <a:gd name="T6" fmla="*/ 1 w 133"/>
                <a:gd name="T7" fmla="*/ 58 h 58"/>
                <a:gd name="T8" fmla="*/ 1 w 133"/>
                <a:gd name="T9" fmla="*/ 58 h 58"/>
                <a:gd name="T10" fmla="*/ 133 w 133"/>
                <a:gd name="T11" fmla="*/ 10 h 58"/>
                <a:gd name="T12" fmla="*/ 129 w 133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58">
                  <a:moveTo>
                    <a:pt x="129" y="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3" y="50"/>
                    <a:pt x="3" y="50"/>
                    <a:pt x="3" y="51"/>
                  </a:cubicBezTo>
                  <a:cubicBezTo>
                    <a:pt x="1" y="54"/>
                    <a:pt x="0" y="57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33" y="10"/>
                    <a:pt x="133" y="10"/>
                    <a:pt x="133" y="10"/>
                  </a:cubicBezTo>
                  <a:cubicBezTo>
                    <a:pt x="129" y="0"/>
                    <a:pt x="129" y="0"/>
                    <a:pt x="129" y="0"/>
                  </a:cubicBezTo>
                </a:path>
              </a:pathLst>
            </a:custGeom>
            <a:solidFill>
              <a:schemeClr val="accent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Freeform 282">
              <a:extLst>
                <a:ext uri="{FF2B5EF4-FFF2-40B4-BE49-F238E27FC236}">
                  <a16:creationId xmlns:a16="http://schemas.microsoft.com/office/drawing/2014/main" id="{D7BFFDDD-FA83-4549-AD12-F334DA415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34581" y="5728667"/>
              <a:ext cx="35244" cy="14098"/>
            </a:xfrm>
            <a:custGeom>
              <a:avLst/>
              <a:gdLst>
                <a:gd name="T0" fmla="*/ 0 w 15"/>
                <a:gd name="T1" fmla="*/ 2 h 6"/>
                <a:gd name="T2" fmla="*/ 7 w 15"/>
                <a:gd name="T3" fmla="*/ 3 h 6"/>
                <a:gd name="T4" fmla="*/ 15 w 15"/>
                <a:gd name="T5" fmla="*/ 6 h 6"/>
                <a:gd name="T6" fmla="*/ 8 w 15"/>
                <a:gd name="T7" fmla="*/ 1 h 6"/>
                <a:gd name="T8" fmla="*/ 0 w 1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0" y="2"/>
                  </a:moveTo>
                  <a:cubicBezTo>
                    <a:pt x="0" y="3"/>
                    <a:pt x="3" y="2"/>
                    <a:pt x="7" y="3"/>
                  </a:cubicBezTo>
                  <a:cubicBezTo>
                    <a:pt x="11" y="4"/>
                    <a:pt x="14" y="6"/>
                    <a:pt x="15" y="6"/>
                  </a:cubicBezTo>
                  <a:cubicBezTo>
                    <a:pt x="15" y="5"/>
                    <a:pt x="13" y="2"/>
                    <a:pt x="8" y="1"/>
                  </a:cubicBezTo>
                  <a:cubicBezTo>
                    <a:pt x="3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283">
              <a:extLst>
                <a:ext uri="{FF2B5EF4-FFF2-40B4-BE49-F238E27FC236}">
                  <a16:creationId xmlns:a16="http://schemas.microsoft.com/office/drawing/2014/main" id="{1166BF29-D748-4829-BAE1-9CB7BDC2304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4975" y="5754042"/>
              <a:ext cx="31015" cy="22556"/>
            </a:xfrm>
            <a:custGeom>
              <a:avLst/>
              <a:gdLst>
                <a:gd name="T0" fmla="*/ 0 w 13"/>
                <a:gd name="T1" fmla="*/ 2 h 9"/>
                <a:gd name="T2" fmla="*/ 7 w 13"/>
                <a:gd name="T3" fmla="*/ 5 h 9"/>
                <a:gd name="T4" fmla="*/ 12 w 13"/>
                <a:gd name="T5" fmla="*/ 9 h 9"/>
                <a:gd name="T6" fmla="*/ 8 w 13"/>
                <a:gd name="T7" fmla="*/ 3 h 9"/>
                <a:gd name="T8" fmla="*/ 0 w 13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">
                  <a:moveTo>
                    <a:pt x="0" y="2"/>
                  </a:moveTo>
                  <a:cubicBezTo>
                    <a:pt x="0" y="3"/>
                    <a:pt x="3" y="3"/>
                    <a:pt x="7" y="5"/>
                  </a:cubicBezTo>
                  <a:cubicBezTo>
                    <a:pt x="10" y="7"/>
                    <a:pt x="11" y="9"/>
                    <a:pt x="12" y="9"/>
                  </a:cubicBezTo>
                  <a:cubicBezTo>
                    <a:pt x="13" y="9"/>
                    <a:pt x="12" y="5"/>
                    <a:pt x="8" y="3"/>
                  </a:cubicBezTo>
                  <a:cubicBezTo>
                    <a:pt x="4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Freeform 284">
              <a:extLst>
                <a:ext uri="{FF2B5EF4-FFF2-40B4-BE49-F238E27FC236}">
                  <a16:creationId xmlns:a16="http://schemas.microsoft.com/office/drawing/2014/main" id="{D9C7694D-9E82-4F6A-BC4F-EEBC3F513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778191" y="5783648"/>
              <a:ext cx="23966" cy="23966"/>
            </a:xfrm>
            <a:custGeom>
              <a:avLst/>
              <a:gdLst>
                <a:gd name="T0" fmla="*/ 9 w 10"/>
                <a:gd name="T1" fmla="*/ 10 h 10"/>
                <a:gd name="T2" fmla="*/ 7 w 10"/>
                <a:gd name="T3" fmla="*/ 3 h 10"/>
                <a:gd name="T4" fmla="*/ 0 w 10"/>
                <a:gd name="T5" fmla="*/ 0 h 10"/>
                <a:gd name="T6" fmla="*/ 5 w 10"/>
                <a:gd name="T7" fmla="*/ 5 h 10"/>
                <a:gd name="T8" fmla="*/ 9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10"/>
                  </a:moveTo>
                  <a:cubicBezTo>
                    <a:pt x="10" y="10"/>
                    <a:pt x="10" y="6"/>
                    <a:pt x="7" y="3"/>
                  </a:cubicBezTo>
                  <a:cubicBezTo>
                    <a:pt x="4" y="0"/>
                    <a:pt x="0" y="0"/>
                    <a:pt x="0" y="0"/>
                  </a:cubicBezTo>
                  <a:cubicBezTo>
                    <a:pt x="0" y="1"/>
                    <a:pt x="3" y="2"/>
                    <a:pt x="5" y="5"/>
                  </a:cubicBezTo>
                  <a:cubicBezTo>
                    <a:pt x="7" y="7"/>
                    <a:pt x="9" y="10"/>
                    <a:pt x="9" y="1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285">
              <a:extLst>
                <a:ext uri="{FF2B5EF4-FFF2-40B4-BE49-F238E27FC236}">
                  <a16:creationId xmlns:a16="http://schemas.microsoft.com/office/drawing/2014/main" id="{6D736633-8947-476C-9D86-EDDE155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1892" y="5679326"/>
              <a:ext cx="36654" cy="16917"/>
            </a:xfrm>
            <a:custGeom>
              <a:avLst/>
              <a:gdLst>
                <a:gd name="T0" fmla="*/ 0 w 15"/>
                <a:gd name="T1" fmla="*/ 6 h 7"/>
                <a:gd name="T2" fmla="*/ 7 w 15"/>
                <a:gd name="T3" fmla="*/ 4 h 7"/>
                <a:gd name="T4" fmla="*/ 14 w 15"/>
                <a:gd name="T5" fmla="*/ 2 h 7"/>
                <a:gd name="T6" fmla="*/ 7 w 15"/>
                <a:gd name="T7" fmla="*/ 1 h 7"/>
                <a:gd name="T8" fmla="*/ 0 w 15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0" y="6"/>
                  </a:moveTo>
                  <a:cubicBezTo>
                    <a:pt x="1" y="7"/>
                    <a:pt x="4" y="5"/>
                    <a:pt x="7" y="4"/>
                  </a:cubicBezTo>
                  <a:cubicBezTo>
                    <a:pt x="11" y="3"/>
                    <a:pt x="14" y="3"/>
                    <a:pt x="14" y="2"/>
                  </a:cubicBezTo>
                  <a:cubicBezTo>
                    <a:pt x="15" y="1"/>
                    <a:pt x="11" y="0"/>
                    <a:pt x="7" y="1"/>
                  </a:cubicBezTo>
                  <a:cubicBezTo>
                    <a:pt x="2" y="3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286">
              <a:extLst>
                <a:ext uri="{FF2B5EF4-FFF2-40B4-BE49-F238E27FC236}">
                  <a16:creationId xmlns:a16="http://schemas.microsoft.com/office/drawing/2014/main" id="{8B7199A4-1A69-431A-AEB6-D1783AA9A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9205" y="5618706"/>
              <a:ext cx="43703" cy="43703"/>
            </a:xfrm>
            <a:custGeom>
              <a:avLst/>
              <a:gdLst>
                <a:gd name="T0" fmla="*/ 0 w 18"/>
                <a:gd name="T1" fmla="*/ 18 h 18"/>
                <a:gd name="T2" fmla="*/ 7 w 18"/>
                <a:gd name="T3" fmla="*/ 15 h 18"/>
                <a:gd name="T4" fmla="*/ 13 w 18"/>
                <a:gd name="T5" fmla="*/ 10 h 18"/>
                <a:gd name="T6" fmla="*/ 16 w 18"/>
                <a:gd name="T7" fmla="*/ 7 h 18"/>
                <a:gd name="T8" fmla="*/ 18 w 18"/>
                <a:gd name="T9" fmla="*/ 5 h 18"/>
                <a:gd name="T10" fmla="*/ 17 w 18"/>
                <a:gd name="T11" fmla="*/ 1 h 18"/>
                <a:gd name="T12" fmla="*/ 13 w 18"/>
                <a:gd name="T13" fmla="*/ 1 h 18"/>
                <a:gd name="T14" fmla="*/ 11 w 18"/>
                <a:gd name="T15" fmla="*/ 2 h 18"/>
                <a:gd name="T16" fmla="*/ 7 w 18"/>
                <a:gd name="T17" fmla="*/ 5 h 18"/>
                <a:gd name="T18" fmla="*/ 3 w 18"/>
                <a:gd name="T19" fmla="*/ 11 h 18"/>
                <a:gd name="T20" fmla="*/ 1 w 18"/>
                <a:gd name="T21" fmla="*/ 18 h 18"/>
                <a:gd name="T22" fmla="*/ 4 w 18"/>
                <a:gd name="T23" fmla="*/ 12 h 18"/>
                <a:gd name="T24" fmla="*/ 9 w 18"/>
                <a:gd name="T25" fmla="*/ 6 h 18"/>
                <a:gd name="T26" fmla="*/ 12 w 18"/>
                <a:gd name="T27" fmla="*/ 4 h 18"/>
                <a:gd name="T28" fmla="*/ 15 w 18"/>
                <a:gd name="T29" fmla="*/ 3 h 18"/>
                <a:gd name="T30" fmla="*/ 15 w 18"/>
                <a:gd name="T31" fmla="*/ 4 h 18"/>
                <a:gd name="T32" fmla="*/ 14 w 18"/>
                <a:gd name="T33" fmla="*/ 6 h 18"/>
                <a:gd name="T34" fmla="*/ 11 w 18"/>
                <a:gd name="T35" fmla="*/ 9 h 18"/>
                <a:gd name="T36" fmla="*/ 6 w 18"/>
                <a:gd name="T37" fmla="*/ 14 h 18"/>
                <a:gd name="T38" fmla="*/ 0 w 18"/>
                <a:gd name="T3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18">
                  <a:moveTo>
                    <a:pt x="0" y="18"/>
                  </a:moveTo>
                  <a:cubicBezTo>
                    <a:pt x="0" y="18"/>
                    <a:pt x="3" y="17"/>
                    <a:pt x="7" y="15"/>
                  </a:cubicBezTo>
                  <a:cubicBezTo>
                    <a:pt x="9" y="14"/>
                    <a:pt x="11" y="12"/>
                    <a:pt x="13" y="10"/>
                  </a:cubicBezTo>
                  <a:cubicBezTo>
                    <a:pt x="14" y="9"/>
                    <a:pt x="15" y="8"/>
                    <a:pt x="16" y="7"/>
                  </a:cubicBezTo>
                  <a:cubicBezTo>
                    <a:pt x="17" y="6"/>
                    <a:pt x="17" y="6"/>
                    <a:pt x="18" y="5"/>
                  </a:cubicBezTo>
                  <a:cubicBezTo>
                    <a:pt x="18" y="4"/>
                    <a:pt x="18" y="2"/>
                    <a:pt x="17" y="1"/>
                  </a:cubicBezTo>
                  <a:cubicBezTo>
                    <a:pt x="16" y="0"/>
                    <a:pt x="14" y="0"/>
                    <a:pt x="13" y="1"/>
                  </a:cubicBezTo>
                  <a:cubicBezTo>
                    <a:pt x="12" y="1"/>
                    <a:pt x="11" y="2"/>
                    <a:pt x="11" y="2"/>
                  </a:cubicBezTo>
                  <a:cubicBezTo>
                    <a:pt x="9" y="3"/>
                    <a:pt x="8" y="4"/>
                    <a:pt x="7" y="5"/>
                  </a:cubicBezTo>
                  <a:cubicBezTo>
                    <a:pt x="5" y="7"/>
                    <a:pt x="4" y="9"/>
                    <a:pt x="3" y="11"/>
                  </a:cubicBezTo>
                  <a:cubicBezTo>
                    <a:pt x="0" y="15"/>
                    <a:pt x="0" y="18"/>
                    <a:pt x="1" y="18"/>
                  </a:cubicBezTo>
                  <a:cubicBezTo>
                    <a:pt x="1" y="18"/>
                    <a:pt x="2" y="15"/>
                    <a:pt x="4" y="12"/>
                  </a:cubicBezTo>
                  <a:cubicBezTo>
                    <a:pt x="5" y="10"/>
                    <a:pt x="7" y="8"/>
                    <a:pt x="9" y="6"/>
                  </a:cubicBezTo>
                  <a:cubicBezTo>
                    <a:pt x="10" y="6"/>
                    <a:pt x="11" y="5"/>
                    <a:pt x="12" y="4"/>
                  </a:cubicBezTo>
                  <a:cubicBezTo>
                    <a:pt x="13" y="3"/>
                    <a:pt x="15" y="3"/>
                    <a:pt x="15" y="3"/>
                  </a:cubicBezTo>
                  <a:cubicBezTo>
                    <a:pt x="15" y="3"/>
                    <a:pt x="15" y="3"/>
                    <a:pt x="15" y="4"/>
                  </a:cubicBezTo>
                  <a:cubicBezTo>
                    <a:pt x="15" y="4"/>
                    <a:pt x="15" y="5"/>
                    <a:pt x="14" y="6"/>
                  </a:cubicBezTo>
                  <a:cubicBezTo>
                    <a:pt x="13" y="7"/>
                    <a:pt x="12" y="8"/>
                    <a:pt x="11" y="9"/>
                  </a:cubicBezTo>
                  <a:cubicBezTo>
                    <a:pt x="10" y="11"/>
                    <a:pt x="8" y="12"/>
                    <a:pt x="6" y="14"/>
                  </a:cubicBezTo>
                  <a:cubicBezTo>
                    <a:pt x="2" y="16"/>
                    <a:pt x="0" y="17"/>
                    <a:pt x="0" y="1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287">
              <a:extLst>
                <a:ext uri="{FF2B5EF4-FFF2-40B4-BE49-F238E27FC236}">
                  <a16:creationId xmlns:a16="http://schemas.microsoft.com/office/drawing/2014/main" id="{846C7AB2-7927-447A-9C25-0D6DBEF1D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75371" y="5614477"/>
              <a:ext cx="39473" cy="47932"/>
            </a:xfrm>
            <a:custGeom>
              <a:avLst/>
              <a:gdLst>
                <a:gd name="T0" fmla="*/ 15 w 16"/>
                <a:gd name="T1" fmla="*/ 20 h 20"/>
                <a:gd name="T2" fmla="*/ 15 w 16"/>
                <a:gd name="T3" fmla="*/ 13 h 20"/>
                <a:gd name="T4" fmla="*/ 11 w 16"/>
                <a:gd name="T5" fmla="*/ 6 h 20"/>
                <a:gd name="T6" fmla="*/ 8 w 16"/>
                <a:gd name="T7" fmla="*/ 3 h 20"/>
                <a:gd name="T8" fmla="*/ 3 w 16"/>
                <a:gd name="T9" fmla="*/ 1 h 20"/>
                <a:gd name="T10" fmla="*/ 1 w 16"/>
                <a:gd name="T11" fmla="*/ 4 h 20"/>
                <a:gd name="T12" fmla="*/ 1 w 16"/>
                <a:gd name="T13" fmla="*/ 6 h 20"/>
                <a:gd name="T14" fmla="*/ 2 w 16"/>
                <a:gd name="T15" fmla="*/ 11 h 20"/>
                <a:gd name="T16" fmla="*/ 8 w 16"/>
                <a:gd name="T17" fmla="*/ 17 h 20"/>
                <a:gd name="T18" fmla="*/ 14 w 16"/>
                <a:gd name="T19" fmla="*/ 19 h 20"/>
                <a:gd name="T20" fmla="*/ 9 w 16"/>
                <a:gd name="T21" fmla="*/ 15 h 20"/>
                <a:gd name="T22" fmla="*/ 4 w 16"/>
                <a:gd name="T23" fmla="*/ 10 h 20"/>
                <a:gd name="T24" fmla="*/ 3 w 16"/>
                <a:gd name="T25" fmla="*/ 6 h 20"/>
                <a:gd name="T26" fmla="*/ 3 w 16"/>
                <a:gd name="T27" fmla="*/ 3 h 20"/>
                <a:gd name="T28" fmla="*/ 7 w 16"/>
                <a:gd name="T29" fmla="*/ 4 h 20"/>
                <a:gd name="T30" fmla="*/ 10 w 16"/>
                <a:gd name="T31" fmla="*/ 7 h 20"/>
                <a:gd name="T32" fmla="*/ 13 w 16"/>
                <a:gd name="T33" fmla="*/ 14 h 20"/>
                <a:gd name="T34" fmla="*/ 15 w 16"/>
                <a:gd name="T3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20">
                  <a:moveTo>
                    <a:pt x="15" y="20"/>
                  </a:moveTo>
                  <a:cubicBezTo>
                    <a:pt x="16" y="20"/>
                    <a:pt x="16" y="17"/>
                    <a:pt x="15" y="13"/>
                  </a:cubicBezTo>
                  <a:cubicBezTo>
                    <a:pt x="14" y="11"/>
                    <a:pt x="13" y="9"/>
                    <a:pt x="11" y="6"/>
                  </a:cubicBezTo>
                  <a:cubicBezTo>
                    <a:pt x="10" y="5"/>
                    <a:pt x="9" y="4"/>
                    <a:pt x="8" y="3"/>
                  </a:cubicBezTo>
                  <a:cubicBezTo>
                    <a:pt x="7" y="2"/>
                    <a:pt x="5" y="0"/>
                    <a:pt x="3" y="1"/>
                  </a:cubicBezTo>
                  <a:cubicBezTo>
                    <a:pt x="1" y="1"/>
                    <a:pt x="1" y="3"/>
                    <a:pt x="1" y="4"/>
                  </a:cubicBezTo>
                  <a:cubicBezTo>
                    <a:pt x="0" y="5"/>
                    <a:pt x="1" y="6"/>
                    <a:pt x="1" y="6"/>
                  </a:cubicBezTo>
                  <a:cubicBezTo>
                    <a:pt x="1" y="8"/>
                    <a:pt x="2" y="10"/>
                    <a:pt x="2" y="11"/>
                  </a:cubicBezTo>
                  <a:cubicBezTo>
                    <a:pt x="4" y="14"/>
                    <a:pt x="6" y="16"/>
                    <a:pt x="8" y="17"/>
                  </a:cubicBezTo>
                  <a:cubicBezTo>
                    <a:pt x="12" y="19"/>
                    <a:pt x="14" y="19"/>
                    <a:pt x="14" y="19"/>
                  </a:cubicBezTo>
                  <a:cubicBezTo>
                    <a:pt x="15" y="18"/>
                    <a:pt x="12" y="18"/>
                    <a:pt x="9" y="15"/>
                  </a:cubicBezTo>
                  <a:cubicBezTo>
                    <a:pt x="7" y="14"/>
                    <a:pt x="5" y="12"/>
                    <a:pt x="4" y="10"/>
                  </a:cubicBezTo>
                  <a:cubicBezTo>
                    <a:pt x="4" y="9"/>
                    <a:pt x="3" y="7"/>
                    <a:pt x="3" y="6"/>
                  </a:cubicBezTo>
                  <a:cubicBezTo>
                    <a:pt x="3" y="5"/>
                    <a:pt x="3" y="3"/>
                    <a:pt x="3" y="3"/>
                  </a:cubicBezTo>
                  <a:cubicBezTo>
                    <a:pt x="4" y="3"/>
                    <a:pt x="6" y="4"/>
                    <a:pt x="7" y="4"/>
                  </a:cubicBezTo>
                  <a:cubicBezTo>
                    <a:pt x="8" y="5"/>
                    <a:pt x="9" y="6"/>
                    <a:pt x="10" y="7"/>
                  </a:cubicBezTo>
                  <a:cubicBezTo>
                    <a:pt x="11" y="10"/>
                    <a:pt x="12" y="12"/>
                    <a:pt x="13" y="14"/>
                  </a:cubicBezTo>
                  <a:cubicBezTo>
                    <a:pt x="15" y="17"/>
                    <a:pt x="15" y="20"/>
                    <a:pt x="15" y="2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288">
              <a:extLst>
                <a:ext uri="{FF2B5EF4-FFF2-40B4-BE49-F238E27FC236}">
                  <a16:creationId xmlns:a16="http://schemas.microsoft.com/office/drawing/2014/main" id="{7B2475FF-189F-4735-B9DC-853B575FC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36" y="3350410"/>
              <a:ext cx="328473" cy="479317"/>
            </a:xfrm>
            <a:custGeom>
              <a:avLst/>
              <a:gdLst>
                <a:gd name="T0" fmla="*/ 129 w 136"/>
                <a:gd name="T1" fmla="*/ 43 h 198"/>
                <a:gd name="T2" fmla="*/ 116 w 136"/>
                <a:gd name="T3" fmla="*/ 147 h 198"/>
                <a:gd name="T4" fmla="*/ 136 w 136"/>
                <a:gd name="T5" fmla="*/ 195 h 198"/>
                <a:gd name="T6" fmla="*/ 58 w 136"/>
                <a:gd name="T7" fmla="*/ 198 h 198"/>
                <a:gd name="T8" fmla="*/ 42 w 136"/>
                <a:gd name="T9" fmla="*/ 160 h 198"/>
                <a:gd name="T10" fmla="*/ 1 w 136"/>
                <a:gd name="T11" fmla="*/ 131 h 198"/>
                <a:gd name="T12" fmla="*/ 26 w 136"/>
                <a:gd name="T13" fmla="*/ 0 h 198"/>
                <a:gd name="T14" fmla="*/ 129 w 136"/>
                <a:gd name="T15" fmla="*/ 4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" h="198">
                  <a:moveTo>
                    <a:pt x="129" y="43"/>
                  </a:moveTo>
                  <a:cubicBezTo>
                    <a:pt x="116" y="147"/>
                    <a:pt x="116" y="147"/>
                    <a:pt x="116" y="147"/>
                  </a:cubicBezTo>
                  <a:cubicBezTo>
                    <a:pt x="136" y="195"/>
                    <a:pt x="136" y="195"/>
                    <a:pt x="136" y="195"/>
                  </a:cubicBezTo>
                  <a:cubicBezTo>
                    <a:pt x="58" y="198"/>
                    <a:pt x="58" y="198"/>
                    <a:pt x="58" y="198"/>
                  </a:cubicBezTo>
                  <a:cubicBezTo>
                    <a:pt x="42" y="160"/>
                    <a:pt x="42" y="160"/>
                    <a:pt x="42" y="160"/>
                  </a:cubicBezTo>
                  <a:cubicBezTo>
                    <a:pt x="42" y="160"/>
                    <a:pt x="3" y="156"/>
                    <a:pt x="1" y="131"/>
                  </a:cubicBezTo>
                  <a:cubicBezTo>
                    <a:pt x="0" y="116"/>
                    <a:pt x="26" y="0"/>
                    <a:pt x="26" y="0"/>
                  </a:cubicBezTo>
                  <a:lnTo>
                    <a:pt x="129" y="43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289">
              <a:extLst>
                <a:ext uri="{FF2B5EF4-FFF2-40B4-BE49-F238E27FC236}">
                  <a16:creationId xmlns:a16="http://schemas.microsoft.com/office/drawing/2014/main" id="{59F81682-D6B7-40D8-9D7C-A6A2E18E06E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79508" y="3279922"/>
              <a:ext cx="383453" cy="482136"/>
            </a:xfrm>
            <a:custGeom>
              <a:avLst/>
              <a:gdLst>
                <a:gd name="T0" fmla="*/ 106 w 159"/>
                <a:gd name="T1" fmla="*/ 196 h 199"/>
                <a:gd name="T2" fmla="*/ 124 w 159"/>
                <a:gd name="T3" fmla="*/ 175 h 199"/>
                <a:gd name="T4" fmla="*/ 135 w 159"/>
                <a:gd name="T5" fmla="*/ 144 h 199"/>
                <a:gd name="T6" fmla="*/ 151 w 159"/>
                <a:gd name="T7" fmla="*/ 113 h 199"/>
                <a:gd name="T8" fmla="*/ 154 w 159"/>
                <a:gd name="T9" fmla="*/ 79 h 199"/>
                <a:gd name="T10" fmla="*/ 134 w 159"/>
                <a:gd name="T11" fmla="*/ 60 h 199"/>
                <a:gd name="T12" fmla="*/ 99 w 159"/>
                <a:gd name="T13" fmla="*/ 29 h 199"/>
                <a:gd name="T14" fmla="*/ 47 w 159"/>
                <a:gd name="T15" fmla="*/ 7 h 199"/>
                <a:gd name="T16" fmla="*/ 19 w 159"/>
                <a:gd name="T17" fmla="*/ 17 h 199"/>
                <a:gd name="T18" fmla="*/ 3 w 159"/>
                <a:gd name="T19" fmla="*/ 35 h 199"/>
                <a:gd name="T20" fmla="*/ 3 w 159"/>
                <a:gd name="T21" fmla="*/ 35 h 199"/>
                <a:gd name="T22" fmla="*/ 16 w 159"/>
                <a:gd name="T23" fmla="*/ 67 h 199"/>
                <a:gd name="T24" fmla="*/ 20 w 159"/>
                <a:gd name="T25" fmla="*/ 69 h 199"/>
                <a:gd name="T26" fmla="*/ 30 w 159"/>
                <a:gd name="T27" fmla="*/ 77 h 199"/>
                <a:gd name="T28" fmla="*/ 31 w 159"/>
                <a:gd name="T29" fmla="*/ 96 h 199"/>
                <a:gd name="T30" fmla="*/ 28 w 159"/>
                <a:gd name="T31" fmla="*/ 114 h 199"/>
                <a:gd name="T32" fmla="*/ 32 w 159"/>
                <a:gd name="T33" fmla="*/ 119 h 199"/>
                <a:gd name="T34" fmla="*/ 36 w 159"/>
                <a:gd name="T35" fmla="*/ 113 h 199"/>
                <a:gd name="T36" fmla="*/ 55 w 159"/>
                <a:gd name="T37" fmla="*/ 109 h 199"/>
                <a:gd name="T38" fmla="*/ 55 w 159"/>
                <a:gd name="T39" fmla="*/ 123 h 199"/>
                <a:gd name="T40" fmla="*/ 43 w 159"/>
                <a:gd name="T41" fmla="*/ 137 h 199"/>
                <a:gd name="T42" fmla="*/ 52 w 159"/>
                <a:gd name="T43" fmla="*/ 163 h 199"/>
                <a:gd name="T44" fmla="*/ 56 w 159"/>
                <a:gd name="T45" fmla="*/ 169 h 199"/>
                <a:gd name="T46" fmla="*/ 83 w 159"/>
                <a:gd name="T47" fmla="*/ 193 h 199"/>
                <a:gd name="T48" fmla="*/ 109 w 159"/>
                <a:gd name="T49" fmla="*/ 19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9" h="199">
                  <a:moveTo>
                    <a:pt x="106" y="196"/>
                  </a:moveTo>
                  <a:cubicBezTo>
                    <a:pt x="115" y="190"/>
                    <a:pt x="119" y="186"/>
                    <a:pt x="124" y="175"/>
                  </a:cubicBezTo>
                  <a:cubicBezTo>
                    <a:pt x="128" y="165"/>
                    <a:pt x="130" y="154"/>
                    <a:pt x="135" y="144"/>
                  </a:cubicBezTo>
                  <a:cubicBezTo>
                    <a:pt x="140" y="133"/>
                    <a:pt x="147" y="124"/>
                    <a:pt x="151" y="113"/>
                  </a:cubicBezTo>
                  <a:cubicBezTo>
                    <a:pt x="156" y="102"/>
                    <a:pt x="159" y="90"/>
                    <a:pt x="154" y="79"/>
                  </a:cubicBezTo>
                  <a:cubicBezTo>
                    <a:pt x="154" y="79"/>
                    <a:pt x="152" y="65"/>
                    <a:pt x="134" y="60"/>
                  </a:cubicBezTo>
                  <a:cubicBezTo>
                    <a:pt x="134" y="60"/>
                    <a:pt x="123" y="31"/>
                    <a:pt x="99" y="29"/>
                  </a:cubicBezTo>
                  <a:cubicBezTo>
                    <a:pt x="67" y="25"/>
                    <a:pt x="68" y="15"/>
                    <a:pt x="47" y="7"/>
                  </a:cubicBezTo>
                  <a:cubicBezTo>
                    <a:pt x="27" y="0"/>
                    <a:pt x="19" y="17"/>
                    <a:pt x="19" y="17"/>
                  </a:cubicBezTo>
                  <a:cubicBezTo>
                    <a:pt x="19" y="17"/>
                    <a:pt x="6" y="23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0" y="48"/>
                    <a:pt x="5" y="60"/>
                    <a:pt x="16" y="67"/>
                  </a:cubicBezTo>
                  <a:cubicBezTo>
                    <a:pt x="17" y="67"/>
                    <a:pt x="19" y="68"/>
                    <a:pt x="20" y="69"/>
                  </a:cubicBezTo>
                  <a:cubicBezTo>
                    <a:pt x="24" y="71"/>
                    <a:pt x="28" y="73"/>
                    <a:pt x="30" y="77"/>
                  </a:cubicBezTo>
                  <a:cubicBezTo>
                    <a:pt x="34" y="82"/>
                    <a:pt x="33" y="89"/>
                    <a:pt x="31" y="96"/>
                  </a:cubicBezTo>
                  <a:cubicBezTo>
                    <a:pt x="30" y="102"/>
                    <a:pt x="28" y="108"/>
                    <a:pt x="28" y="114"/>
                  </a:cubicBezTo>
                  <a:cubicBezTo>
                    <a:pt x="29" y="117"/>
                    <a:pt x="30" y="119"/>
                    <a:pt x="32" y="119"/>
                  </a:cubicBezTo>
                  <a:cubicBezTo>
                    <a:pt x="35" y="119"/>
                    <a:pt x="35" y="116"/>
                    <a:pt x="36" y="113"/>
                  </a:cubicBezTo>
                  <a:cubicBezTo>
                    <a:pt x="38" y="106"/>
                    <a:pt x="49" y="102"/>
                    <a:pt x="55" y="109"/>
                  </a:cubicBezTo>
                  <a:cubicBezTo>
                    <a:pt x="58" y="113"/>
                    <a:pt x="58" y="119"/>
                    <a:pt x="55" y="123"/>
                  </a:cubicBezTo>
                  <a:cubicBezTo>
                    <a:pt x="52" y="128"/>
                    <a:pt x="45" y="131"/>
                    <a:pt x="43" y="137"/>
                  </a:cubicBezTo>
                  <a:cubicBezTo>
                    <a:pt x="39" y="146"/>
                    <a:pt x="49" y="157"/>
                    <a:pt x="52" y="163"/>
                  </a:cubicBezTo>
                  <a:cubicBezTo>
                    <a:pt x="53" y="165"/>
                    <a:pt x="54" y="167"/>
                    <a:pt x="56" y="169"/>
                  </a:cubicBezTo>
                  <a:cubicBezTo>
                    <a:pt x="64" y="179"/>
                    <a:pt x="72" y="186"/>
                    <a:pt x="83" y="193"/>
                  </a:cubicBezTo>
                  <a:cubicBezTo>
                    <a:pt x="91" y="198"/>
                    <a:pt x="101" y="199"/>
                    <a:pt x="109" y="194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Freeform 290">
              <a:extLst>
                <a:ext uri="{FF2B5EF4-FFF2-40B4-BE49-F238E27FC236}">
                  <a16:creationId xmlns:a16="http://schemas.microsoft.com/office/drawing/2014/main" id="{450295E2-38ED-4CC4-AF43-FC8387F8F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8201" y="3866380"/>
              <a:ext cx="315785" cy="315785"/>
            </a:xfrm>
            <a:custGeom>
              <a:avLst/>
              <a:gdLst>
                <a:gd name="T0" fmla="*/ 55 w 131"/>
                <a:gd name="T1" fmla="*/ 79 h 131"/>
                <a:gd name="T2" fmla="*/ 55 w 131"/>
                <a:gd name="T3" fmla="*/ 79 h 131"/>
                <a:gd name="T4" fmla="*/ 23 w 131"/>
                <a:gd name="T5" fmla="*/ 65 h 131"/>
                <a:gd name="T6" fmla="*/ 8 w 131"/>
                <a:gd name="T7" fmla="*/ 56 h 131"/>
                <a:gd name="T8" fmla="*/ 31 w 131"/>
                <a:gd name="T9" fmla="*/ 59 h 131"/>
                <a:gd name="T10" fmla="*/ 8 w 131"/>
                <a:gd name="T11" fmla="*/ 49 h 131"/>
                <a:gd name="T12" fmla="*/ 37 w 131"/>
                <a:gd name="T13" fmla="*/ 52 h 131"/>
                <a:gd name="T14" fmla="*/ 9 w 131"/>
                <a:gd name="T15" fmla="*/ 43 h 131"/>
                <a:gd name="T16" fmla="*/ 40 w 131"/>
                <a:gd name="T17" fmla="*/ 45 h 131"/>
                <a:gd name="T18" fmla="*/ 13 w 131"/>
                <a:gd name="T19" fmla="*/ 38 h 131"/>
                <a:gd name="T20" fmla="*/ 18 w 131"/>
                <a:gd name="T21" fmla="*/ 33 h 131"/>
                <a:gd name="T22" fmla="*/ 63 w 131"/>
                <a:gd name="T23" fmla="*/ 34 h 131"/>
                <a:gd name="T24" fmla="*/ 69 w 131"/>
                <a:gd name="T25" fmla="*/ 28 h 131"/>
                <a:gd name="T26" fmla="*/ 73 w 131"/>
                <a:gd name="T27" fmla="*/ 2 h 131"/>
                <a:gd name="T28" fmla="*/ 79 w 131"/>
                <a:gd name="T29" fmla="*/ 7 h 131"/>
                <a:gd name="T30" fmla="*/ 80 w 131"/>
                <a:gd name="T31" fmla="*/ 19 h 131"/>
                <a:gd name="T32" fmla="*/ 82 w 131"/>
                <a:gd name="T33" fmla="*/ 29 h 131"/>
                <a:gd name="T34" fmla="*/ 87 w 131"/>
                <a:gd name="T35" fmla="*/ 38 h 131"/>
                <a:gd name="T36" fmla="*/ 131 w 131"/>
                <a:gd name="T37" fmla="*/ 86 h 131"/>
                <a:gd name="T38" fmla="*/ 112 w 131"/>
                <a:gd name="T39" fmla="*/ 131 h 131"/>
                <a:gd name="T40" fmla="*/ 55 w 131"/>
                <a:gd name="T41" fmla="*/ 7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1" h="131">
                  <a:moveTo>
                    <a:pt x="55" y="79"/>
                  </a:moveTo>
                  <a:cubicBezTo>
                    <a:pt x="55" y="79"/>
                    <a:pt x="55" y="79"/>
                    <a:pt x="55" y="79"/>
                  </a:cubicBezTo>
                  <a:cubicBezTo>
                    <a:pt x="41" y="74"/>
                    <a:pt x="32" y="68"/>
                    <a:pt x="23" y="65"/>
                  </a:cubicBezTo>
                  <a:cubicBezTo>
                    <a:pt x="12" y="61"/>
                    <a:pt x="7" y="58"/>
                    <a:pt x="8" y="56"/>
                  </a:cubicBezTo>
                  <a:cubicBezTo>
                    <a:pt x="9" y="54"/>
                    <a:pt x="9" y="55"/>
                    <a:pt x="31" y="59"/>
                  </a:cubicBezTo>
                  <a:cubicBezTo>
                    <a:pt x="31" y="59"/>
                    <a:pt x="0" y="52"/>
                    <a:pt x="8" y="49"/>
                  </a:cubicBezTo>
                  <a:cubicBezTo>
                    <a:pt x="11" y="47"/>
                    <a:pt x="37" y="52"/>
                    <a:pt x="37" y="52"/>
                  </a:cubicBezTo>
                  <a:cubicBezTo>
                    <a:pt x="16" y="50"/>
                    <a:pt x="8" y="46"/>
                    <a:pt x="9" y="43"/>
                  </a:cubicBezTo>
                  <a:cubicBezTo>
                    <a:pt x="9" y="38"/>
                    <a:pt x="40" y="45"/>
                    <a:pt x="40" y="45"/>
                  </a:cubicBezTo>
                  <a:cubicBezTo>
                    <a:pt x="40" y="45"/>
                    <a:pt x="17" y="40"/>
                    <a:pt x="13" y="38"/>
                  </a:cubicBezTo>
                  <a:cubicBezTo>
                    <a:pt x="9" y="36"/>
                    <a:pt x="14" y="34"/>
                    <a:pt x="18" y="33"/>
                  </a:cubicBezTo>
                  <a:cubicBezTo>
                    <a:pt x="24" y="33"/>
                    <a:pt x="54" y="34"/>
                    <a:pt x="63" y="34"/>
                  </a:cubicBezTo>
                  <a:cubicBezTo>
                    <a:pt x="69" y="34"/>
                    <a:pt x="69" y="28"/>
                    <a:pt x="69" y="28"/>
                  </a:cubicBezTo>
                  <a:cubicBezTo>
                    <a:pt x="66" y="16"/>
                    <a:pt x="71" y="5"/>
                    <a:pt x="73" y="2"/>
                  </a:cubicBezTo>
                  <a:cubicBezTo>
                    <a:pt x="76" y="0"/>
                    <a:pt x="80" y="3"/>
                    <a:pt x="79" y="7"/>
                  </a:cubicBezTo>
                  <a:cubicBezTo>
                    <a:pt x="79" y="10"/>
                    <a:pt x="79" y="15"/>
                    <a:pt x="80" y="19"/>
                  </a:cubicBezTo>
                  <a:cubicBezTo>
                    <a:pt x="80" y="23"/>
                    <a:pt x="81" y="26"/>
                    <a:pt x="82" y="29"/>
                  </a:cubicBezTo>
                  <a:cubicBezTo>
                    <a:pt x="84" y="33"/>
                    <a:pt x="86" y="36"/>
                    <a:pt x="87" y="38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12" y="131"/>
                    <a:pt x="112" y="131"/>
                    <a:pt x="112" y="131"/>
                  </a:cubicBezTo>
                  <a:lnTo>
                    <a:pt x="55" y="79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Freeform 291">
              <a:extLst>
                <a:ext uri="{FF2B5EF4-FFF2-40B4-BE49-F238E27FC236}">
                  <a16:creationId xmlns:a16="http://schemas.microsoft.com/office/drawing/2014/main" id="{AE934270-A354-458F-9E95-D0837D2DF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2035" y="3998897"/>
              <a:ext cx="71898" cy="19737"/>
            </a:xfrm>
            <a:custGeom>
              <a:avLst/>
              <a:gdLst>
                <a:gd name="T0" fmla="*/ 29 w 30"/>
                <a:gd name="T1" fmla="*/ 7 h 8"/>
                <a:gd name="T2" fmla="*/ 15 w 30"/>
                <a:gd name="T3" fmla="*/ 5 h 8"/>
                <a:gd name="T4" fmla="*/ 0 w 30"/>
                <a:gd name="T5" fmla="*/ 0 h 8"/>
                <a:gd name="T6" fmla="*/ 15 w 30"/>
                <a:gd name="T7" fmla="*/ 3 h 8"/>
                <a:gd name="T8" fmla="*/ 29 w 30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8">
                  <a:moveTo>
                    <a:pt x="29" y="7"/>
                  </a:moveTo>
                  <a:cubicBezTo>
                    <a:pt x="29" y="8"/>
                    <a:pt x="23" y="7"/>
                    <a:pt x="15" y="5"/>
                  </a:cubicBezTo>
                  <a:cubicBezTo>
                    <a:pt x="6" y="3"/>
                    <a:pt x="0" y="1"/>
                    <a:pt x="0" y="0"/>
                  </a:cubicBezTo>
                  <a:cubicBezTo>
                    <a:pt x="0" y="0"/>
                    <a:pt x="7" y="1"/>
                    <a:pt x="15" y="3"/>
                  </a:cubicBezTo>
                  <a:cubicBezTo>
                    <a:pt x="23" y="5"/>
                    <a:pt x="30" y="7"/>
                    <a:pt x="29" y="7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292">
              <a:extLst>
                <a:ext uri="{FF2B5EF4-FFF2-40B4-BE49-F238E27FC236}">
                  <a16:creationId xmlns:a16="http://schemas.microsoft.com/office/drawing/2014/main" id="{7F94F4DA-F1C0-4515-B2AC-656D13292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2035" y="3981980"/>
              <a:ext cx="77537" cy="16917"/>
            </a:xfrm>
            <a:custGeom>
              <a:avLst/>
              <a:gdLst>
                <a:gd name="T0" fmla="*/ 32 w 32"/>
                <a:gd name="T1" fmla="*/ 6 h 7"/>
                <a:gd name="T2" fmla="*/ 16 w 32"/>
                <a:gd name="T3" fmla="*/ 4 h 7"/>
                <a:gd name="T4" fmla="*/ 0 w 32"/>
                <a:gd name="T5" fmla="*/ 1 h 7"/>
                <a:gd name="T6" fmla="*/ 16 w 32"/>
                <a:gd name="T7" fmla="*/ 2 h 7"/>
                <a:gd name="T8" fmla="*/ 32 w 32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7">
                  <a:moveTo>
                    <a:pt x="32" y="6"/>
                  </a:moveTo>
                  <a:cubicBezTo>
                    <a:pt x="32" y="7"/>
                    <a:pt x="25" y="6"/>
                    <a:pt x="16" y="4"/>
                  </a:cubicBezTo>
                  <a:cubicBezTo>
                    <a:pt x="7" y="3"/>
                    <a:pt x="0" y="1"/>
                    <a:pt x="0" y="1"/>
                  </a:cubicBezTo>
                  <a:cubicBezTo>
                    <a:pt x="0" y="0"/>
                    <a:pt x="8" y="1"/>
                    <a:pt x="16" y="2"/>
                  </a:cubicBezTo>
                  <a:cubicBezTo>
                    <a:pt x="25" y="4"/>
                    <a:pt x="32" y="6"/>
                    <a:pt x="32" y="6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293">
              <a:extLst>
                <a:ext uri="{FF2B5EF4-FFF2-40B4-BE49-F238E27FC236}">
                  <a16:creationId xmlns:a16="http://schemas.microsoft.com/office/drawing/2014/main" id="{811CE68A-5A13-4C0A-8201-538CC84DC8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3313" y="3962244"/>
              <a:ext cx="73307" cy="14098"/>
            </a:xfrm>
            <a:custGeom>
              <a:avLst/>
              <a:gdLst>
                <a:gd name="T0" fmla="*/ 30 w 30"/>
                <a:gd name="T1" fmla="*/ 6 h 6"/>
                <a:gd name="T2" fmla="*/ 15 w 30"/>
                <a:gd name="T3" fmla="*/ 4 h 6"/>
                <a:gd name="T4" fmla="*/ 0 w 30"/>
                <a:gd name="T5" fmla="*/ 1 h 6"/>
                <a:gd name="T6" fmla="*/ 15 w 30"/>
                <a:gd name="T7" fmla="*/ 2 h 6"/>
                <a:gd name="T8" fmla="*/ 30 w 30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6">
                  <a:moveTo>
                    <a:pt x="30" y="6"/>
                  </a:moveTo>
                  <a:cubicBezTo>
                    <a:pt x="30" y="6"/>
                    <a:pt x="23" y="6"/>
                    <a:pt x="15" y="4"/>
                  </a:cubicBezTo>
                  <a:cubicBezTo>
                    <a:pt x="6" y="3"/>
                    <a:pt x="0" y="1"/>
                    <a:pt x="0" y="1"/>
                  </a:cubicBezTo>
                  <a:cubicBezTo>
                    <a:pt x="0" y="0"/>
                    <a:pt x="7" y="1"/>
                    <a:pt x="15" y="2"/>
                  </a:cubicBezTo>
                  <a:cubicBezTo>
                    <a:pt x="23" y="4"/>
                    <a:pt x="30" y="5"/>
                    <a:pt x="30" y="6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294">
              <a:extLst>
                <a:ext uri="{FF2B5EF4-FFF2-40B4-BE49-F238E27FC236}">
                  <a16:creationId xmlns:a16="http://schemas.microsoft.com/office/drawing/2014/main" id="{7E987CF4-A338-4562-A54A-F0DB9C4AF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420" y="4536014"/>
              <a:ext cx="1031941" cy="1119346"/>
            </a:xfrm>
            <a:custGeom>
              <a:avLst/>
              <a:gdLst>
                <a:gd name="T0" fmla="*/ 267 w 428"/>
                <a:gd name="T1" fmla="*/ 6 h 463"/>
                <a:gd name="T2" fmla="*/ 81 w 428"/>
                <a:gd name="T3" fmla="*/ 34 h 463"/>
                <a:gd name="T4" fmla="*/ 18 w 428"/>
                <a:gd name="T5" fmla="*/ 74 h 463"/>
                <a:gd name="T6" fmla="*/ 7 w 428"/>
                <a:gd name="T7" fmla="*/ 149 h 463"/>
                <a:gd name="T8" fmla="*/ 106 w 428"/>
                <a:gd name="T9" fmla="*/ 463 h 463"/>
                <a:gd name="T10" fmla="*/ 195 w 428"/>
                <a:gd name="T11" fmla="*/ 429 h 463"/>
                <a:gd name="T12" fmla="*/ 140 w 428"/>
                <a:gd name="T13" fmla="*/ 152 h 463"/>
                <a:gd name="T14" fmla="*/ 428 w 428"/>
                <a:gd name="T15" fmla="*/ 132 h 463"/>
                <a:gd name="T16" fmla="*/ 428 w 428"/>
                <a:gd name="T17" fmla="*/ 6 h 463"/>
                <a:gd name="T18" fmla="*/ 267 w 428"/>
                <a:gd name="T19" fmla="*/ 0 h 463"/>
                <a:gd name="T20" fmla="*/ 267 w 428"/>
                <a:gd name="T21" fmla="*/ 6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8" h="463">
                  <a:moveTo>
                    <a:pt x="267" y="6"/>
                  </a:moveTo>
                  <a:cubicBezTo>
                    <a:pt x="81" y="34"/>
                    <a:pt x="81" y="34"/>
                    <a:pt x="81" y="34"/>
                  </a:cubicBezTo>
                  <a:cubicBezTo>
                    <a:pt x="55" y="38"/>
                    <a:pt x="33" y="52"/>
                    <a:pt x="18" y="74"/>
                  </a:cubicBezTo>
                  <a:cubicBezTo>
                    <a:pt x="4" y="96"/>
                    <a:pt x="0" y="124"/>
                    <a:pt x="7" y="149"/>
                  </a:cubicBezTo>
                  <a:cubicBezTo>
                    <a:pt x="106" y="463"/>
                    <a:pt x="106" y="463"/>
                    <a:pt x="106" y="463"/>
                  </a:cubicBezTo>
                  <a:cubicBezTo>
                    <a:pt x="195" y="429"/>
                    <a:pt x="195" y="429"/>
                    <a:pt x="195" y="429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428" y="132"/>
                    <a:pt x="428" y="132"/>
                    <a:pt x="428" y="132"/>
                  </a:cubicBezTo>
                  <a:cubicBezTo>
                    <a:pt x="428" y="6"/>
                    <a:pt x="428" y="6"/>
                    <a:pt x="428" y="6"/>
                  </a:cubicBezTo>
                  <a:cubicBezTo>
                    <a:pt x="267" y="0"/>
                    <a:pt x="267" y="0"/>
                    <a:pt x="267" y="0"/>
                  </a:cubicBezTo>
                  <a:cubicBezTo>
                    <a:pt x="267" y="6"/>
                    <a:pt x="267" y="6"/>
                    <a:pt x="267" y="6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295">
              <a:extLst>
                <a:ext uri="{FF2B5EF4-FFF2-40B4-BE49-F238E27FC236}">
                  <a16:creationId xmlns:a16="http://schemas.microsoft.com/office/drawing/2014/main" id="{4E0CA8B3-A00E-4134-8643-908CE23ED7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0205" y="4536014"/>
              <a:ext cx="803561" cy="1074234"/>
            </a:xfrm>
            <a:custGeom>
              <a:avLst/>
              <a:gdLst>
                <a:gd name="T0" fmla="*/ 268 w 333"/>
                <a:gd name="T1" fmla="*/ 6 h 444"/>
                <a:gd name="T2" fmla="*/ 81 w 333"/>
                <a:gd name="T3" fmla="*/ 34 h 444"/>
                <a:gd name="T4" fmla="*/ 19 w 333"/>
                <a:gd name="T5" fmla="*/ 74 h 444"/>
                <a:gd name="T6" fmla="*/ 8 w 333"/>
                <a:gd name="T7" fmla="*/ 149 h 444"/>
                <a:gd name="T8" fmla="*/ 93 w 333"/>
                <a:gd name="T9" fmla="*/ 444 h 444"/>
                <a:gd name="T10" fmla="*/ 193 w 333"/>
                <a:gd name="T11" fmla="*/ 418 h 444"/>
                <a:gd name="T12" fmla="*/ 140 w 333"/>
                <a:gd name="T13" fmla="*/ 152 h 444"/>
                <a:gd name="T14" fmla="*/ 333 w 333"/>
                <a:gd name="T15" fmla="*/ 139 h 444"/>
                <a:gd name="T16" fmla="*/ 333 w 333"/>
                <a:gd name="T17" fmla="*/ 12 h 444"/>
                <a:gd name="T18" fmla="*/ 268 w 333"/>
                <a:gd name="T19" fmla="*/ 0 h 444"/>
                <a:gd name="T20" fmla="*/ 268 w 333"/>
                <a:gd name="T21" fmla="*/ 6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3" h="444">
                  <a:moveTo>
                    <a:pt x="268" y="6"/>
                  </a:moveTo>
                  <a:cubicBezTo>
                    <a:pt x="81" y="34"/>
                    <a:pt x="81" y="34"/>
                    <a:pt x="81" y="34"/>
                  </a:cubicBezTo>
                  <a:cubicBezTo>
                    <a:pt x="56" y="38"/>
                    <a:pt x="33" y="52"/>
                    <a:pt x="19" y="74"/>
                  </a:cubicBezTo>
                  <a:cubicBezTo>
                    <a:pt x="4" y="96"/>
                    <a:pt x="0" y="124"/>
                    <a:pt x="8" y="149"/>
                  </a:cubicBezTo>
                  <a:cubicBezTo>
                    <a:pt x="93" y="444"/>
                    <a:pt x="93" y="444"/>
                    <a:pt x="93" y="444"/>
                  </a:cubicBezTo>
                  <a:cubicBezTo>
                    <a:pt x="193" y="418"/>
                    <a:pt x="193" y="418"/>
                    <a:pt x="193" y="418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333" y="139"/>
                    <a:pt x="333" y="139"/>
                    <a:pt x="333" y="139"/>
                  </a:cubicBezTo>
                  <a:cubicBezTo>
                    <a:pt x="333" y="12"/>
                    <a:pt x="333" y="12"/>
                    <a:pt x="333" y="12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68" y="6"/>
                    <a:pt x="268" y="6"/>
                    <a:pt x="268" y="6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Freeform 296">
              <a:extLst>
                <a:ext uri="{FF2B5EF4-FFF2-40B4-BE49-F238E27FC236}">
                  <a16:creationId xmlns:a16="http://schemas.microsoft.com/office/drawing/2014/main" id="{520AFE12-2068-4722-A5AD-F2D0E9BC4F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1864" y="3986209"/>
              <a:ext cx="406010" cy="317195"/>
            </a:xfrm>
            <a:custGeom>
              <a:avLst/>
              <a:gdLst>
                <a:gd name="T0" fmla="*/ 37 w 168"/>
                <a:gd name="T1" fmla="*/ 0 h 131"/>
                <a:gd name="T2" fmla="*/ 168 w 168"/>
                <a:gd name="T3" fmla="*/ 98 h 131"/>
                <a:gd name="T4" fmla="*/ 87 w 168"/>
                <a:gd name="T5" fmla="*/ 131 h 131"/>
                <a:gd name="T6" fmla="*/ 5 w 168"/>
                <a:gd name="T7" fmla="*/ 49 h 131"/>
                <a:gd name="T8" fmla="*/ 37 w 168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31">
                  <a:moveTo>
                    <a:pt x="37" y="0"/>
                  </a:moveTo>
                  <a:cubicBezTo>
                    <a:pt x="41" y="0"/>
                    <a:pt x="168" y="98"/>
                    <a:pt x="168" y="98"/>
                  </a:cubicBezTo>
                  <a:cubicBezTo>
                    <a:pt x="87" y="131"/>
                    <a:pt x="87" y="131"/>
                    <a:pt x="87" y="131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49"/>
                    <a:pt x="0" y="5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297">
              <a:extLst>
                <a:ext uri="{FF2B5EF4-FFF2-40B4-BE49-F238E27FC236}">
                  <a16:creationId xmlns:a16="http://schemas.microsoft.com/office/drawing/2014/main" id="{4AE27123-FAF8-4770-8B74-A6AD643560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000" y="3783204"/>
              <a:ext cx="1071414" cy="898015"/>
            </a:xfrm>
            <a:custGeom>
              <a:avLst/>
              <a:gdLst>
                <a:gd name="T0" fmla="*/ 367 w 444"/>
                <a:gd name="T1" fmla="*/ 45 h 371"/>
                <a:gd name="T2" fmla="*/ 297 w 444"/>
                <a:gd name="T3" fmla="*/ 1 h 371"/>
                <a:gd name="T4" fmla="*/ 289 w 444"/>
                <a:gd name="T5" fmla="*/ 0 h 371"/>
                <a:gd name="T6" fmla="*/ 186 w 444"/>
                <a:gd name="T7" fmla="*/ 0 h 371"/>
                <a:gd name="T8" fmla="*/ 181 w 444"/>
                <a:gd name="T9" fmla="*/ 0 h 371"/>
                <a:gd name="T10" fmla="*/ 129 w 444"/>
                <a:gd name="T11" fmla="*/ 21 h 371"/>
                <a:gd name="T12" fmla="*/ 88 w 444"/>
                <a:gd name="T13" fmla="*/ 75 h 371"/>
                <a:gd name="T14" fmla="*/ 33 w 444"/>
                <a:gd name="T15" fmla="*/ 150 h 371"/>
                <a:gd name="T16" fmla="*/ 0 w 444"/>
                <a:gd name="T17" fmla="*/ 206 h 371"/>
                <a:gd name="T18" fmla="*/ 7 w 444"/>
                <a:gd name="T19" fmla="*/ 215 h 371"/>
                <a:gd name="T20" fmla="*/ 74 w 444"/>
                <a:gd name="T21" fmla="*/ 232 h 371"/>
                <a:gd name="T22" fmla="*/ 100 w 444"/>
                <a:gd name="T23" fmla="*/ 206 h 371"/>
                <a:gd name="T24" fmla="*/ 138 w 444"/>
                <a:gd name="T25" fmla="*/ 148 h 371"/>
                <a:gd name="T26" fmla="*/ 192 w 444"/>
                <a:gd name="T27" fmla="*/ 303 h 371"/>
                <a:gd name="T28" fmla="*/ 163 w 444"/>
                <a:gd name="T29" fmla="*/ 322 h 371"/>
                <a:gd name="T30" fmla="*/ 286 w 444"/>
                <a:gd name="T31" fmla="*/ 371 h 371"/>
                <a:gd name="T32" fmla="*/ 413 w 444"/>
                <a:gd name="T33" fmla="*/ 317 h 371"/>
                <a:gd name="T34" fmla="*/ 378 w 444"/>
                <a:gd name="T35" fmla="*/ 191 h 371"/>
                <a:gd name="T36" fmla="*/ 378 w 444"/>
                <a:gd name="T37" fmla="*/ 191 h 371"/>
                <a:gd name="T38" fmla="*/ 439 w 444"/>
                <a:gd name="T39" fmla="*/ 175 h 371"/>
                <a:gd name="T40" fmla="*/ 367 w 444"/>
                <a:gd name="T41" fmla="*/ 45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4" h="371">
                  <a:moveTo>
                    <a:pt x="367" y="45"/>
                  </a:moveTo>
                  <a:cubicBezTo>
                    <a:pt x="346" y="15"/>
                    <a:pt x="310" y="4"/>
                    <a:pt x="297" y="1"/>
                  </a:cubicBezTo>
                  <a:cubicBezTo>
                    <a:pt x="295" y="1"/>
                    <a:pt x="292" y="0"/>
                    <a:pt x="289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62" y="0"/>
                    <a:pt x="143" y="8"/>
                    <a:pt x="129" y="21"/>
                  </a:cubicBezTo>
                  <a:cubicBezTo>
                    <a:pt x="117" y="33"/>
                    <a:pt x="103" y="50"/>
                    <a:pt x="88" y="75"/>
                  </a:cubicBezTo>
                  <a:cubicBezTo>
                    <a:pt x="33" y="150"/>
                    <a:pt x="33" y="150"/>
                    <a:pt x="33" y="15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7" y="215"/>
                    <a:pt x="7" y="215"/>
                    <a:pt x="7" y="215"/>
                  </a:cubicBezTo>
                  <a:cubicBezTo>
                    <a:pt x="23" y="235"/>
                    <a:pt x="51" y="243"/>
                    <a:pt x="74" y="232"/>
                  </a:cubicBezTo>
                  <a:cubicBezTo>
                    <a:pt x="85" y="227"/>
                    <a:pt x="93" y="217"/>
                    <a:pt x="100" y="206"/>
                  </a:cubicBezTo>
                  <a:cubicBezTo>
                    <a:pt x="114" y="186"/>
                    <a:pt x="128" y="164"/>
                    <a:pt x="138" y="148"/>
                  </a:cubicBezTo>
                  <a:cubicBezTo>
                    <a:pt x="192" y="303"/>
                    <a:pt x="192" y="303"/>
                    <a:pt x="192" y="303"/>
                  </a:cubicBezTo>
                  <a:cubicBezTo>
                    <a:pt x="163" y="322"/>
                    <a:pt x="163" y="322"/>
                    <a:pt x="163" y="322"/>
                  </a:cubicBezTo>
                  <a:cubicBezTo>
                    <a:pt x="286" y="371"/>
                    <a:pt x="286" y="371"/>
                    <a:pt x="286" y="371"/>
                  </a:cubicBezTo>
                  <a:cubicBezTo>
                    <a:pt x="413" y="317"/>
                    <a:pt x="413" y="317"/>
                    <a:pt x="413" y="317"/>
                  </a:cubicBezTo>
                  <a:cubicBezTo>
                    <a:pt x="378" y="191"/>
                    <a:pt x="378" y="191"/>
                    <a:pt x="378" y="191"/>
                  </a:cubicBezTo>
                  <a:cubicBezTo>
                    <a:pt x="378" y="191"/>
                    <a:pt x="378" y="191"/>
                    <a:pt x="378" y="191"/>
                  </a:cubicBezTo>
                  <a:cubicBezTo>
                    <a:pt x="378" y="191"/>
                    <a:pt x="434" y="197"/>
                    <a:pt x="439" y="175"/>
                  </a:cubicBezTo>
                  <a:cubicBezTo>
                    <a:pt x="444" y="153"/>
                    <a:pt x="393" y="83"/>
                    <a:pt x="367" y="4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298">
              <a:extLst>
                <a:ext uri="{FF2B5EF4-FFF2-40B4-BE49-F238E27FC236}">
                  <a16:creationId xmlns:a16="http://schemas.microsoft.com/office/drawing/2014/main" id="{A86C1D20-220F-4803-AA4E-003E280AF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6493" y="4025682"/>
              <a:ext cx="76127" cy="125469"/>
            </a:xfrm>
            <a:custGeom>
              <a:avLst/>
              <a:gdLst>
                <a:gd name="T0" fmla="*/ 1 w 31"/>
                <a:gd name="T1" fmla="*/ 2 h 52"/>
                <a:gd name="T2" fmla="*/ 27 w 31"/>
                <a:gd name="T3" fmla="*/ 50 h 52"/>
                <a:gd name="T4" fmla="*/ 30 w 31"/>
                <a:gd name="T5" fmla="*/ 48 h 52"/>
                <a:gd name="T6" fmla="*/ 3 w 31"/>
                <a:gd name="T7" fmla="*/ 1 h 52"/>
                <a:gd name="T8" fmla="*/ 1 w 31"/>
                <a:gd name="T9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52">
                  <a:moveTo>
                    <a:pt x="1" y="2"/>
                  </a:moveTo>
                  <a:cubicBezTo>
                    <a:pt x="11" y="18"/>
                    <a:pt x="19" y="34"/>
                    <a:pt x="27" y="50"/>
                  </a:cubicBezTo>
                  <a:cubicBezTo>
                    <a:pt x="28" y="52"/>
                    <a:pt x="31" y="50"/>
                    <a:pt x="30" y="48"/>
                  </a:cubicBezTo>
                  <a:cubicBezTo>
                    <a:pt x="22" y="31"/>
                    <a:pt x="13" y="16"/>
                    <a:pt x="3" y="1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299">
              <a:extLst>
                <a:ext uri="{FF2B5EF4-FFF2-40B4-BE49-F238E27FC236}">
                  <a16:creationId xmlns:a16="http://schemas.microsoft.com/office/drawing/2014/main" id="{20A7D522-A494-42F0-8573-73BBD45E2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31" y="4003126"/>
              <a:ext cx="71898" cy="126878"/>
            </a:xfrm>
            <a:custGeom>
              <a:avLst/>
              <a:gdLst>
                <a:gd name="T0" fmla="*/ 0 w 30"/>
                <a:gd name="T1" fmla="*/ 2 h 52"/>
                <a:gd name="T2" fmla="*/ 26 w 30"/>
                <a:gd name="T3" fmla="*/ 49 h 52"/>
                <a:gd name="T4" fmla="*/ 29 w 30"/>
                <a:gd name="T5" fmla="*/ 48 h 52"/>
                <a:gd name="T6" fmla="*/ 2 w 30"/>
                <a:gd name="T7" fmla="*/ 1 h 52"/>
                <a:gd name="T8" fmla="*/ 0 w 30"/>
                <a:gd name="T9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52">
                  <a:moveTo>
                    <a:pt x="0" y="2"/>
                  </a:moveTo>
                  <a:cubicBezTo>
                    <a:pt x="10" y="17"/>
                    <a:pt x="18" y="33"/>
                    <a:pt x="26" y="49"/>
                  </a:cubicBezTo>
                  <a:cubicBezTo>
                    <a:pt x="27" y="52"/>
                    <a:pt x="30" y="50"/>
                    <a:pt x="29" y="48"/>
                  </a:cubicBezTo>
                  <a:cubicBezTo>
                    <a:pt x="21" y="31"/>
                    <a:pt x="12" y="16"/>
                    <a:pt x="2" y="1"/>
                  </a:cubicBezTo>
                  <a:cubicBezTo>
                    <a:pt x="2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300">
              <a:extLst>
                <a:ext uri="{FF2B5EF4-FFF2-40B4-BE49-F238E27FC236}">
                  <a16:creationId xmlns:a16="http://schemas.microsoft.com/office/drawing/2014/main" id="{A229BB7A-F626-4299-8096-96A037CD0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68692" y="4035551"/>
              <a:ext cx="46522" cy="163532"/>
            </a:xfrm>
            <a:custGeom>
              <a:avLst/>
              <a:gdLst>
                <a:gd name="T0" fmla="*/ 1 w 19"/>
                <a:gd name="T1" fmla="*/ 2 h 68"/>
                <a:gd name="T2" fmla="*/ 14 w 19"/>
                <a:gd name="T3" fmla="*/ 65 h 68"/>
                <a:gd name="T4" fmla="*/ 18 w 19"/>
                <a:gd name="T5" fmla="*/ 64 h 68"/>
                <a:gd name="T6" fmla="*/ 2 w 19"/>
                <a:gd name="T7" fmla="*/ 1 h 68"/>
                <a:gd name="T8" fmla="*/ 1 w 19"/>
                <a:gd name="T9" fmla="*/ 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8">
                  <a:moveTo>
                    <a:pt x="1" y="2"/>
                  </a:moveTo>
                  <a:cubicBezTo>
                    <a:pt x="6" y="23"/>
                    <a:pt x="10" y="44"/>
                    <a:pt x="14" y="65"/>
                  </a:cubicBezTo>
                  <a:cubicBezTo>
                    <a:pt x="14" y="68"/>
                    <a:pt x="19" y="67"/>
                    <a:pt x="18" y="64"/>
                  </a:cubicBezTo>
                  <a:cubicBezTo>
                    <a:pt x="15" y="43"/>
                    <a:pt x="9" y="22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301">
              <a:extLst>
                <a:ext uri="{FF2B5EF4-FFF2-40B4-BE49-F238E27FC236}">
                  <a16:creationId xmlns:a16="http://schemas.microsoft.com/office/drawing/2014/main" id="{D944FBB0-B749-44D5-9E1C-0853EF7EB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29127" y="4049649"/>
              <a:ext cx="39473" cy="164942"/>
            </a:xfrm>
            <a:custGeom>
              <a:avLst/>
              <a:gdLst>
                <a:gd name="T0" fmla="*/ 1 w 16"/>
                <a:gd name="T1" fmla="*/ 2 h 68"/>
                <a:gd name="T2" fmla="*/ 11 w 16"/>
                <a:gd name="T3" fmla="*/ 65 h 68"/>
                <a:gd name="T4" fmla="*/ 16 w 16"/>
                <a:gd name="T5" fmla="*/ 65 h 68"/>
                <a:gd name="T6" fmla="*/ 3 w 16"/>
                <a:gd name="T7" fmla="*/ 1 h 68"/>
                <a:gd name="T8" fmla="*/ 1 w 16"/>
                <a:gd name="T9" fmla="*/ 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68">
                  <a:moveTo>
                    <a:pt x="1" y="2"/>
                  </a:moveTo>
                  <a:cubicBezTo>
                    <a:pt x="7" y="22"/>
                    <a:pt x="10" y="43"/>
                    <a:pt x="11" y="65"/>
                  </a:cubicBezTo>
                  <a:cubicBezTo>
                    <a:pt x="11" y="68"/>
                    <a:pt x="16" y="68"/>
                    <a:pt x="16" y="65"/>
                  </a:cubicBezTo>
                  <a:cubicBezTo>
                    <a:pt x="15" y="43"/>
                    <a:pt x="10" y="22"/>
                    <a:pt x="3" y="1"/>
                  </a:cubicBezTo>
                  <a:cubicBezTo>
                    <a:pt x="3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302">
              <a:extLst>
                <a:ext uri="{FF2B5EF4-FFF2-40B4-BE49-F238E27FC236}">
                  <a16:creationId xmlns:a16="http://schemas.microsoft.com/office/drawing/2014/main" id="{410FB011-71E8-49A4-AD1C-3CCCB4BB13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1024" y="4027092"/>
              <a:ext cx="43703" cy="155073"/>
            </a:xfrm>
            <a:custGeom>
              <a:avLst/>
              <a:gdLst>
                <a:gd name="T0" fmla="*/ 18 w 18"/>
                <a:gd name="T1" fmla="*/ 62 h 64"/>
                <a:gd name="T2" fmla="*/ 4 w 18"/>
                <a:gd name="T3" fmla="*/ 3 h 64"/>
                <a:gd name="T4" fmla="*/ 0 w 18"/>
                <a:gd name="T5" fmla="*/ 3 h 64"/>
                <a:gd name="T6" fmla="*/ 16 w 18"/>
                <a:gd name="T7" fmla="*/ 63 h 64"/>
                <a:gd name="T8" fmla="*/ 18 w 18"/>
                <a:gd name="T9" fmla="*/ 6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64">
                  <a:moveTo>
                    <a:pt x="18" y="62"/>
                  </a:moveTo>
                  <a:cubicBezTo>
                    <a:pt x="12" y="42"/>
                    <a:pt x="6" y="24"/>
                    <a:pt x="4" y="3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23"/>
                    <a:pt x="5" y="46"/>
                    <a:pt x="16" y="63"/>
                  </a:cubicBezTo>
                  <a:cubicBezTo>
                    <a:pt x="16" y="64"/>
                    <a:pt x="18" y="63"/>
                    <a:pt x="18" y="6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303">
              <a:extLst>
                <a:ext uri="{FF2B5EF4-FFF2-40B4-BE49-F238E27FC236}">
                  <a16:creationId xmlns:a16="http://schemas.microsoft.com/office/drawing/2014/main" id="{47F6B20E-FD08-4C49-B5BF-26E282F418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68507" y="4053877"/>
              <a:ext cx="32425" cy="155073"/>
            </a:xfrm>
            <a:custGeom>
              <a:avLst/>
              <a:gdLst>
                <a:gd name="T0" fmla="*/ 0 w 13"/>
                <a:gd name="T1" fmla="*/ 2 h 64"/>
                <a:gd name="T2" fmla="*/ 9 w 13"/>
                <a:gd name="T3" fmla="*/ 61 h 64"/>
                <a:gd name="T4" fmla="*/ 13 w 13"/>
                <a:gd name="T5" fmla="*/ 60 h 64"/>
                <a:gd name="T6" fmla="*/ 2 w 13"/>
                <a:gd name="T7" fmla="*/ 1 h 64"/>
                <a:gd name="T8" fmla="*/ 0 w 13"/>
                <a:gd name="T9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64">
                  <a:moveTo>
                    <a:pt x="0" y="2"/>
                  </a:moveTo>
                  <a:cubicBezTo>
                    <a:pt x="1" y="21"/>
                    <a:pt x="4" y="42"/>
                    <a:pt x="9" y="61"/>
                  </a:cubicBezTo>
                  <a:cubicBezTo>
                    <a:pt x="9" y="64"/>
                    <a:pt x="13" y="63"/>
                    <a:pt x="13" y="60"/>
                  </a:cubicBezTo>
                  <a:cubicBezTo>
                    <a:pt x="9" y="41"/>
                    <a:pt x="5" y="21"/>
                    <a:pt x="2" y="1"/>
                  </a:cubicBezTo>
                  <a:cubicBezTo>
                    <a:pt x="2" y="0"/>
                    <a:pt x="0" y="0"/>
                    <a:pt x="0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304">
              <a:extLst>
                <a:ext uri="{FF2B5EF4-FFF2-40B4-BE49-F238E27FC236}">
                  <a16:creationId xmlns:a16="http://schemas.microsoft.com/office/drawing/2014/main" id="{3CCC5D24-24BF-40C1-B6A4-FB285B9B2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3790" y="4063746"/>
              <a:ext cx="40883" cy="167761"/>
            </a:xfrm>
            <a:custGeom>
              <a:avLst/>
              <a:gdLst>
                <a:gd name="T0" fmla="*/ 0 w 17"/>
                <a:gd name="T1" fmla="*/ 1 h 69"/>
                <a:gd name="T2" fmla="*/ 13 w 17"/>
                <a:gd name="T3" fmla="*/ 67 h 69"/>
                <a:gd name="T4" fmla="*/ 17 w 17"/>
                <a:gd name="T5" fmla="*/ 67 h 69"/>
                <a:gd name="T6" fmla="*/ 2 w 17"/>
                <a:gd name="T7" fmla="*/ 1 h 69"/>
                <a:gd name="T8" fmla="*/ 0 w 17"/>
                <a:gd name="T9" fmla="*/ 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9">
                  <a:moveTo>
                    <a:pt x="0" y="1"/>
                  </a:moveTo>
                  <a:cubicBezTo>
                    <a:pt x="5" y="23"/>
                    <a:pt x="9" y="45"/>
                    <a:pt x="13" y="67"/>
                  </a:cubicBezTo>
                  <a:cubicBezTo>
                    <a:pt x="14" y="69"/>
                    <a:pt x="17" y="69"/>
                    <a:pt x="17" y="67"/>
                  </a:cubicBezTo>
                  <a:cubicBezTo>
                    <a:pt x="14" y="44"/>
                    <a:pt x="9" y="22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305">
              <a:extLst>
                <a:ext uri="{FF2B5EF4-FFF2-40B4-BE49-F238E27FC236}">
                  <a16:creationId xmlns:a16="http://schemas.microsoft.com/office/drawing/2014/main" id="{0912CD25-24CA-44DE-810E-C9D2C96A6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6122" y="4076433"/>
              <a:ext cx="25376" cy="156483"/>
            </a:xfrm>
            <a:custGeom>
              <a:avLst/>
              <a:gdLst>
                <a:gd name="T0" fmla="*/ 0 w 10"/>
                <a:gd name="T1" fmla="*/ 1 h 65"/>
                <a:gd name="T2" fmla="*/ 6 w 10"/>
                <a:gd name="T3" fmla="*/ 62 h 65"/>
                <a:gd name="T4" fmla="*/ 10 w 10"/>
                <a:gd name="T5" fmla="*/ 61 h 65"/>
                <a:gd name="T6" fmla="*/ 2 w 10"/>
                <a:gd name="T7" fmla="*/ 1 h 65"/>
                <a:gd name="T8" fmla="*/ 0 w 10"/>
                <a:gd name="T9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5">
                  <a:moveTo>
                    <a:pt x="0" y="1"/>
                  </a:moveTo>
                  <a:cubicBezTo>
                    <a:pt x="0" y="22"/>
                    <a:pt x="1" y="43"/>
                    <a:pt x="6" y="62"/>
                  </a:cubicBezTo>
                  <a:cubicBezTo>
                    <a:pt x="7" y="65"/>
                    <a:pt x="10" y="64"/>
                    <a:pt x="10" y="61"/>
                  </a:cubicBezTo>
                  <a:cubicBezTo>
                    <a:pt x="7" y="41"/>
                    <a:pt x="3" y="2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306">
              <a:extLst>
                <a:ext uri="{FF2B5EF4-FFF2-40B4-BE49-F238E27FC236}">
                  <a16:creationId xmlns:a16="http://schemas.microsoft.com/office/drawing/2014/main" id="{E3E303D4-44F0-4B97-BC39-E78456975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4790" y="4073614"/>
              <a:ext cx="115600" cy="142386"/>
            </a:xfrm>
            <a:custGeom>
              <a:avLst/>
              <a:gdLst>
                <a:gd name="T0" fmla="*/ 1 w 48"/>
                <a:gd name="T1" fmla="*/ 58 h 59"/>
                <a:gd name="T2" fmla="*/ 47 w 48"/>
                <a:gd name="T3" fmla="*/ 4 h 59"/>
                <a:gd name="T4" fmla="*/ 44 w 48"/>
                <a:gd name="T5" fmla="*/ 1 h 59"/>
                <a:gd name="T6" fmla="*/ 0 w 48"/>
                <a:gd name="T7" fmla="*/ 57 h 59"/>
                <a:gd name="T8" fmla="*/ 1 w 48"/>
                <a:gd name="T9" fmla="*/ 5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59">
                  <a:moveTo>
                    <a:pt x="1" y="58"/>
                  </a:moveTo>
                  <a:cubicBezTo>
                    <a:pt x="18" y="42"/>
                    <a:pt x="33" y="22"/>
                    <a:pt x="47" y="4"/>
                  </a:cubicBezTo>
                  <a:cubicBezTo>
                    <a:pt x="48" y="2"/>
                    <a:pt x="46" y="0"/>
                    <a:pt x="44" y="1"/>
                  </a:cubicBezTo>
                  <a:cubicBezTo>
                    <a:pt x="29" y="19"/>
                    <a:pt x="12" y="38"/>
                    <a:pt x="0" y="57"/>
                  </a:cubicBezTo>
                  <a:cubicBezTo>
                    <a:pt x="0" y="58"/>
                    <a:pt x="1" y="59"/>
                    <a:pt x="1" y="58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307">
              <a:extLst>
                <a:ext uri="{FF2B5EF4-FFF2-40B4-BE49-F238E27FC236}">
                  <a16:creationId xmlns:a16="http://schemas.microsoft.com/office/drawing/2014/main" id="{D1265E13-CCC4-450B-BAF7-B86A36ED7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4039" y="4044009"/>
              <a:ext cx="104322" cy="128288"/>
            </a:xfrm>
            <a:custGeom>
              <a:avLst/>
              <a:gdLst>
                <a:gd name="T0" fmla="*/ 2 w 43"/>
                <a:gd name="T1" fmla="*/ 52 h 53"/>
                <a:gd name="T2" fmla="*/ 42 w 43"/>
                <a:gd name="T3" fmla="*/ 4 h 53"/>
                <a:gd name="T4" fmla="*/ 39 w 43"/>
                <a:gd name="T5" fmla="*/ 2 h 53"/>
                <a:gd name="T6" fmla="*/ 1 w 43"/>
                <a:gd name="T7" fmla="*/ 51 h 53"/>
                <a:gd name="T8" fmla="*/ 2 w 43"/>
                <a:gd name="T9" fmla="*/ 5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53">
                  <a:moveTo>
                    <a:pt x="2" y="52"/>
                  </a:moveTo>
                  <a:cubicBezTo>
                    <a:pt x="18" y="39"/>
                    <a:pt x="31" y="21"/>
                    <a:pt x="42" y="4"/>
                  </a:cubicBezTo>
                  <a:cubicBezTo>
                    <a:pt x="43" y="2"/>
                    <a:pt x="40" y="0"/>
                    <a:pt x="39" y="2"/>
                  </a:cubicBezTo>
                  <a:cubicBezTo>
                    <a:pt x="27" y="19"/>
                    <a:pt x="14" y="35"/>
                    <a:pt x="1" y="51"/>
                  </a:cubicBezTo>
                  <a:cubicBezTo>
                    <a:pt x="0" y="52"/>
                    <a:pt x="1" y="53"/>
                    <a:pt x="2" y="5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308">
              <a:extLst>
                <a:ext uri="{FF2B5EF4-FFF2-40B4-BE49-F238E27FC236}">
                  <a16:creationId xmlns:a16="http://schemas.microsoft.com/office/drawing/2014/main" id="{AF1B4790-8C1E-4C00-82A9-BCB82FCD104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3288" y="4027092"/>
              <a:ext cx="88815" cy="107141"/>
            </a:xfrm>
            <a:custGeom>
              <a:avLst/>
              <a:gdLst>
                <a:gd name="T0" fmla="*/ 35 w 37"/>
                <a:gd name="T1" fmla="*/ 1 h 44"/>
                <a:gd name="T2" fmla="*/ 2 w 37"/>
                <a:gd name="T3" fmla="*/ 39 h 44"/>
                <a:gd name="T4" fmla="*/ 4 w 37"/>
                <a:gd name="T5" fmla="*/ 42 h 44"/>
                <a:gd name="T6" fmla="*/ 37 w 37"/>
                <a:gd name="T7" fmla="*/ 3 h 44"/>
                <a:gd name="T8" fmla="*/ 35 w 37"/>
                <a:gd name="T9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4">
                  <a:moveTo>
                    <a:pt x="35" y="1"/>
                  </a:moveTo>
                  <a:cubicBezTo>
                    <a:pt x="24" y="14"/>
                    <a:pt x="12" y="26"/>
                    <a:pt x="2" y="39"/>
                  </a:cubicBezTo>
                  <a:cubicBezTo>
                    <a:pt x="0" y="41"/>
                    <a:pt x="3" y="44"/>
                    <a:pt x="4" y="42"/>
                  </a:cubicBezTo>
                  <a:cubicBezTo>
                    <a:pt x="16" y="29"/>
                    <a:pt x="26" y="16"/>
                    <a:pt x="37" y="3"/>
                  </a:cubicBezTo>
                  <a:cubicBezTo>
                    <a:pt x="37" y="2"/>
                    <a:pt x="36" y="0"/>
                    <a:pt x="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309">
              <a:extLst>
                <a:ext uri="{FF2B5EF4-FFF2-40B4-BE49-F238E27FC236}">
                  <a16:creationId xmlns:a16="http://schemas.microsoft.com/office/drawing/2014/main" id="{3689DA7F-3603-4E63-A384-4219B0325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4224" y="4080663"/>
              <a:ext cx="40883" cy="159303"/>
            </a:xfrm>
            <a:custGeom>
              <a:avLst/>
              <a:gdLst>
                <a:gd name="T0" fmla="*/ 1 w 17"/>
                <a:gd name="T1" fmla="*/ 2 h 66"/>
                <a:gd name="T2" fmla="*/ 13 w 17"/>
                <a:gd name="T3" fmla="*/ 64 h 66"/>
                <a:gd name="T4" fmla="*/ 17 w 17"/>
                <a:gd name="T5" fmla="*/ 63 h 66"/>
                <a:gd name="T6" fmla="*/ 4 w 17"/>
                <a:gd name="T7" fmla="*/ 2 h 66"/>
                <a:gd name="T8" fmla="*/ 1 w 17"/>
                <a:gd name="T9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6">
                  <a:moveTo>
                    <a:pt x="1" y="2"/>
                  </a:moveTo>
                  <a:cubicBezTo>
                    <a:pt x="6" y="23"/>
                    <a:pt x="9" y="43"/>
                    <a:pt x="13" y="64"/>
                  </a:cubicBezTo>
                  <a:cubicBezTo>
                    <a:pt x="13" y="66"/>
                    <a:pt x="17" y="65"/>
                    <a:pt x="17" y="63"/>
                  </a:cubicBezTo>
                  <a:cubicBezTo>
                    <a:pt x="14" y="42"/>
                    <a:pt x="9" y="22"/>
                    <a:pt x="4" y="2"/>
                  </a:cubicBezTo>
                  <a:cubicBezTo>
                    <a:pt x="3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Rectangle 310">
              <a:extLst>
                <a:ext uri="{FF2B5EF4-FFF2-40B4-BE49-F238E27FC236}">
                  <a16:creationId xmlns:a16="http://schemas.microsoft.com/office/drawing/2014/main" id="{67106D58-7B94-4B2E-A145-379677B79E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30444" y="4627648"/>
              <a:ext cx="1410" cy="1410"/>
            </a:xfrm>
            <a:prstGeom prst="rect">
              <a:avLst/>
            </a:prstGeom>
            <a:solidFill>
              <a:srgbClr val="1B2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Freeform 311">
              <a:extLst>
                <a:ext uri="{FF2B5EF4-FFF2-40B4-BE49-F238E27FC236}">
                  <a16:creationId xmlns:a16="http://schemas.microsoft.com/office/drawing/2014/main" id="{340519E5-5C09-4E71-B519-78CCCF12A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0444" y="462764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312">
              <a:extLst>
                <a:ext uri="{FF2B5EF4-FFF2-40B4-BE49-F238E27FC236}">
                  <a16:creationId xmlns:a16="http://schemas.microsoft.com/office/drawing/2014/main" id="{FC7DC86E-A90B-4555-9EAD-94D87771A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3395" y="4192033"/>
              <a:ext cx="228380" cy="479317"/>
            </a:xfrm>
            <a:custGeom>
              <a:avLst/>
              <a:gdLst>
                <a:gd name="T0" fmla="*/ 94 w 95"/>
                <a:gd name="T1" fmla="*/ 0 h 198"/>
                <a:gd name="T2" fmla="*/ 72 w 95"/>
                <a:gd name="T3" fmla="*/ 11 h 198"/>
                <a:gd name="T4" fmla="*/ 60 w 95"/>
                <a:gd name="T5" fmla="*/ 35 h 198"/>
                <a:gd name="T6" fmla="*/ 47 w 95"/>
                <a:gd name="T7" fmla="*/ 118 h 198"/>
                <a:gd name="T8" fmla="*/ 41 w 95"/>
                <a:gd name="T9" fmla="*/ 142 h 198"/>
                <a:gd name="T10" fmla="*/ 20 w 95"/>
                <a:gd name="T11" fmla="*/ 149 h 198"/>
                <a:gd name="T12" fmla="*/ 3 w 95"/>
                <a:gd name="T13" fmla="*/ 180 h 198"/>
                <a:gd name="T14" fmla="*/ 3 w 95"/>
                <a:gd name="T15" fmla="*/ 180 h 198"/>
                <a:gd name="T16" fmla="*/ 50 w 95"/>
                <a:gd name="T17" fmla="*/ 198 h 198"/>
                <a:gd name="T18" fmla="*/ 85 w 95"/>
                <a:gd name="T19" fmla="*/ 62 h 198"/>
                <a:gd name="T20" fmla="*/ 95 w 95"/>
                <a:gd name="T21" fmla="*/ 0 h 198"/>
                <a:gd name="T22" fmla="*/ 94 w 95"/>
                <a:gd name="T23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5" h="198">
                  <a:moveTo>
                    <a:pt x="94" y="0"/>
                  </a:moveTo>
                  <a:cubicBezTo>
                    <a:pt x="85" y="0"/>
                    <a:pt x="77" y="5"/>
                    <a:pt x="72" y="11"/>
                  </a:cubicBezTo>
                  <a:cubicBezTo>
                    <a:pt x="66" y="18"/>
                    <a:pt x="63" y="27"/>
                    <a:pt x="60" y="35"/>
                  </a:cubicBezTo>
                  <a:cubicBezTo>
                    <a:pt x="51" y="62"/>
                    <a:pt x="46" y="90"/>
                    <a:pt x="47" y="118"/>
                  </a:cubicBezTo>
                  <a:cubicBezTo>
                    <a:pt x="47" y="127"/>
                    <a:pt x="47" y="137"/>
                    <a:pt x="41" y="142"/>
                  </a:cubicBezTo>
                  <a:cubicBezTo>
                    <a:pt x="35" y="147"/>
                    <a:pt x="27" y="147"/>
                    <a:pt x="20" y="149"/>
                  </a:cubicBezTo>
                  <a:cubicBezTo>
                    <a:pt x="9" y="154"/>
                    <a:pt x="0" y="168"/>
                    <a:pt x="3" y="180"/>
                  </a:cubicBezTo>
                  <a:cubicBezTo>
                    <a:pt x="3" y="180"/>
                    <a:pt x="3" y="180"/>
                    <a:pt x="3" y="180"/>
                  </a:cubicBezTo>
                  <a:cubicBezTo>
                    <a:pt x="50" y="198"/>
                    <a:pt x="50" y="198"/>
                    <a:pt x="50" y="198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4" y="0"/>
                    <a:pt x="94" y="0"/>
                    <a:pt x="94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313">
              <a:extLst>
                <a:ext uri="{FF2B5EF4-FFF2-40B4-BE49-F238E27FC236}">
                  <a16:creationId xmlns:a16="http://schemas.microsoft.com/office/drawing/2014/main" id="{9AC8F51F-47EA-47F1-9B72-D9C5279F0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2776" y="4506409"/>
              <a:ext cx="121239" cy="14098"/>
            </a:xfrm>
            <a:custGeom>
              <a:avLst/>
              <a:gdLst>
                <a:gd name="T0" fmla="*/ 50 w 50"/>
                <a:gd name="T1" fmla="*/ 0 h 6"/>
                <a:gd name="T2" fmla="*/ 43 w 50"/>
                <a:gd name="T3" fmla="*/ 3 h 6"/>
                <a:gd name="T4" fmla="*/ 25 w 50"/>
                <a:gd name="T5" fmla="*/ 6 h 6"/>
                <a:gd name="T6" fmla="*/ 7 w 50"/>
                <a:gd name="T7" fmla="*/ 5 h 6"/>
                <a:gd name="T8" fmla="*/ 0 w 50"/>
                <a:gd name="T9" fmla="*/ 2 h 6"/>
                <a:gd name="T10" fmla="*/ 25 w 50"/>
                <a:gd name="T11" fmla="*/ 4 h 6"/>
                <a:gd name="T12" fmla="*/ 50 w 50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6">
                  <a:moveTo>
                    <a:pt x="50" y="0"/>
                  </a:moveTo>
                  <a:cubicBezTo>
                    <a:pt x="50" y="0"/>
                    <a:pt x="48" y="2"/>
                    <a:pt x="43" y="3"/>
                  </a:cubicBezTo>
                  <a:cubicBezTo>
                    <a:pt x="39" y="4"/>
                    <a:pt x="32" y="5"/>
                    <a:pt x="25" y="6"/>
                  </a:cubicBezTo>
                  <a:cubicBezTo>
                    <a:pt x="18" y="6"/>
                    <a:pt x="12" y="5"/>
                    <a:pt x="7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11" y="4"/>
                    <a:pt x="25" y="4"/>
                  </a:cubicBezTo>
                  <a:cubicBezTo>
                    <a:pt x="39" y="3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314">
              <a:extLst>
                <a:ext uri="{FF2B5EF4-FFF2-40B4-BE49-F238E27FC236}">
                  <a16:creationId xmlns:a16="http://schemas.microsoft.com/office/drawing/2014/main" id="{443686F8-071B-403A-8872-925B7D2CA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888" y="4915238"/>
              <a:ext cx="177629" cy="993878"/>
            </a:xfrm>
            <a:custGeom>
              <a:avLst/>
              <a:gdLst>
                <a:gd name="T0" fmla="*/ 84 w 126"/>
                <a:gd name="T1" fmla="*/ 0 h 705"/>
                <a:gd name="T2" fmla="*/ 0 w 126"/>
                <a:gd name="T3" fmla="*/ 705 h 705"/>
                <a:gd name="T4" fmla="*/ 36 w 126"/>
                <a:gd name="T5" fmla="*/ 705 h 705"/>
                <a:gd name="T6" fmla="*/ 126 w 126"/>
                <a:gd name="T7" fmla="*/ 0 h 705"/>
                <a:gd name="T8" fmla="*/ 84 w 126"/>
                <a:gd name="T9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705">
                  <a:moveTo>
                    <a:pt x="84" y="0"/>
                  </a:moveTo>
                  <a:lnTo>
                    <a:pt x="0" y="705"/>
                  </a:lnTo>
                  <a:lnTo>
                    <a:pt x="36" y="705"/>
                  </a:lnTo>
                  <a:lnTo>
                    <a:pt x="126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315">
              <a:extLst>
                <a:ext uri="{FF2B5EF4-FFF2-40B4-BE49-F238E27FC236}">
                  <a16:creationId xmlns:a16="http://schemas.microsoft.com/office/drawing/2014/main" id="{F7EBB4A3-AFC6-47AD-B254-8F8E6CAC5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0575" y="4915238"/>
              <a:ext cx="164942" cy="993878"/>
            </a:xfrm>
            <a:custGeom>
              <a:avLst/>
              <a:gdLst>
                <a:gd name="T0" fmla="*/ 0 w 117"/>
                <a:gd name="T1" fmla="*/ 0 h 705"/>
                <a:gd name="T2" fmla="*/ 77 w 117"/>
                <a:gd name="T3" fmla="*/ 705 h 705"/>
                <a:gd name="T4" fmla="*/ 117 w 117"/>
                <a:gd name="T5" fmla="*/ 705 h 705"/>
                <a:gd name="T6" fmla="*/ 41 w 117"/>
                <a:gd name="T7" fmla="*/ 0 h 705"/>
                <a:gd name="T8" fmla="*/ 0 w 117"/>
                <a:gd name="T9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705">
                  <a:moveTo>
                    <a:pt x="0" y="0"/>
                  </a:moveTo>
                  <a:lnTo>
                    <a:pt x="77" y="705"/>
                  </a:lnTo>
                  <a:lnTo>
                    <a:pt x="117" y="705"/>
                  </a:lnTo>
                  <a:lnTo>
                    <a:pt x="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Freeform 316">
              <a:extLst>
                <a:ext uri="{FF2B5EF4-FFF2-40B4-BE49-F238E27FC236}">
                  <a16:creationId xmlns:a16="http://schemas.microsoft.com/office/drawing/2014/main" id="{74F5769C-6A8A-48BD-9B88-C46B5BA4B7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0249" y="4915238"/>
              <a:ext cx="179039" cy="993878"/>
            </a:xfrm>
            <a:custGeom>
              <a:avLst/>
              <a:gdLst>
                <a:gd name="T0" fmla="*/ 17 w 127"/>
                <a:gd name="T1" fmla="*/ 0 h 705"/>
                <a:gd name="T2" fmla="*/ 82 w 127"/>
                <a:gd name="T3" fmla="*/ 705 h 705"/>
                <a:gd name="T4" fmla="*/ 127 w 127"/>
                <a:gd name="T5" fmla="*/ 705 h 705"/>
                <a:gd name="T6" fmla="*/ 53 w 127"/>
                <a:gd name="T7" fmla="*/ 0 h 705"/>
                <a:gd name="T8" fmla="*/ 0 w 127"/>
                <a:gd name="T9" fmla="*/ 0 h 705"/>
                <a:gd name="T10" fmla="*/ 17 w 127"/>
                <a:gd name="T11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" h="705">
                  <a:moveTo>
                    <a:pt x="17" y="0"/>
                  </a:moveTo>
                  <a:lnTo>
                    <a:pt x="82" y="705"/>
                  </a:lnTo>
                  <a:lnTo>
                    <a:pt x="127" y="705"/>
                  </a:lnTo>
                  <a:lnTo>
                    <a:pt x="53" y="0"/>
                  </a:lnTo>
                  <a:lnTo>
                    <a:pt x="0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317">
              <a:extLst>
                <a:ext uri="{FF2B5EF4-FFF2-40B4-BE49-F238E27FC236}">
                  <a16:creationId xmlns:a16="http://schemas.microsoft.com/office/drawing/2014/main" id="{D2A16CC0-B80C-4204-A216-3BF464D95B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0249" y="4915238"/>
              <a:ext cx="179039" cy="993878"/>
            </a:xfrm>
            <a:custGeom>
              <a:avLst/>
              <a:gdLst>
                <a:gd name="T0" fmla="*/ 17 w 127"/>
                <a:gd name="T1" fmla="*/ 0 h 705"/>
                <a:gd name="T2" fmla="*/ 82 w 127"/>
                <a:gd name="T3" fmla="*/ 705 h 705"/>
                <a:gd name="T4" fmla="*/ 127 w 127"/>
                <a:gd name="T5" fmla="*/ 705 h 705"/>
                <a:gd name="T6" fmla="*/ 53 w 127"/>
                <a:gd name="T7" fmla="*/ 0 h 705"/>
                <a:gd name="T8" fmla="*/ 0 w 127"/>
                <a:gd name="T9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05">
                  <a:moveTo>
                    <a:pt x="17" y="0"/>
                  </a:moveTo>
                  <a:lnTo>
                    <a:pt x="82" y="705"/>
                  </a:lnTo>
                  <a:lnTo>
                    <a:pt x="127" y="705"/>
                  </a:lnTo>
                  <a:lnTo>
                    <a:pt x="5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318">
              <a:extLst>
                <a:ext uri="{FF2B5EF4-FFF2-40B4-BE49-F238E27FC236}">
                  <a16:creationId xmlns:a16="http://schemas.microsoft.com/office/drawing/2014/main" id="{E2253BFC-5C4E-4A51-8175-631BD58797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8376" y="4059516"/>
              <a:ext cx="735892" cy="855722"/>
            </a:xfrm>
            <a:custGeom>
              <a:avLst/>
              <a:gdLst>
                <a:gd name="T0" fmla="*/ 93 w 305"/>
                <a:gd name="T1" fmla="*/ 0 h 354"/>
                <a:gd name="T2" fmla="*/ 275 w 305"/>
                <a:gd name="T3" fmla="*/ 0 h 354"/>
                <a:gd name="T4" fmla="*/ 303 w 305"/>
                <a:gd name="T5" fmla="*/ 33 h 354"/>
                <a:gd name="T6" fmla="*/ 260 w 305"/>
                <a:gd name="T7" fmla="*/ 333 h 354"/>
                <a:gd name="T8" fmla="*/ 236 w 305"/>
                <a:gd name="T9" fmla="*/ 354 h 354"/>
                <a:gd name="T10" fmla="*/ 0 w 305"/>
                <a:gd name="T11" fmla="*/ 354 h 354"/>
                <a:gd name="T12" fmla="*/ 93 w 305"/>
                <a:gd name="T13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" h="354">
                  <a:moveTo>
                    <a:pt x="93" y="0"/>
                  </a:moveTo>
                  <a:cubicBezTo>
                    <a:pt x="275" y="0"/>
                    <a:pt x="275" y="0"/>
                    <a:pt x="275" y="0"/>
                  </a:cubicBezTo>
                  <a:cubicBezTo>
                    <a:pt x="292" y="0"/>
                    <a:pt x="305" y="16"/>
                    <a:pt x="303" y="33"/>
                  </a:cubicBezTo>
                  <a:cubicBezTo>
                    <a:pt x="260" y="333"/>
                    <a:pt x="260" y="333"/>
                    <a:pt x="260" y="333"/>
                  </a:cubicBezTo>
                  <a:cubicBezTo>
                    <a:pt x="258" y="345"/>
                    <a:pt x="248" y="354"/>
                    <a:pt x="236" y="354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93" y="0"/>
                    <a:pt x="93" y="0"/>
                    <a:pt x="93" y="0"/>
                  </a:cubicBezTo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319">
              <a:extLst>
                <a:ext uri="{FF2B5EF4-FFF2-40B4-BE49-F238E27FC236}">
                  <a16:creationId xmlns:a16="http://schemas.microsoft.com/office/drawing/2014/main" id="{2223C94F-AEA8-47A5-AEEA-7F349EBF2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0507" y="4059516"/>
              <a:ext cx="812019" cy="855722"/>
            </a:xfrm>
            <a:custGeom>
              <a:avLst/>
              <a:gdLst>
                <a:gd name="T0" fmla="*/ 0 w 337"/>
                <a:gd name="T1" fmla="*/ 354 h 354"/>
                <a:gd name="T2" fmla="*/ 0 w 337"/>
                <a:gd name="T3" fmla="*/ 327 h 354"/>
                <a:gd name="T4" fmla="*/ 226 w 337"/>
                <a:gd name="T5" fmla="*/ 331 h 354"/>
                <a:gd name="T6" fmla="*/ 260 w 337"/>
                <a:gd name="T7" fmla="*/ 302 h 354"/>
                <a:gd name="T8" fmla="*/ 305 w 337"/>
                <a:gd name="T9" fmla="*/ 27 h 354"/>
                <a:gd name="T10" fmla="*/ 337 w 337"/>
                <a:gd name="T11" fmla="*/ 0 h 354"/>
                <a:gd name="T12" fmla="*/ 288 w 337"/>
                <a:gd name="T13" fmla="*/ 309 h 354"/>
                <a:gd name="T14" fmla="*/ 236 w 337"/>
                <a:gd name="T15" fmla="*/ 354 h 354"/>
                <a:gd name="T16" fmla="*/ 0 w 337"/>
                <a:gd name="T17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7" h="354">
                  <a:moveTo>
                    <a:pt x="0" y="354"/>
                  </a:moveTo>
                  <a:cubicBezTo>
                    <a:pt x="1" y="349"/>
                    <a:pt x="0" y="327"/>
                    <a:pt x="0" y="327"/>
                  </a:cubicBezTo>
                  <a:cubicBezTo>
                    <a:pt x="226" y="331"/>
                    <a:pt x="226" y="331"/>
                    <a:pt x="226" y="331"/>
                  </a:cubicBezTo>
                  <a:cubicBezTo>
                    <a:pt x="243" y="331"/>
                    <a:pt x="258" y="319"/>
                    <a:pt x="260" y="302"/>
                  </a:cubicBezTo>
                  <a:cubicBezTo>
                    <a:pt x="305" y="27"/>
                    <a:pt x="305" y="27"/>
                    <a:pt x="305" y="27"/>
                  </a:cubicBezTo>
                  <a:cubicBezTo>
                    <a:pt x="308" y="12"/>
                    <a:pt x="321" y="0"/>
                    <a:pt x="337" y="0"/>
                  </a:cubicBezTo>
                  <a:cubicBezTo>
                    <a:pt x="288" y="309"/>
                    <a:pt x="288" y="309"/>
                    <a:pt x="288" y="309"/>
                  </a:cubicBezTo>
                  <a:cubicBezTo>
                    <a:pt x="284" y="335"/>
                    <a:pt x="262" y="354"/>
                    <a:pt x="236" y="354"/>
                  </a:cubicBezTo>
                  <a:lnTo>
                    <a:pt x="0" y="354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320">
              <a:extLst>
                <a:ext uri="{FF2B5EF4-FFF2-40B4-BE49-F238E27FC236}">
                  <a16:creationId xmlns:a16="http://schemas.microsoft.com/office/drawing/2014/main" id="{C2611548-2D70-4E4E-9BDC-F1157B1B6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0932" y="4059516"/>
              <a:ext cx="201595" cy="848673"/>
            </a:xfrm>
            <a:custGeom>
              <a:avLst/>
              <a:gdLst>
                <a:gd name="T0" fmla="*/ 84 w 84"/>
                <a:gd name="T1" fmla="*/ 0 h 351"/>
                <a:gd name="T2" fmla="*/ 84 w 84"/>
                <a:gd name="T3" fmla="*/ 1 h 351"/>
                <a:gd name="T4" fmla="*/ 84 w 84"/>
                <a:gd name="T5" fmla="*/ 4 h 351"/>
                <a:gd name="T6" fmla="*/ 82 w 84"/>
                <a:gd name="T7" fmla="*/ 15 h 351"/>
                <a:gd name="T8" fmla="*/ 76 w 84"/>
                <a:gd name="T9" fmla="*/ 54 h 351"/>
                <a:gd name="T10" fmla="*/ 56 w 84"/>
                <a:gd name="T11" fmla="*/ 183 h 351"/>
                <a:gd name="T12" fmla="*/ 45 w 84"/>
                <a:gd name="T13" fmla="*/ 254 h 351"/>
                <a:gd name="T14" fmla="*/ 40 w 84"/>
                <a:gd name="T15" fmla="*/ 284 h 351"/>
                <a:gd name="T16" fmla="*/ 34 w 84"/>
                <a:gd name="T17" fmla="*/ 311 h 351"/>
                <a:gd name="T18" fmla="*/ 25 w 84"/>
                <a:gd name="T19" fmla="*/ 332 h 351"/>
                <a:gd name="T20" fmla="*/ 13 w 84"/>
                <a:gd name="T21" fmla="*/ 344 h 351"/>
                <a:gd name="T22" fmla="*/ 4 w 84"/>
                <a:gd name="T23" fmla="*/ 350 h 351"/>
                <a:gd name="T24" fmla="*/ 0 w 84"/>
                <a:gd name="T25" fmla="*/ 351 h 351"/>
                <a:gd name="T26" fmla="*/ 13 w 84"/>
                <a:gd name="T27" fmla="*/ 344 h 351"/>
                <a:gd name="T28" fmla="*/ 33 w 84"/>
                <a:gd name="T29" fmla="*/ 311 h 351"/>
                <a:gd name="T30" fmla="*/ 38 w 84"/>
                <a:gd name="T31" fmla="*/ 284 h 351"/>
                <a:gd name="T32" fmla="*/ 43 w 84"/>
                <a:gd name="T33" fmla="*/ 253 h 351"/>
                <a:gd name="T34" fmla="*/ 54 w 84"/>
                <a:gd name="T35" fmla="*/ 182 h 351"/>
                <a:gd name="T36" fmla="*/ 75 w 84"/>
                <a:gd name="T37" fmla="*/ 54 h 351"/>
                <a:gd name="T38" fmla="*/ 81 w 84"/>
                <a:gd name="T39" fmla="*/ 15 h 351"/>
                <a:gd name="T40" fmla="*/ 83 w 84"/>
                <a:gd name="T41" fmla="*/ 4 h 351"/>
                <a:gd name="T42" fmla="*/ 84 w 84"/>
                <a:gd name="T43" fmla="*/ 1 h 351"/>
                <a:gd name="T44" fmla="*/ 84 w 84"/>
                <a:gd name="T4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4" h="351">
                  <a:moveTo>
                    <a:pt x="84" y="0"/>
                  </a:moveTo>
                  <a:cubicBezTo>
                    <a:pt x="84" y="0"/>
                    <a:pt x="84" y="1"/>
                    <a:pt x="84" y="1"/>
                  </a:cubicBezTo>
                  <a:cubicBezTo>
                    <a:pt x="84" y="2"/>
                    <a:pt x="84" y="3"/>
                    <a:pt x="84" y="4"/>
                  </a:cubicBezTo>
                  <a:cubicBezTo>
                    <a:pt x="83" y="7"/>
                    <a:pt x="83" y="10"/>
                    <a:pt x="82" y="15"/>
                  </a:cubicBezTo>
                  <a:cubicBezTo>
                    <a:pt x="81" y="24"/>
                    <a:pt x="79" y="38"/>
                    <a:pt x="76" y="54"/>
                  </a:cubicBezTo>
                  <a:cubicBezTo>
                    <a:pt x="71" y="87"/>
                    <a:pt x="64" y="132"/>
                    <a:pt x="56" y="183"/>
                  </a:cubicBezTo>
                  <a:cubicBezTo>
                    <a:pt x="52" y="208"/>
                    <a:pt x="48" y="232"/>
                    <a:pt x="45" y="254"/>
                  </a:cubicBezTo>
                  <a:cubicBezTo>
                    <a:pt x="43" y="264"/>
                    <a:pt x="41" y="275"/>
                    <a:pt x="40" y="284"/>
                  </a:cubicBezTo>
                  <a:cubicBezTo>
                    <a:pt x="38" y="294"/>
                    <a:pt x="37" y="303"/>
                    <a:pt x="34" y="311"/>
                  </a:cubicBezTo>
                  <a:cubicBezTo>
                    <a:pt x="32" y="319"/>
                    <a:pt x="29" y="326"/>
                    <a:pt x="25" y="332"/>
                  </a:cubicBezTo>
                  <a:cubicBezTo>
                    <a:pt x="21" y="338"/>
                    <a:pt x="17" y="342"/>
                    <a:pt x="13" y="344"/>
                  </a:cubicBezTo>
                  <a:cubicBezTo>
                    <a:pt x="9" y="347"/>
                    <a:pt x="6" y="349"/>
                    <a:pt x="4" y="350"/>
                  </a:cubicBezTo>
                  <a:cubicBezTo>
                    <a:pt x="2" y="351"/>
                    <a:pt x="0" y="351"/>
                    <a:pt x="0" y="351"/>
                  </a:cubicBezTo>
                  <a:cubicBezTo>
                    <a:pt x="0" y="351"/>
                    <a:pt x="5" y="350"/>
                    <a:pt x="13" y="344"/>
                  </a:cubicBezTo>
                  <a:cubicBezTo>
                    <a:pt x="20" y="338"/>
                    <a:pt x="28" y="327"/>
                    <a:pt x="33" y="311"/>
                  </a:cubicBezTo>
                  <a:cubicBezTo>
                    <a:pt x="35" y="303"/>
                    <a:pt x="36" y="294"/>
                    <a:pt x="38" y="284"/>
                  </a:cubicBezTo>
                  <a:cubicBezTo>
                    <a:pt x="39" y="275"/>
                    <a:pt x="41" y="264"/>
                    <a:pt x="43" y="253"/>
                  </a:cubicBezTo>
                  <a:cubicBezTo>
                    <a:pt x="46" y="231"/>
                    <a:pt x="50" y="208"/>
                    <a:pt x="54" y="182"/>
                  </a:cubicBezTo>
                  <a:cubicBezTo>
                    <a:pt x="62" y="132"/>
                    <a:pt x="69" y="87"/>
                    <a:pt x="75" y="54"/>
                  </a:cubicBezTo>
                  <a:cubicBezTo>
                    <a:pt x="77" y="37"/>
                    <a:pt x="80" y="24"/>
                    <a:pt x="81" y="15"/>
                  </a:cubicBezTo>
                  <a:cubicBezTo>
                    <a:pt x="82" y="10"/>
                    <a:pt x="83" y="7"/>
                    <a:pt x="83" y="4"/>
                  </a:cubicBezTo>
                  <a:cubicBezTo>
                    <a:pt x="83" y="3"/>
                    <a:pt x="84" y="2"/>
                    <a:pt x="84" y="1"/>
                  </a:cubicBezTo>
                  <a:cubicBezTo>
                    <a:pt x="84" y="1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321">
              <a:extLst>
                <a:ext uri="{FF2B5EF4-FFF2-40B4-BE49-F238E27FC236}">
                  <a16:creationId xmlns:a16="http://schemas.microsoft.com/office/drawing/2014/main" id="{FC0AE06A-B31B-485C-B6DF-B0195B435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7151" y="3986209"/>
              <a:ext cx="49342" cy="80357"/>
            </a:xfrm>
            <a:custGeom>
              <a:avLst/>
              <a:gdLst>
                <a:gd name="T0" fmla="*/ 21 w 21"/>
                <a:gd name="T1" fmla="*/ 32 h 33"/>
                <a:gd name="T2" fmla="*/ 10 w 21"/>
                <a:gd name="T3" fmla="*/ 17 h 33"/>
                <a:gd name="T4" fmla="*/ 1 w 21"/>
                <a:gd name="T5" fmla="*/ 0 h 33"/>
                <a:gd name="T6" fmla="*/ 12 w 21"/>
                <a:gd name="T7" fmla="*/ 16 h 33"/>
                <a:gd name="T8" fmla="*/ 21 w 21"/>
                <a:gd name="T9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3">
                  <a:moveTo>
                    <a:pt x="21" y="32"/>
                  </a:moveTo>
                  <a:cubicBezTo>
                    <a:pt x="21" y="33"/>
                    <a:pt x="16" y="26"/>
                    <a:pt x="10" y="17"/>
                  </a:cubicBezTo>
                  <a:cubicBezTo>
                    <a:pt x="4" y="8"/>
                    <a:pt x="0" y="1"/>
                    <a:pt x="1" y="0"/>
                  </a:cubicBezTo>
                  <a:cubicBezTo>
                    <a:pt x="1" y="0"/>
                    <a:pt x="6" y="7"/>
                    <a:pt x="12" y="16"/>
                  </a:cubicBezTo>
                  <a:cubicBezTo>
                    <a:pt x="17" y="25"/>
                    <a:pt x="21" y="32"/>
                    <a:pt x="21" y="3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322">
              <a:extLst>
                <a:ext uri="{FF2B5EF4-FFF2-40B4-BE49-F238E27FC236}">
                  <a16:creationId xmlns:a16="http://schemas.microsoft.com/office/drawing/2014/main" id="{305E0686-5303-4D04-AAAF-4493A22D5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7557" y="4121546"/>
              <a:ext cx="74717" cy="104322"/>
            </a:xfrm>
            <a:custGeom>
              <a:avLst/>
              <a:gdLst>
                <a:gd name="T0" fmla="*/ 1 w 31"/>
                <a:gd name="T1" fmla="*/ 43 h 43"/>
                <a:gd name="T2" fmla="*/ 15 w 31"/>
                <a:gd name="T3" fmla="*/ 21 h 43"/>
                <a:gd name="T4" fmla="*/ 31 w 31"/>
                <a:gd name="T5" fmla="*/ 0 h 43"/>
                <a:gd name="T6" fmla="*/ 17 w 31"/>
                <a:gd name="T7" fmla="*/ 22 h 43"/>
                <a:gd name="T8" fmla="*/ 1 w 31"/>
                <a:gd name="T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43">
                  <a:moveTo>
                    <a:pt x="1" y="43"/>
                  </a:moveTo>
                  <a:cubicBezTo>
                    <a:pt x="0" y="43"/>
                    <a:pt x="7" y="33"/>
                    <a:pt x="15" y="21"/>
                  </a:cubicBezTo>
                  <a:cubicBezTo>
                    <a:pt x="23" y="9"/>
                    <a:pt x="30" y="0"/>
                    <a:pt x="31" y="0"/>
                  </a:cubicBezTo>
                  <a:cubicBezTo>
                    <a:pt x="31" y="1"/>
                    <a:pt x="25" y="10"/>
                    <a:pt x="17" y="22"/>
                  </a:cubicBezTo>
                  <a:cubicBezTo>
                    <a:pt x="8" y="34"/>
                    <a:pt x="1" y="43"/>
                    <a:pt x="1" y="4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323">
              <a:extLst>
                <a:ext uri="{FF2B5EF4-FFF2-40B4-BE49-F238E27FC236}">
                  <a16:creationId xmlns:a16="http://schemas.microsoft.com/office/drawing/2014/main" id="{EC5B927D-1C61-48DF-822C-2D7B9C3A6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0693" y="4049649"/>
              <a:ext cx="176220" cy="267854"/>
            </a:xfrm>
            <a:custGeom>
              <a:avLst/>
              <a:gdLst>
                <a:gd name="T0" fmla="*/ 73 w 73"/>
                <a:gd name="T1" fmla="*/ 0 h 111"/>
                <a:gd name="T2" fmla="*/ 71 w 73"/>
                <a:gd name="T3" fmla="*/ 5 h 111"/>
                <a:gd name="T4" fmla="*/ 63 w 73"/>
                <a:gd name="T5" fmla="*/ 17 h 111"/>
                <a:gd name="T6" fmla="*/ 39 w 73"/>
                <a:gd name="T7" fmla="*/ 57 h 111"/>
                <a:gd name="T8" fmla="*/ 12 w 73"/>
                <a:gd name="T9" fmla="*/ 96 h 111"/>
                <a:gd name="T10" fmla="*/ 4 w 73"/>
                <a:gd name="T11" fmla="*/ 107 h 111"/>
                <a:gd name="T12" fmla="*/ 0 w 73"/>
                <a:gd name="T13" fmla="*/ 111 h 111"/>
                <a:gd name="T14" fmla="*/ 3 w 73"/>
                <a:gd name="T15" fmla="*/ 107 h 111"/>
                <a:gd name="T16" fmla="*/ 11 w 73"/>
                <a:gd name="T17" fmla="*/ 95 h 111"/>
                <a:gd name="T18" fmla="*/ 37 w 73"/>
                <a:gd name="T19" fmla="*/ 56 h 111"/>
                <a:gd name="T20" fmla="*/ 62 w 73"/>
                <a:gd name="T21" fmla="*/ 16 h 111"/>
                <a:gd name="T22" fmla="*/ 70 w 73"/>
                <a:gd name="T23" fmla="*/ 4 h 111"/>
                <a:gd name="T24" fmla="*/ 73 w 73"/>
                <a:gd name="T2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111">
                  <a:moveTo>
                    <a:pt x="73" y="0"/>
                  </a:moveTo>
                  <a:cubicBezTo>
                    <a:pt x="73" y="0"/>
                    <a:pt x="72" y="2"/>
                    <a:pt x="71" y="5"/>
                  </a:cubicBezTo>
                  <a:cubicBezTo>
                    <a:pt x="69" y="8"/>
                    <a:pt x="66" y="12"/>
                    <a:pt x="63" y="17"/>
                  </a:cubicBezTo>
                  <a:cubicBezTo>
                    <a:pt x="57" y="27"/>
                    <a:pt x="49" y="42"/>
                    <a:pt x="39" y="57"/>
                  </a:cubicBezTo>
                  <a:cubicBezTo>
                    <a:pt x="29" y="72"/>
                    <a:pt x="19" y="86"/>
                    <a:pt x="12" y="96"/>
                  </a:cubicBezTo>
                  <a:cubicBezTo>
                    <a:pt x="9" y="101"/>
                    <a:pt x="6" y="105"/>
                    <a:pt x="4" y="107"/>
                  </a:cubicBezTo>
                  <a:cubicBezTo>
                    <a:pt x="2" y="110"/>
                    <a:pt x="1" y="111"/>
                    <a:pt x="0" y="111"/>
                  </a:cubicBezTo>
                  <a:cubicBezTo>
                    <a:pt x="0" y="111"/>
                    <a:pt x="1" y="110"/>
                    <a:pt x="3" y="107"/>
                  </a:cubicBezTo>
                  <a:cubicBezTo>
                    <a:pt x="5" y="104"/>
                    <a:pt x="8" y="100"/>
                    <a:pt x="11" y="95"/>
                  </a:cubicBezTo>
                  <a:cubicBezTo>
                    <a:pt x="18" y="85"/>
                    <a:pt x="27" y="71"/>
                    <a:pt x="37" y="56"/>
                  </a:cubicBezTo>
                  <a:cubicBezTo>
                    <a:pt x="47" y="41"/>
                    <a:pt x="55" y="27"/>
                    <a:pt x="62" y="16"/>
                  </a:cubicBezTo>
                  <a:cubicBezTo>
                    <a:pt x="65" y="11"/>
                    <a:pt x="68" y="7"/>
                    <a:pt x="70" y="4"/>
                  </a:cubicBezTo>
                  <a:cubicBezTo>
                    <a:pt x="72" y="2"/>
                    <a:pt x="73" y="0"/>
                    <a:pt x="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324">
              <a:extLst>
                <a:ext uri="{FF2B5EF4-FFF2-40B4-BE49-F238E27FC236}">
                  <a16:creationId xmlns:a16="http://schemas.microsoft.com/office/drawing/2014/main" id="{1204EAC5-DC46-4FE2-B774-35892C0EF5A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7982" y="2816112"/>
              <a:ext cx="177629" cy="188907"/>
            </a:xfrm>
            <a:custGeom>
              <a:avLst/>
              <a:gdLst>
                <a:gd name="T0" fmla="*/ 8 w 74"/>
                <a:gd name="T1" fmla="*/ 46 h 78"/>
                <a:gd name="T2" fmla="*/ 17 w 74"/>
                <a:gd name="T3" fmla="*/ 8 h 78"/>
                <a:gd name="T4" fmla="*/ 59 w 74"/>
                <a:gd name="T5" fmla="*/ 11 h 78"/>
                <a:gd name="T6" fmla="*/ 72 w 74"/>
                <a:gd name="T7" fmla="*/ 48 h 78"/>
                <a:gd name="T8" fmla="*/ 40 w 74"/>
                <a:gd name="T9" fmla="*/ 6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8">
                  <a:moveTo>
                    <a:pt x="8" y="46"/>
                  </a:moveTo>
                  <a:cubicBezTo>
                    <a:pt x="0" y="34"/>
                    <a:pt x="5" y="16"/>
                    <a:pt x="17" y="8"/>
                  </a:cubicBezTo>
                  <a:cubicBezTo>
                    <a:pt x="30" y="0"/>
                    <a:pt x="47" y="2"/>
                    <a:pt x="59" y="11"/>
                  </a:cubicBezTo>
                  <a:cubicBezTo>
                    <a:pt x="70" y="19"/>
                    <a:pt x="74" y="35"/>
                    <a:pt x="72" y="48"/>
                  </a:cubicBezTo>
                  <a:cubicBezTo>
                    <a:pt x="70" y="58"/>
                    <a:pt x="55" y="78"/>
                    <a:pt x="40" y="69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325">
              <a:extLst>
                <a:ext uri="{FF2B5EF4-FFF2-40B4-BE49-F238E27FC236}">
                  <a16:creationId xmlns:a16="http://schemas.microsoft.com/office/drawing/2014/main" id="{17BF1A91-7714-4339-B96E-E1C66F787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4489" y="2888010"/>
              <a:ext cx="420107" cy="377814"/>
            </a:xfrm>
            <a:custGeom>
              <a:avLst/>
              <a:gdLst>
                <a:gd name="T0" fmla="*/ 33 w 174"/>
                <a:gd name="T1" fmla="*/ 99 h 156"/>
                <a:gd name="T2" fmla="*/ 107 w 174"/>
                <a:gd name="T3" fmla="*/ 9 h 156"/>
                <a:gd name="T4" fmla="*/ 166 w 174"/>
                <a:gd name="T5" fmla="*/ 58 h 156"/>
                <a:gd name="T6" fmla="*/ 166 w 174"/>
                <a:gd name="T7" fmla="*/ 131 h 156"/>
                <a:gd name="T8" fmla="*/ 142 w 174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56">
                  <a:moveTo>
                    <a:pt x="33" y="99"/>
                  </a:moveTo>
                  <a:cubicBezTo>
                    <a:pt x="0" y="36"/>
                    <a:pt x="68" y="0"/>
                    <a:pt x="107" y="9"/>
                  </a:cubicBezTo>
                  <a:cubicBezTo>
                    <a:pt x="143" y="18"/>
                    <a:pt x="159" y="35"/>
                    <a:pt x="166" y="58"/>
                  </a:cubicBezTo>
                  <a:cubicBezTo>
                    <a:pt x="173" y="82"/>
                    <a:pt x="174" y="108"/>
                    <a:pt x="166" y="131"/>
                  </a:cubicBezTo>
                  <a:cubicBezTo>
                    <a:pt x="162" y="142"/>
                    <a:pt x="154" y="154"/>
                    <a:pt x="142" y="156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Freeform 326">
              <a:extLst>
                <a:ext uri="{FF2B5EF4-FFF2-40B4-BE49-F238E27FC236}">
                  <a16:creationId xmlns:a16="http://schemas.microsoft.com/office/drawing/2014/main" id="{9FE66DD7-43E1-4B43-B075-AD53251CC0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2026" y="2961317"/>
              <a:ext cx="272083" cy="538527"/>
            </a:xfrm>
            <a:custGeom>
              <a:avLst/>
              <a:gdLst>
                <a:gd name="T0" fmla="*/ 100 w 113"/>
                <a:gd name="T1" fmla="*/ 14 h 223"/>
                <a:gd name="T2" fmla="*/ 111 w 113"/>
                <a:gd name="T3" fmla="*/ 26 h 223"/>
                <a:gd name="T4" fmla="*/ 112 w 113"/>
                <a:gd name="T5" fmla="*/ 190 h 223"/>
                <a:gd name="T6" fmla="*/ 64 w 113"/>
                <a:gd name="T7" fmla="*/ 222 h 223"/>
                <a:gd name="T8" fmla="*/ 41 w 113"/>
                <a:gd name="T9" fmla="*/ 194 h 223"/>
                <a:gd name="T10" fmla="*/ 38 w 113"/>
                <a:gd name="T11" fmla="*/ 152 h 223"/>
                <a:gd name="T12" fmla="*/ 5 w 113"/>
                <a:gd name="T13" fmla="*/ 115 h 223"/>
                <a:gd name="T14" fmla="*/ 1 w 113"/>
                <a:gd name="T15" fmla="*/ 47 h 223"/>
                <a:gd name="T16" fmla="*/ 34 w 113"/>
                <a:gd name="T17" fmla="*/ 1 h 223"/>
                <a:gd name="T18" fmla="*/ 100 w 113"/>
                <a:gd name="T19" fmla="*/ 14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223">
                  <a:moveTo>
                    <a:pt x="100" y="14"/>
                  </a:moveTo>
                  <a:cubicBezTo>
                    <a:pt x="106" y="14"/>
                    <a:pt x="111" y="19"/>
                    <a:pt x="111" y="26"/>
                  </a:cubicBezTo>
                  <a:cubicBezTo>
                    <a:pt x="112" y="190"/>
                    <a:pt x="112" y="190"/>
                    <a:pt x="112" y="190"/>
                  </a:cubicBezTo>
                  <a:cubicBezTo>
                    <a:pt x="113" y="210"/>
                    <a:pt x="85" y="222"/>
                    <a:pt x="64" y="222"/>
                  </a:cubicBezTo>
                  <a:cubicBezTo>
                    <a:pt x="44" y="223"/>
                    <a:pt x="42" y="213"/>
                    <a:pt x="41" y="194"/>
                  </a:cubicBezTo>
                  <a:cubicBezTo>
                    <a:pt x="39" y="164"/>
                    <a:pt x="38" y="152"/>
                    <a:pt x="38" y="152"/>
                  </a:cubicBezTo>
                  <a:cubicBezTo>
                    <a:pt x="38" y="152"/>
                    <a:pt x="12" y="149"/>
                    <a:pt x="5" y="115"/>
                  </a:cubicBezTo>
                  <a:cubicBezTo>
                    <a:pt x="1" y="98"/>
                    <a:pt x="0" y="70"/>
                    <a:pt x="1" y="47"/>
                  </a:cubicBezTo>
                  <a:cubicBezTo>
                    <a:pt x="1" y="26"/>
                    <a:pt x="13" y="0"/>
                    <a:pt x="34" y="1"/>
                  </a:cubicBezTo>
                  <a:lnTo>
                    <a:pt x="100" y="14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Oval 327">
              <a:extLst>
                <a:ext uri="{FF2B5EF4-FFF2-40B4-BE49-F238E27FC236}">
                  <a16:creationId xmlns:a16="http://schemas.microsoft.com/office/drawing/2014/main" id="{590EACC3-9293-4516-A584-822FB052AF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5992" y="3113571"/>
              <a:ext cx="21147" cy="21147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328">
              <a:extLst>
                <a:ext uri="{FF2B5EF4-FFF2-40B4-BE49-F238E27FC236}">
                  <a16:creationId xmlns:a16="http://schemas.microsoft.com/office/drawing/2014/main" id="{F6A850DC-4E4E-4B41-8CD4-D8CBC5DDB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8943" y="3096654"/>
              <a:ext cx="43703" cy="14098"/>
            </a:xfrm>
            <a:custGeom>
              <a:avLst/>
              <a:gdLst>
                <a:gd name="T0" fmla="*/ 1 w 18"/>
                <a:gd name="T1" fmla="*/ 5 h 6"/>
                <a:gd name="T2" fmla="*/ 9 w 18"/>
                <a:gd name="T3" fmla="*/ 3 h 6"/>
                <a:gd name="T4" fmla="*/ 18 w 18"/>
                <a:gd name="T5" fmla="*/ 4 h 6"/>
                <a:gd name="T6" fmla="*/ 16 w 18"/>
                <a:gd name="T7" fmla="*/ 2 h 6"/>
                <a:gd name="T8" fmla="*/ 9 w 18"/>
                <a:gd name="T9" fmla="*/ 0 h 6"/>
                <a:gd name="T10" fmla="*/ 2 w 18"/>
                <a:gd name="T11" fmla="*/ 2 h 6"/>
                <a:gd name="T12" fmla="*/ 1 w 18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1" y="5"/>
                  </a:moveTo>
                  <a:cubicBezTo>
                    <a:pt x="1" y="6"/>
                    <a:pt x="4" y="3"/>
                    <a:pt x="9" y="3"/>
                  </a:cubicBezTo>
                  <a:cubicBezTo>
                    <a:pt x="14" y="2"/>
                    <a:pt x="18" y="5"/>
                    <a:pt x="18" y="4"/>
                  </a:cubicBezTo>
                  <a:cubicBezTo>
                    <a:pt x="18" y="4"/>
                    <a:pt x="18" y="3"/>
                    <a:pt x="16" y="2"/>
                  </a:cubicBezTo>
                  <a:cubicBezTo>
                    <a:pt x="15" y="1"/>
                    <a:pt x="12" y="0"/>
                    <a:pt x="9" y="0"/>
                  </a:cubicBezTo>
                  <a:cubicBezTo>
                    <a:pt x="6" y="0"/>
                    <a:pt x="4" y="1"/>
                    <a:pt x="2" y="2"/>
                  </a:cubicBezTo>
                  <a:cubicBezTo>
                    <a:pt x="1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Oval 329">
              <a:extLst>
                <a:ext uri="{FF2B5EF4-FFF2-40B4-BE49-F238E27FC236}">
                  <a16:creationId xmlns:a16="http://schemas.microsoft.com/office/drawing/2014/main" id="{CE014CEE-1E78-4397-AEAD-73D0D8FD8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543" y="3107932"/>
              <a:ext cx="21147" cy="22556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330">
              <a:extLst>
                <a:ext uri="{FF2B5EF4-FFF2-40B4-BE49-F238E27FC236}">
                  <a16:creationId xmlns:a16="http://schemas.microsoft.com/office/drawing/2014/main" id="{7BEDD3DE-9380-4A35-A992-AE2213596C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724" y="3091015"/>
              <a:ext cx="43703" cy="15508"/>
            </a:xfrm>
            <a:custGeom>
              <a:avLst/>
              <a:gdLst>
                <a:gd name="T0" fmla="*/ 0 w 18"/>
                <a:gd name="T1" fmla="*/ 6 h 6"/>
                <a:gd name="T2" fmla="*/ 9 w 18"/>
                <a:gd name="T3" fmla="*/ 3 h 6"/>
                <a:gd name="T4" fmla="*/ 18 w 18"/>
                <a:gd name="T5" fmla="*/ 5 h 6"/>
                <a:gd name="T6" fmla="*/ 16 w 18"/>
                <a:gd name="T7" fmla="*/ 2 h 6"/>
                <a:gd name="T8" fmla="*/ 9 w 18"/>
                <a:gd name="T9" fmla="*/ 0 h 6"/>
                <a:gd name="T10" fmla="*/ 2 w 18"/>
                <a:gd name="T11" fmla="*/ 3 h 6"/>
                <a:gd name="T12" fmla="*/ 0 w 18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cubicBezTo>
                    <a:pt x="1" y="6"/>
                    <a:pt x="4" y="3"/>
                    <a:pt x="9" y="3"/>
                  </a:cubicBezTo>
                  <a:cubicBezTo>
                    <a:pt x="14" y="3"/>
                    <a:pt x="17" y="5"/>
                    <a:pt x="18" y="5"/>
                  </a:cubicBezTo>
                  <a:cubicBezTo>
                    <a:pt x="18" y="4"/>
                    <a:pt x="18" y="3"/>
                    <a:pt x="16" y="2"/>
                  </a:cubicBezTo>
                  <a:cubicBezTo>
                    <a:pt x="14" y="1"/>
                    <a:pt x="12" y="0"/>
                    <a:pt x="9" y="0"/>
                  </a:cubicBezTo>
                  <a:cubicBezTo>
                    <a:pt x="6" y="1"/>
                    <a:pt x="3" y="2"/>
                    <a:pt x="2" y="3"/>
                  </a:cubicBezTo>
                  <a:cubicBezTo>
                    <a:pt x="1" y="4"/>
                    <a:pt x="0" y="5"/>
                    <a:pt x="0" y="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Freeform 331">
              <a:extLst>
                <a:ext uri="{FF2B5EF4-FFF2-40B4-BE49-F238E27FC236}">
                  <a16:creationId xmlns:a16="http://schemas.microsoft.com/office/drawing/2014/main" id="{DD9A968F-F0C0-4060-B4D2-7777AF336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4055" y="3096654"/>
              <a:ext cx="33834" cy="97274"/>
            </a:xfrm>
            <a:custGeom>
              <a:avLst/>
              <a:gdLst>
                <a:gd name="T0" fmla="*/ 13 w 14"/>
                <a:gd name="T1" fmla="*/ 40 h 40"/>
                <a:gd name="T2" fmla="*/ 5 w 14"/>
                <a:gd name="T3" fmla="*/ 39 h 40"/>
                <a:gd name="T4" fmla="*/ 3 w 14"/>
                <a:gd name="T5" fmla="*/ 38 h 40"/>
                <a:gd name="T6" fmla="*/ 3 w 14"/>
                <a:gd name="T7" fmla="*/ 34 h 40"/>
                <a:gd name="T8" fmla="*/ 6 w 14"/>
                <a:gd name="T9" fmla="*/ 25 h 40"/>
                <a:gd name="T10" fmla="*/ 13 w 14"/>
                <a:gd name="T11" fmla="*/ 0 h 40"/>
                <a:gd name="T12" fmla="*/ 4 w 14"/>
                <a:gd name="T13" fmla="*/ 24 h 40"/>
                <a:gd name="T14" fmla="*/ 1 w 14"/>
                <a:gd name="T15" fmla="*/ 33 h 40"/>
                <a:gd name="T16" fmla="*/ 1 w 14"/>
                <a:gd name="T17" fmla="*/ 38 h 40"/>
                <a:gd name="T18" fmla="*/ 3 w 14"/>
                <a:gd name="T19" fmla="*/ 40 h 40"/>
                <a:gd name="T20" fmla="*/ 5 w 14"/>
                <a:gd name="T21" fmla="*/ 40 h 40"/>
                <a:gd name="T22" fmla="*/ 13 w 14"/>
                <a:gd name="T2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40">
                  <a:moveTo>
                    <a:pt x="13" y="40"/>
                  </a:moveTo>
                  <a:cubicBezTo>
                    <a:pt x="13" y="39"/>
                    <a:pt x="10" y="39"/>
                    <a:pt x="5" y="39"/>
                  </a:cubicBezTo>
                  <a:cubicBezTo>
                    <a:pt x="4" y="39"/>
                    <a:pt x="3" y="38"/>
                    <a:pt x="3" y="38"/>
                  </a:cubicBezTo>
                  <a:cubicBezTo>
                    <a:pt x="2" y="37"/>
                    <a:pt x="3" y="35"/>
                    <a:pt x="3" y="34"/>
                  </a:cubicBezTo>
                  <a:cubicBezTo>
                    <a:pt x="4" y="31"/>
                    <a:pt x="5" y="28"/>
                    <a:pt x="6" y="25"/>
                  </a:cubicBezTo>
                  <a:cubicBezTo>
                    <a:pt x="11" y="11"/>
                    <a:pt x="14" y="0"/>
                    <a:pt x="13" y="0"/>
                  </a:cubicBezTo>
                  <a:cubicBezTo>
                    <a:pt x="13" y="0"/>
                    <a:pt x="9" y="11"/>
                    <a:pt x="4" y="24"/>
                  </a:cubicBezTo>
                  <a:cubicBezTo>
                    <a:pt x="3" y="27"/>
                    <a:pt x="2" y="30"/>
                    <a:pt x="1" y="33"/>
                  </a:cubicBezTo>
                  <a:cubicBezTo>
                    <a:pt x="1" y="35"/>
                    <a:pt x="0" y="36"/>
                    <a:pt x="1" y="38"/>
                  </a:cubicBezTo>
                  <a:cubicBezTo>
                    <a:pt x="1" y="39"/>
                    <a:pt x="2" y="40"/>
                    <a:pt x="3" y="40"/>
                  </a:cubicBezTo>
                  <a:cubicBezTo>
                    <a:pt x="4" y="40"/>
                    <a:pt x="5" y="40"/>
                    <a:pt x="5" y="40"/>
                  </a:cubicBezTo>
                  <a:cubicBezTo>
                    <a:pt x="10" y="40"/>
                    <a:pt x="13" y="40"/>
                    <a:pt x="13" y="4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332">
              <a:extLst>
                <a:ext uri="{FF2B5EF4-FFF2-40B4-BE49-F238E27FC236}">
                  <a16:creationId xmlns:a16="http://schemas.microsoft.com/office/drawing/2014/main" id="{27AB1FBE-6921-4805-8830-CA2A244BC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660" y="3295429"/>
              <a:ext cx="111371" cy="57800"/>
            </a:xfrm>
            <a:custGeom>
              <a:avLst/>
              <a:gdLst>
                <a:gd name="T0" fmla="*/ 0 w 46"/>
                <a:gd name="T1" fmla="*/ 14 h 24"/>
                <a:gd name="T2" fmla="*/ 46 w 46"/>
                <a:gd name="T3" fmla="*/ 0 h 24"/>
                <a:gd name="T4" fmla="*/ 1 w 46"/>
                <a:gd name="T5" fmla="*/ 22 h 24"/>
                <a:gd name="T6" fmla="*/ 0 w 46"/>
                <a:gd name="T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24">
                  <a:moveTo>
                    <a:pt x="0" y="14"/>
                  </a:moveTo>
                  <a:cubicBezTo>
                    <a:pt x="0" y="14"/>
                    <a:pt x="24" y="15"/>
                    <a:pt x="46" y="0"/>
                  </a:cubicBezTo>
                  <a:cubicBezTo>
                    <a:pt x="46" y="0"/>
                    <a:pt x="36" y="24"/>
                    <a:pt x="1" y="22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333">
              <a:extLst>
                <a:ext uri="{FF2B5EF4-FFF2-40B4-BE49-F238E27FC236}">
                  <a16:creationId xmlns:a16="http://schemas.microsoft.com/office/drawing/2014/main" id="{D4F9E892-A680-467D-9F13-70ED1647A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0709" y="3210844"/>
              <a:ext cx="36654" cy="25376"/>
            </a:xfrm>
            <a:custGeom>
              <a:avLst/>
              <a:gdLst>
                <a:gd name="T0" fmla="*/ 1 w 15"/>
                <a:gd name="T1" fmla="*/ 4 h 11"/>
                <a:gd name="T2" fmla="*/ 8 w 15"/>
                <a:gd name="T3" fmla="*/ 1 h 11"/>
                <a:gd name="T4" fmla="*/ 14 w 15"/>
                <a:gd name="T5" fmla="*/ 3 h 11"/>
                <a:gd name="T6" fmla="*/ 14 w 15"/>
                <a:gd name="T7" fmla="*/ 9 h 11"/>
                <a:gd name="T8" fmla="*/ 8 w 15"/>
                <a:gd name="T9" fmla="*/ 11 h 11"/>
                <a:gd name="T10" fmla="*/ 2 w 15"/>
                <a:gd name="T11" fmla="*/ 7 h 11"/>
                <a:gd name="T12" fmla="*/ 0 w 15"/>
                <a:gd name="T13" fmla="*/ 6 h 11"/>
                <a:gd name="T14" fmla="*/ 0 w 15"/>
                <a:gd name="T1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1" y="4"/>
                  </a:moveTo>
                  <a:cubicBezTo>
                    <a:pt x="2" y="2"/>
                    <a:pt x="5" y="0"/>
                    <a:pt x="8" y="1"/>
                  </a:cubicBezTo>
                  <a:cubicBezTo>
                    <a:pt x="10" y="1"/>
                    <a:pt x="12" y="2"/>
                    <a:pt x="14" y="3"/>
                  </a:cubicBezTo>
                  <a:cubicBezTo>
                    <a:pt x="15" y="5"/>
                    <a:pt x="15" y="7"/>
                    <a:pt x="14" y="9"/>
                  </a:cubicBezTo>
                  <a:cubicBezTo>
                    <a:pt x="13" y="11"/>
                    <a:pt x="10" y="11"/>
                    <a:pt x="8" y="11"/>
                  </a:cubicBezTo>
                  <a:cubicBezTo>
                    <a:pt x="6" y="10"/>
                    <a:pt x="4" y="9"/>
                    <a:pt x="2" y="7"/>
                  </a:cubicBezTo>
                  <a:cubicBezTo>
                    <a:pt x="1" y="7"/>
                    <a:pt x="1" y="7"/>
                    <a:pt x="0" y="6"/>
                  </a:cubicBezTo>
                  <a:cubicBezTo>
                    <a:pt x="0" y="6"/>
                    <a:pt x="0" y="5"/>
                    <a:pt x="0" y="4"/>
                  </a:cubicBezTo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334">
              <a:extLst>
                <a:ext uri="{FF2B5EF4-FFF2-40B4-BE49-F238E27FC236}">
                  <a16:creationId xmlns:a16="http://schemas.microsoft.com/office/drawing/2014/main" id="{784EAFD1-1FD6-48DB-B08A-65F69DB9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6479" y="3198156"/>
              <a:ext cx="35244" cy="36654"/>
            </a:xfrm>
            <a:custGeom>
              <a:avLst/>
              <a:gdLst>
                <a:gd name="T0" fmla="*/ 14 w 15"/>
                <a:gd name="T1" fmla="*/ 0 h 15"/>
                <a:gd name="T2" fmla="*/ 9 w 15"/>
                <a:gd name="T3" fmla="*/ 9 h 15"/>
                <a:gd name="T4" fmla="*/ 0 w 15"/>
                <a:gd name="T5" fmla="*/ 14 h 15"/>
                <a:gd name="T6" fmla="*/ 3 w 15"/>
                <a:gd name="T7" fmla="*/ 15 h 15"/>
                <a:gd name="T8" fmla="*/ 11 w 15"/>
                <a:gd name="T9" fmla="*/ 11 h 15"/>
                <a:gd name="T10" fmla="*/ 15 w 15"/>
                <a:gd name="T11" fmla="*/ 4 h 15"/>
                <a:gd name="T12" fmla="*/ 14 w 15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13" y="0"/>
                    <a:pt x="14" y="6"/>
                    <a:pt x="9" y="9"/>
                  </a:cubicBezTo>
                  <a:cubicBezTo>
                    <a:pt x="5" y="13"/>
                    <a:pt x="0" y="13"/>
                    <a:pt x="0" y="14"/>
                  </a:cubicBezTo>
                  <a:cubicBezTo>
                    <a:pt x="0" y="14"/>
                    <a:pt x="1" y="15"/>
                    <a:pt x="3" y="15"/>
                  </a:cubicBezTo>
                  <a:cubicBezTo>
                    <a:pt x="5" y="15"/>
                    <a:pt x="9" y="14"/>
                    <a:pt x="11" y="11"/>
                  </a:cubicBezTo>
                  <a:cubicBezTo>
                    <a:pt x="14" y="9"/>
                    <a:pt x="15" y="6"/>
                    <a:pt x="15" y="4"/>
                  </a:cubicBezTo>
                  <a:cubicBezTo>
                    <a:pt x="15" y="2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335">
              <a:extLst>
                <a:ext uri="{FF2B5EF4-FFF2-40B4-BE49-F238E27FC236}">
                  <a16:creationId xmlns:a16="http://schemas.microsoft.com/office/drawing/2014/main" id="{BC8C8E09-4F0A-4DD1-9F9A-489CDD190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7494" y="3074098"/>
              <a:ext cx="53571" cy="16917"/>
            </a:xfrm>
            <a:custGeom>
              <a:avLst/>
              <a:gdLst>
                <a:gd name="T0" fmla="*/ 0 w 22"/>
                <a:gd name="T1" fmla="*/ 4 h 7"/>
                <a:gd name="T2" fmla="*/ 11 w 22"/>
                <a:gd name="T3" fmla="*/ 5 h 7"/>
                <a:gd name="T4" fmla="*/ 22 w 22"/>
                <a:gd name="T5" fmla="*/ 6 h 7"/>
                <a:gd name="T6" fmla="*/ 19 w 22"/>
                <a:gd name="T7" fmla="*/ 3 h 7"/>
                <a:gd name="T8" fmla="*/ 11 w 22"/>
                <a:gd name="T9" fmla="*/ 0 h 7"/>
                <a:gd name="T10" fmla="*/ 3 w 22"/>
                <a:gd name="T11" fmla="*/ 2 h 7"/>
                <a:gd name="T12" fmla="*/ 0 w 22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7">
                  <a:moveTo>
                    <a:pt x="0" y="4"/>
                  </a:moveTo>
                  <a:cubicBezTo>
                    <a:pt x="0" y="6"/>
                    <a:pt x="5" y="5"/>
                    <a:pt x="11" y="5"/>
                  </a:cubicBezTo>
                  <a:cubicBezTo>
                    <a:pt x="16" y="5"/>
                    <a:pt x="21" y="7"/>
                    <a:pt x="22" y="6"/>
                  </a:cubicBezTo>
                  <a:cubicBezTo>
                    <a:pt x="22" y="5"/>
                    <a:pt x="21" y="4"/>
                    <a:pt x="19" y="3"/>
                  </a:cubicBezTo>
                  <a:cubicBezTo>
                    <a:pt x="17" y="2"/>
                    <a:pt x="14" y="0"/>
                    <a:pt x="11" y="0"/>
                  </a:cubicBezTo>
                  <a:cubicBezTo>
                    <a:pt x="8" y="0"/>
                    <a:pt x="5" y="1"/>
                    <a:pt x="3" y="2"/>
                  </a:cubicBezTo>
                  <a:cubicBezTo>
                    <a:pt x="1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Freeform 336">
              <a:extLst>
                <a:ext uri="{FF2B5EF4-FFF2-40B4-BE49-F238E27FC236}">
                  <a16:creationId xmlns:a16="http://schemas.microsoft.com/office/drawing/2014/main" id="{A3153FF7-0224-48CB-AE0D-635CF4FB3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1763" y="3062820"/>
              <a:ext cx="40883" cy="14098"/>
            </a:xfrm>
            <a:custGeom>
              <a:avLst/>
              <a:gdLst>
                <a:gd name="T0" fmla="*/ 1 w 17"/>
                <a:gd name="T1" fmla="*/ 5 h 6"/>
                <a:gd name="T2" fmla="*/ 9 w 17"/>
                <a:gd name="T3" fmla="*/ 5 h 6"/>
                <a:gd name="T4" fmla="*/ 17 w 17"/>
                <a:gd name="T5" fmla="*/ 4 h 6"/>
                <a:gd name="T6" fmla="*/ 15 w 17"/>
                <a:gd name="T7" fmla="*/ 1 h 6"/>
                <a:gd name="T8" fmla="*/ 8 w 17"/>
                <a:gd name="T9" fmla="*/ 0 h 6"/>
                <a:gd name="T10" fmla="*/ 2 w 17"/>
                <a:gd name="T11" fmla="*/ 2 h 6"/>
                <a:gd name="T12" fmla="*/ 1 w 17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6">
                  <a:moveTo>
                    <a:pt x="1" y="5"/>
                  </a:moveTo>
                  <a:cubicBezTo>
                    <a:pt x="2" y="6"/>
                    <a:pt x="5" y="5"/>
                    <a:pt x="9" y="5"/>
                  </a:cubicBezTo>
                  <a:cubicBezTo>
                    <a:pt x="13" y="4"/>
                    <a:pt x="16" y="5"/>
                    <a:pt x="17" y="4"/>
                  </a:cubicBezTo>
                  <a:cubicBezTo>
                    <a:pt x="17" y="3"/>
                    <a:pt x="16" y="2"/>
                    <a:pt x="15" y="1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337">
              <a:extLst>
                <a:ext uri="{FF2B5EF4-FFF2-40B4-BE49-F238E27FC236}">
                  <a16:creationId xmlns:a16="http://schemas.microsoft.com/office/drawing/2014/main" id="{170A133F-FB44-47C2-BA94-528C32051E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172" y="2944400"/>
              <a:ext cx="266444" cy="246708"/>
            </a:xfrm>
            <a:custGeom>
              <a:avLst/>
              <a:gdLst>
                <a:gd name="T0" fmla="*/ 2 w 110"/>
                <a:gd name="T1" fmla="*/ 10 h 102"/>
                <a:gd name="T2" fmla="*/ 16 w 110"/>
                <a:gd name="T3" fmla="*/ 42 h 102"/>
                <a:gd name="T4" fmla="*/ 35 w 110"/>
                <a:gd name="T5" fmla="*/ 50 h 102"/>
                <a:gd name="T6" fmla="*/ 48 w 110"/>
                <a:gd name="T7" fmla="*/ 53 h 102"/>
                <a:gd name="T8" fmla="*/ 78 w 110"/>
                <a:gd name="T9" fmla="*/ 59 h 102"/>
                <a:gd name="T10" fmla="*/ 82 w 110"/>
                <a:gd name="T11" fmla="*/ 87 h 102"/>
                <a:gd name="T12" fmla="*/ 106 w 110"/>
                <a:gd name="T13" fmla="*/ 99 h 102"/>
                <a:gd name="T14" fmla="*/ 110 w 110"/>
                <a:gd name="T15" fmla="*/ 32 h 102"/>
                <a:gd name="T16" fmla="*/ 106 w 110"/>
                <a:gd name="T17" fmla="*/ 15 h 102"/>
                <a:gd name="T18" fmla="*/ 81 w 110"/>
                <a:gd name="T19" fmla="*/ 4 h 102"/>
                <a:gd name="T20" fmla="*/ 40 w 110"/>
                <a:gd name="T21" fmla="*/ 1 h 102"/>
                <a:gd name="T22" fmla="*/ 21 w 110"/>
                <a:gd name="T23" fmla="*/ 1 h 102"/>
                <a:gd name="T24" fmla="*/ 3 w 110"/>
                <a:gd name="T25" fmla="*/ 1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" h="102">
                  <a:moveTo>
                    <a:pt x="2" y="10"/>
                  </a:moveTo>
                  <a:cubicBezTo>
                    <a:pt x="0" y="22"/>
                    <a:pt x="5" y="35"/>
                    <a:pt x="16" y="42"/>
                  </a:cubicBezTo>
                  <a:cubicBezTo>
                    <a:pt x="21" y="46"/>
                    <a:pt x="28" y="48"/>
                    <a:pt x="35" y="50"/>
                  </a:cubicBezTo>
                  <a:cubicBezTo>
                    <a:pt x="40" y="51"/>
                    <a:pt x="44" y="52"/>
                    <a:pt x="48" y="53"/>
                  </a:cubicBezTo>
                  <a:cubicBezTo>
                    <a:pt x="58" y="56"/>
                    <a:pt x="68" y="59"/>
                    <a:pt x="78" y="59"/>
                  </a:cubicBezTo>
                  <a:cubicBezTo>
                    <a:pt x="78" y="70"/>
                    <a:pt x="76" y="78"/>
                    <a:pt x="82" y="87"/>
                  </a:cubicBezTo>
                  <a:cubicBezTo>
                    <a:pt x="88" y="96"/>
                    <a:pt x="96" y="102"/>
                    <a:pt x="106" y="99"/>
                  </a:cubicBezTo>
                  <a:cubicBezTo>
                    <a:pt x="110" y="72"/>
                    <a:pt x="110" y="59"/>
                    <a:pt x="110" y="32"/>
                  </a:cubicBezTo>
                  <a:cubicBezTo>
                    <a:pt x="110" y="26"/>
                    <a:pt x="109" y="20"/>
                    <a:pt x="106" y="15"/>
                  </a:cubicBezTo>
                  <a:cubicBezTo>
                    <a:pt x="101" y="7"/>
                    <a:pt x="90" y="5"/>
                    <a:pt x="81" y="4"/>
                  </a:cubicBezTo>
                  <a:cubicBezTo>
                    <a:pt x="67" y="3"/>
                    <a:pt x="54" y="2"/>
                    <a:pt x="40" y="1"/>
                  </a:cubicBezTo>
                  <a:cubicBezTo>
                    <a:pt x="34" y="1"/>
                    <a:pt x="27" y="0"/>
                    <a:pt x="21" y="1"/>
                  </a:cubicBezTo>
                  <a:cubicBezTo>
                    <a:pt x="14" y="2"/>
                    <a:pt x="8" y="5"/>
                    <a:pt x="3" y="11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338">
              <a:extLst>
                <a:ext uri="{FF2B5EF4-FFF2-40B4-BE49-F238E27FC236}">
                  <a16:creationId xmlns:a16="http://schemas.microsoft.com/office/drawing/2014/main" id="{143E738E-52F2-4739-9D56-123954E22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5728" y="2941581"/>
              <a:ext cx="296049" cy="145205"/>
            </a:xfrm>
            <a:custGeom>
              <a:avLst/>
              <a:gdLst>
                <a:gd name="T0" fmla="*/ 123 w 123"/>
                <a:gd name="T1" fmla="*/ 60 h 60"/>
                <a:gd name="T2" fmla="*/ 122 w 123"/>
                <a:gd name="T3" fmla="*/ 60 h 60"/>
                <a:gd name="T4" fmla="*/ 121 w 123"/>
                <a:gd name="T5" fmla="*/ 60 h 60"/>
                <a:gd name="T6" fmla="*/ 117 w 123"/>
                <a:gd name="T7" fmla="*/ 59 h 60"/>
                <a:gd name="T8" fmla="*/ 111 w 123"/>
                <a:gd name="T9" fmla="*/ 55 h 60"/>
                <a:gd name="T10" fmla="*/ 105 w 123"/>
                <a:gd name="T11" fmla="*/ 48 h 60"/>
                <a:gd name="T12" fmla="*/ 97 w 123"/>
                <a:gd name="T13" fmla="*/ 41 h 60"/>
                <a:gd name="T14" fmla="*/ 86 w 123"/>
                <a:gd name="T15" fmla="*/ 35 h 60"/>
                <a:gd name="T16" fmla="*/ 58 w 123"/>
                <a:gd name="T17" fmla="*/ 32 h 60"/>
                <a:gd name="T18" fmla="*/ 29 w 123"/>
                <a:gd name="T19" fmla="*/ 30 h 60"/>
                <a:gd name="T20" fmla="*/ 8 w 123"/>
                <a:gd name="T21" fmla="*/ 19 h 60"/>
                <a:gd name="T22" fmla="*/ 3 w 123"/>
                <a:gd name="T23" fmla="*/ 12 h 60"/>
                <a:gd name="T24" fmla="*/ 0 w 123"/>
                <a:gd name="T25" fmla="*/ 5 h 60"/>
                <a:gd name="T26" fmla="*/ 0 w 123"/>
                <a:gd name="T27" fmla="*/ 0 h 60"/>
                <a:gd name="T28" fmla="*/ 1 w 123"/>
                <a:gd name="T29" fmla="*/ 5 h 60"/>
                <a:gd name="T30" fmla="*/ 3 w 123"/>
                <a:gd name="T31" fmla="*/ 12 h 60"/>
                <a:gd name="T32" fmla="*/ 9 w 123"/>
                <a:gd name="T33" fmla="*/ 19 h 60"/>
                <a:gd name="T34" fmla="*/ 29 w 123"/>
                <a:gd name="T35" fmla="*/ 29 h 60"/>
                <a:gd name="T36" fmla="*/ 58 w 123"/>
                <a:gd name="T37" fmla="*/ 31 h 60"/>
                <a:gd name="T38" fmla="*/ 87 w 123"/>
                <a:gd name="T39" fmla="*/ 34 h 60"/>
                <a:gd name="T40" fmla="*/ 98 w 123"/>
                <a:gd name="T41" fmla="*/ 40 h 60"/>
                <a:gd name="T42" fmla="*/ 106 w 123"/>
                <a:gd name="T43" fmla="*/ 47 h 60"/>
                <a:gd name="T44" fmla="*/ 112 w 123"/>
                <a:gd name="T45" fmla="*/ 54 h 60"/>
                <a:gd name="T46" fmla="*/ 117 w 123"/>
                <a:gd name="T47" fmla="*/ 59 h 60"/>
                <a:gd name="T48" fmla="*/ 123 w 123"/>
                <a:gd name="T4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3" h="60">
                  <a:moveTo>
                    <a:pt x="123" y="60"/>
                  </a:moveTo>
                  <a:cubicBezTo>
                    <a:pt x="122" y="60"/>
                    <a:pt x="122" y="60"/>
                    <a:pt x="122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0" y="60"/>
                    <a:pt x="119" y="60"/>
                    <a:pt x="117" y="59"/>
                  </a:cubicBezTo>
                  <a:cubicBezTo>
                    <a:pt x="115" y="58"/>
                    <a:pt x="113" y="57"/>
                    <a:pt x="111" y="55"/>
                  </a:cubicBezTo>
                  <a:cubicBezTo>
                    <a:pt x="109" y="53"/>
                    <a:pt x="107" y="51"/>
                    <a:pt x="105" y="48"/>
                  </a:cubicBezTo>
                  <a:cubicBezTo>
                    <a:pt x="103" y="45"/>
                    <a:pt x="101" y="43"/>
                    <a:pt x="97" y="41"/>
                  </a:cubicBezTo>
                  <a:cubicBezTo>
                    <a:pt x="94" y="39"/>
                    <a:pt x="90" y="37"/>
                    <a:pt x="86" y="35"/>
                  </a:cubicBezTo>
                  <a:cubicBezTo>
                    <a:pt x="78" y="33"/>
                    <a:pt x="68" y="32"/>
                    <a:pt x="58" y="32"/>
                  </a:cubicBezTo>
                  <a:cubicBezTo>
                    <a:pt x="48" y="32"/>
                    <a:pt x="38" y="32"/>
                    <a:pt x="29" y="30"/>
                  </a:cubicBezTo>
                  <a:cubicBezTo>
                    <a:pt x="20" y="29"/>
                    <a:pt x="13" y="24"/>
                    <a:pt x="8" y="19"/>
                  </a:cubicBezTo>
                  <a:cubicBezTo>
                    <a:pt x="6" y="17"/>
                    <a:pt x="4" y="14"/>
                    <a:pt x="3" y="12"/>
                  </a:cubicBezTo>
                  <a:cubicBezTo>
                    <a:pt x="1" y="9"/>
                    <a:pt x="1" y="7"/>
                    <a:pt x="0" y="5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0" y="0"/>
                    <a:pt x="0" y="2"/>
                    <a:pt x="1" y="5"/>
                  </a:cubicBezTo>
                  <a:cubicBezTo>
                    <a:pt x="1" y="7"/>
                    <a:pt x="2" y="9"/>
                    <a:pt x="3" y="12"/>
                  </a:cubicBezTo>
                  <a:cubicBezTo>
                    <a:pt x="5" y="14"/>
                    <a:pt x="6" y="16"/>
                    <a:pt x="9" y="19"/>
                  </a:cubicBezTo>
                  <a:cubicBezTo>
                    <a:pt x="13" y="23"/>
                    <a:pt x="21" y="27"/>
                    <a:pt x="29" y="29"/>
                  </a:cubicBezTo>
                  <a:cubicBezTo>
                    <a:pt x="38" y="31"/>
                    <a:pt x="48" y="31"/>
                    <a:pt x="58" y="31"/>
                  </a:cubicBezTo>
                  <a:cubicBezTo>
                    <a:pt x="68" y="31"/>
                    <a:pt x="78" y="32"/>
                    <a:pt x="87" y="34"/>
                  </a:cubicBezTo>
                  <a:cubicBezTo>
                    <a:pt x="91" y="36"/>
                    <a:pt x="95" y="37"/>
                    <a:pt x="98" y="40"/>
                  </a:cubicBezTo>
                  <a:cubicBezTo>
                    <a:pt x="101" y="42"/>
                    <a:pt x="104" y="45"/>
                    <a:pt x="106" y="47"/>
                  </a:cubicBezTo>
                  <a:cubicBezTo>
                    <a:pt x="108" y="50"/>
                    <a:pt x="110" y="53"/>
                    <a:pt x="112" y="54"/>
                  </a:cubicBezTo>
                  <a:cubicBezTo>
                    <a:pt x="114" y="56"/>
                    <a:pt x="115" y="58"/>
                    <a:pt x="117" y="59"/>
                  </a:cubicBezTo>
                  <a:cubicBezTo>
                    <a:pt x="120" y="60"/>
                    <a:pt x="123" y="60"/>
                    <a:pt x="123" y="6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339">
              <a:extLst>
                <a:ext uri="{FF2B5EF4-FFF2-40B4-BE49-F238E27FC236}">
                  <a16:creationId xmlns:a16="http://schemas.microsoft.com/office/drawing/2014/main" id="{ED4CB668-9F49-4885-AEA6-245549D20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5597" y="2934532"/>
              <a:ext cx="274903" cy="101502"/>
            </a:xfrm>
            <a:custGeom>
              <a:avLst/>
              <a:gdLst>
                <a:gd name="T0" fmla="*/ 113 w 114"/>
                <a:gd name="T1" fmla="*/ 42 h 42"/>
                <a:gd name="T2" fmla="*/ 112 w 114"/>
                <a:gd name="T3" fmla="*/ 37 h 42"/>
                <a:gd name="T4" fmla="*/ 102 w 114"/>
                <a:gd name="T5" fmla="*/ 28 h 42"/>
                <a:gd name="T6" fmla="*/ 82 w 114"/>
                <a:gd name="T7" fmla="*/ 23 h 42"/>
                <a:gd name="T8" fmla="*/ 57 w 114"/>
                <a:gd name="T9" fmla="*/ 23 h 42"/>
                <a:gd name="T10" fmla="*/ 32 w 114"/>
                <a:gd name="T11" fmla="*/ 22 h 42"/>
                <a:gd name="T12" fmla="*/ 12 w 114"/>
                <a:gd name="T13" fmla="*/ 15 h 42"/>
                <a:gd name="T14" fmla="*/ 3 w 114"/>
                <a:gd name="T15" fmla="*/ 5 h 42"/>
                <a:gd name="T16" fmla="*/ 1 w 114"/>
                <a:gd name="T17" fmla="*/ 1 h 42"/>
                <a:gd name="T18" fmla="*/ 0 w 114"/>
                <a:gd name="T19" fmla="*/ 0 h 42"/>
                <a:gd name="T20" fmla="*/ 3 w 114"/>
                <a:gd name="T21" fmla="*/ 4 h 42"/>
                <a:gd name="T22" fmla="*/ 13 w 114"/>
                <a:gd name="T23" fmla="*/ 14 h 42"/>
                <a:gd name="T24" fmla="*/ 32 w 114"/>
                <a:gd name="T25" fmla="*/ 21 h 42"/>
                <a:gd name="T26" fmla="*/ 57 w 114"/>
                <a:gd name="T27" fmla="*/ 22 h 42"/>
                <a:gd name="T28" fmla="*/ 83 w 114"/>
                <a:gd name="T29" fmla="*/ 22 h 42"/>
                <a:gd name="T30" fmla="*/ 102 w 114"/>
                <a:gd name="T31" fmla="*/ 27 h 42"/>
                <a:gd name="T32" fmla="*/ 113 w 114"/>
                <a:gd name="T33" fmla="*/ 37 h 42"/>
                <a:gd name="T34" fmla="*/ 113 w 114"/>
                <a:gd name="T35" fmla="*/ 40 h 42"/>
                <a:gd name="T36" fmla="*/ 113 w 114"/>
                <a:gd name="T3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4" h="42">
                  <a:moveTo>
                    <a:pt x="113" y="42"/>
                  </a:moveTo>
                  <a:cubicBezTo>
                    <a:pt x="113" y="42"/>
                    <a:pt x="114" y="40"/>
                    <a:pt x="112" y="37"/>
                  </a:cubicBezTo>
                  <a:cubicBezTo>
                    <a:pt x="111" y="34"/>
                    <a:pt x="107" y="31"/>
                    <a:pt x="102" y="28"/>
                  </a:cubicBezTo>
                  <a:cubicBezTo>
                    <a:pt x="97" y="26"/>
                    <a:pt x="90" y="24"/>
                    <a:pt x="82" y="23"/>
                  </a:cubicBezTo>
                  <a:cubicBezTo>
                    <a:pt x="75" y="22"/>
                    <a:pt x="66" y="23"/>
                    <a:pt x="57" y="23"/>
                  </a:cubicBezTo>
                  <a:cubicBezTo>
                    <a:pt x="48" y="23"/>
                    <a:pt x="40" y="24"/>
                    <a:pt x="32" y="22"/>
                  </a:cubicBezTo>
                  <a:cubicBezTo>
                    <a:pt x="24" y="21"/>
                    <a:pt x="17" y="18"/>
                    <a:pt x="12" y="15"/>
                  </a:cubicBezTo>
                  <a:cubicBezTo>
                    <a:pt x="8" y="11"/>
                    <a:pt x="4" y="8"/>
                    <a:pt x="3" y="5"/>
                  </a:cubicBezTo>
                  <a:cubicBezTo>
                    <a:pt x="2" y="3"/>
                    <a:pt x="1" y="2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1" y="0"/>
                    <a:pt x="1" y="2"/>
                    <a:pt x="3" y="4"/>
                  </a:cubicBezTo>
                  <a:cubicBezTo>
                    <a:pt x="5" y="7"/>
                    <a:pt x="8" y="11"/>
                    <a:pt x="13" y="14"/>
                  </a:cubicBezTo>
                  <a:cubicBezTo>
                    <a:pt x="18" y="17"/>
                    <a:pt x="24" y="20"/>
                    <a:pt x="32" y="21"/>
                  </a:cubicBezTo>
                  <a:cubicBezTo>
                    <a:pt x="40" y="22"/>
                    <a:pt x="48" y="22"/>
                    <a:pt x="57" y="22"/>
                  </a:cubicBezTo>
                  <a:cubicBezTo>
                    <a:pt x="66" y="21"/>
                    <a:pt x="75" y="21"/>
                    <a:pt x="83" y="22"/>
                  </a:cubicBezTo>
                  <a:cubicBezTo>
                    <a:pt x="90" y="23"/>
                    <a:pt x="97" y="25"/>
                    <a:pt x="102" y="27"/>
                  </a:cubicBezTo>
                  <a:cubicBezTo>
                    <a:pt x="108" y="30"/>
                    <a:pt x="112" y="33"/>
                    <a:pt x="113" y="37"/>
                  </a:cubicBezTo>
                  <a:cubicBezTo>
                    <a:pt x="113" y="38"/>
                    <a:pt x="114" y="39"/>
                    <a:pt x="113" y="40"/>
                  </a:cubicBezTo>
                  <a:cubicBezTo>
                    <a:pt x="113" y="41"/>
                    <a:pt x="113" y="42"/>
                    <a:pt x="113" y="42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340">
              <a:extLst>
                <a:ext uri="{FF2B5EF4-FFF2-40B4-BE49-F238E27FC236}">
                  <a16:creationId xmlns:a16="http://schemas.microsoft.com/office/drawing/2014/main" id="{99B48FFB-0A14-497F-A348-C78C2BF29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191" y="2873912"/>
              <a:ext cx="108552" cy="70488"/>
            </a:xfrm>
            <a:custGeom>
              <a:avLst/>
              <a:gdLst>
                <a:gd name="T0" fmla="*/ 44 w 45"/>
                <a:gd name="T1" fmla="*/ 0 h 29"/>
                <a:gd name="T2" fmla="*/ 45 w 45"/>
                <a:gd name="T3" fmla="*/ 3 h 29"/>
                <a:gd name="T4" fmla="*/ 44 w 45"/>
                <a:gd name="T5" fmla="*/ 9 h 29"/>
                <a:gd name="T6" fmla="*/ 29 w 45"/>
                <a:gd name="T7" fmla="*/ 24 h 29"/>
                <a:gd name="T8" fmla="*/ 18 w 45"/>
                <a:gd name="T9" fmla="*/ 29 h 29"/>
                <a:gd name="T10" fmla="*/ 9 w 45"/>
                <a:gd name="T11" fmla="*/ 29 h 29"/>
                <a:gd name="T12" fmla="*/ 2 w 45"/>
                <a:gd name="T13" fmla="*/ 28 h 29"/>
                <a:gd name="T14" fmla="*/ 0 w 45"/>
                <a:gd name="T15" fmla="*/ 27 h 29"/>
                <a:gd name="T16" fmla="*/ 9 w 45"/>
                <a:gd name="T17" fmla="*/ 28 h 29"/>
                <a:gd name="T18" fmla="*/ 18 w 45"/>
                <a:gd name="T19" fmla="*/ 27 h 29"/>
                <a:gd name="T20" fmla="*/ 28 w 45"/>
                <a:gd name="T21" fmla="*/ 23 h 29"/>
                <a:gd name="T22" fmla="*/ 43 w 45"/>
                <a:gd name="T23" fmla="*/ 9 h 29"/>
                <a:gd name="T24" fmla="*/ 44 w 45"/>
                <a:gd name="T2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" h="29">
                  <a:moveTo>
                    <a:pt x="44" y="0"/>
                  </a:moveTo>
                  <a:cubicBezTo>
                    <a:pt x="44" y="0"/>
                    <a:pt x="45" y="1"/>
                    <a:pt x="45" y="3"/>
                  </a:cubicBezTo>
                  <a:cubicBezTo>
                    <a:pt x="45" y="4"/>
                    <a:pt x="45" y="7"/>
                    <a:pt x="44" y="9"/>
                  </a:cubicBezTo>
                  <a:cubicBezTo>
                    <a:pt x="42" y="14"/>
                    <a:pt x="36" y="20"/>
                    <a:pt x="29" y="24"/>
                  </a:cubicBezTo>
                  <a:cubicBezTo>
                    <a:pt x="26" y="27"/>
                    <a:pt x="22" y="28"/>
                    <a:pt x="18" y="29"/>
                  </a:cubicBezTo>
                  <a:cubicBezTo>
                    <a:pt x="15" y="29"/>
                    <a:pt x="11" y="29"/>
                    <a:pt x="9" y="29"/>
                  </a:cubicBezTo>
                  <a:cubicBezTo>
                    <a:pt x="6" y="29"/>
                    <a:pt x="4" y="28"/>
                    <a:pt x="2" y="28"/>
                  </a:cubicBezTo>
                  <a:cubicBezTo>
                    <a:pt x="1" y="27"/>
                    <a:pt x="0" y="27"/>
                    <a:pt x="0" y="27"/>
                  </a:cubicBezTo>
                  <a:cubicBezTo>
                    <a:pt x="0" y="27"/>
                    <a:pt x="3" y="28"/>
                    <a:pt x="9" y="28"/>
                  </a:cubicBezTo>
                  <a:cubicBezTo>
                    <a:pt x="11" y="28"/>
                    <a:pt x="15" y="28"/>
                    <a:pt x="18" y="27"/>
                  </a:cubicBezTo>
                  <a:cubicBezTo>
                    <a:pt x="21" y="27"/>
                    <a:pt x="25" y="25"/>
                    <a:pt x="28" y="23"/>
                  </a:cubicBezTo>
                  <a:cubicBezTo>
                    <a:pt x="35" y="19"/>
                    <a:pt x="41" y="14"/>
                    <a:pt x="43" y="9"/>
                  </a:cubicBezTo>
                  <a:cubicBezTo>
                    <a:pt x="45" y="4"/>
                    <a:pt x="44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" name="Freeform 341">
              <a:extLst>
                <a:ext uri="{FF2B5EF4-FFF2-40B4-BE49-F238E27FC236}">
                  <a16:creationId xmlns:a16="http://schemas.microsoft.com/office/drawing/2014/main" id="{1FB05A1D-67CE-4B0E-A6B5-48FCE4583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3094" y="2837259"/>
              <a:ext cx="91635" cy="94454"/>
            </a:xfrm>
            <a:custGeom>
              <a:avLst/>
              <a:gdLst>
                <a:gd name="T0" fmla="*/ 38 w 38"/>
                <a:gd name="T1" fmla="*/ 0 h 39"/>
                <a:gd name="T2" fmla="*/ 38 w 38"/>
                <a:gd name="T3" fmla="*/ 3 h 39"/>
                <a:gd name="T4" fmla="*/ 37 w 38"/>
                <a:gd name="T5" fmla="*/ 9 h 39"/>
                <a:gd name="T6" fmla="*/ 26 w 38"/>
                <a:gd name="T7" fmla="*/ 27 h 39"/>
                <a:gd name="T8" fmla="*/ 8 w 38"/>
                <a:gd name="T9" fmla="*/ 37 h 39"/>
                <a:gd name="T10" fmla="*/ 2 w 38"/>
                <a:gd name="T11" fmla="*/ 38 h 39"/>
                <a:gd name="T12" fmla="*/ 0 w 38"/>
                <a:gd name="T13" fmla="*/ 39 h 39"/>
                <a:gd name="T14" fmla="*/ 8 w 38"/>
                <a:gd name="T15" fmla="*/ 36 h 39"/>
                <a:gd name="T16" fmla="*/ 25 w 38"/>
                <a:gd name="T17" fmla="*/ 26 h 39"/>
                <a:gd name="T18" fmla="*/ 36 w 38"/>
                <a:gd name="T19" fmla="*/ 8 h 39"/>
                <a:gd name="T20" fmla="*/ 38 w 38"/>
                <a:gd name="T2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39">
                  <a:moveTo>
                    <a:pt x="38" y="0"/>
                  </a:moveTo>
                  <a:cubicBezTo>
                    <a:pt x="38" y="0"/>
                    <a:pt x="38" y="1"/>
                    <a:pt x="38" y="3"/>
                  </a:cubicBezTo>
                  <a:cubicBezTo>
                    <a:pt x="38" y="4"/>
                    <a:pt x="37" y="6"/>
                    <a:pt x="37" y="9"/>
                  </a:cubicBezTo>
                  <a:cubicBezTo>
                    <a:pt x="35" y="14"/>
                    <a:pt x="32" y="21"/>
                    <a:pt x="26" y="27"/>
                  </a:cubicBezTo>
                  <a:cubicBezTo>
                    <a:pt x="20" y="33"/>
                    <a:pt x="13" y="36"/>
                    <a:pt x="8" y="37"/>
                  </a:cubicBezTo>
                  <a:cubicBezTo>
                    <a:pt x="6" y="38"/>
                    <a:pt x="4" y="38"/>
                    <a:pt x="2" y="38"/>
                  </a:cubicBezTo>
                  <a:cubicBezTo>
                    <a:pt x="1" y="39"/>
                    <a:pt x="0" y="39"/>
                    <a:pt x="0" y="39"/>
                  </a:cubicBezTo>
                  <a:cubicBezTo>
                    <a:pt x="0" y="38"/>
                    <a:pt x="3" y="38"/>
                    <a:pt x="8" y="36"/>
                  </a:cubicBezTo>
                  <a:cubicBezTo>
                    <a:pt x="13" y="35"/>
                    <a:pt x="20" y="31"/>
                    <a:pt x="25" y="26"/>
                  </a:cubicBezTo>
                  <a:cubicBezTo>
                    <a:pt x="31" y="20"/>
                    <a:pt x="34" y="13"/>
                    <a:pt x="36" y="8"/>
                  </a:cubicBezTo>
                  <a:cubicBezTo>
                    <a:pt x="37" y="3"/>
                    <a:pt x="37" y="0"/>
                    <a:pt x="3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7" name="Freeform 342">
              <a:extLst>
                <a:ext uri="{FF2B5EF4-FFF2-40B4-BE49-F238E27FC236}">
                  <a16:creationId xmlns:a16="http://schemas.microsoft.com/office/drawing/2014/main" id="{8A62BCB1-ED50-4F41-8EAA-3A694492A4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172" y="2968366"/>
              <a:ext cx="304507" cy="232610"/>
            </a:xfrm>
            <a:custGeom>
              <a:avLst/>
              <a:gdLst>
                <a:gd name="T0" fmla="*/ 125 w 126"/>
                <a:gd name="T1" fmla="*/ 96 h 96"/>
                <a:gd name="T2" fmla="*/ 125 w 126"/>
                <a:gd name="T3" fmla="*/ 94 h 96"/>
                <a:gd name="T4" fmla="*/ 125 w 126"/>
                <a:gd name="T5" fmla="*/ 89 h 96"/>
                <a:gd name="T6" fmla="*/ 122 w 126"/>
                <a:gd name="T7" fmla="*/ 70 h 96"/>
                <a:gd name="T8" fmla="*/ 115 w 126"/>
                <a:gd name="T9" fmla="*/ 59 h 96"/>
                <a:gd name="T10" fmla="*/ 103 w 126"/>
                <a:gd name="T11" fmla="*/ 51 h 96"/>
                <a:gd name="T12" fmla="*/ 68 w 126"/>
                <a:gd name="T13" fmla="*/ 47 h 96"/>
                <a:gd name="T14" fmla="*/ 34 w 126"/>
                <a:gd name="T15" fmla="*/ 40 h 96"/>
                <a:gd name="T16" fmla="*/ 10 w 126"/>
                <a:gd name="T17" fmla="*/ 24 h 96"/>
                <a:gd name="T18" fmla="*/ 1 w 126"/>
                <a:gd name="T19" fmla="*/ 7 h 96"/>
                <a:gd name="T20" fmla="*/ 1 w 126"/>
                <a:gd name="T21" fmla="*/ 2 h 96"/>
                <a:gd name="T22" fmla="*/ 0 w 126"/>
                <a:gd name="T23" fmla="*/ 0 h 96"/>
                <a:gd name="T24" fmla="*/ 2 w 126"/>
                <a:gd name="T25" fmla="*/ 7 h 96"/>
                <a:gd name="T26" fmla="*/ 11 w 126"/>
                <a:gd name="T27" fmla="*/ 23 h 96"/>
                <a:gd name="T28" fmla="*/ 34 w 126"/>
                <a:gd name="T29" fmla="*/ 39 h 96"/>
                <a:gd name="T30" fmla="*/ 68 w 126"/>
                <a:gd name="T31" fmla="*/ 46 h 96"/>
                <a:gd name="T32" fmla="*/ 103 w 126"/>
                <a:gd name="T33" fmla="*/ 50 h 96"/>
                <a:gd name="T34" fmla="*/ 116 w 126"/>
                <a:gd name="T35" fmla="*/ 58 h 96"/>
                <a:gd name="T36" fmla="*/ 123 w 126"/>
                <a:gd name="T37" fmla="*/ 70 h 96"/>
                <a:gd name="T38" fmla="*/ 126 w 126"/>
                <a:gd name="T39" fmla="*/ 89 h 96"/>
                <a:gd name="T40" fmla="*/ 126 w 126"/>
                <a:gd name="T41" fmla="*/ 94 h 96"/>
                <a:gd name="T42" fmla="*/ 125 w 126"/>
                <a:gd name="T4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6" h="96">
                  <a:moveTo>
                    <a:pt x="125" y="96"/>
                  </a:moveTo>
                  <a:cubicBezTo>
                    <a:pt x="125" y="96"/>
                    <a:pt x="125" y="95"/>
                    <a:pt x="125" y="94"/>
                  </a:cubicBezTo>
                  <a:cubicBezTo>
                    <a:pt x="125" y="93"/>
                    <a:pt x="125" y="91"/>
                    <a:pt x="125" y="89"/>
                  </a:cubicBezTo>
                  <a:cubicBezTo>
                    <a:pt x="125" y="84"/>
                    <a:pt x="124" y="78"/>
                    <a:pt x="122" y="70"/>
                  </a:cubicBezTo>
                  <a:cubicBezTo>
                    <a:pt x="120" y="66"/>
                    <a:pt x="118" y="62"/>
                    <a:pt x="115" y="59"/>
                  </a:cubicBezTo>
                  <a:cubicBezTo>
                    <a:pt x="112" y="55"/>
                    <a:pt x="108" y="53"/>
                    <a:pt x="103" y="51"/>
                  </a:cubicBezTo>
                  <a:cubicBezTo>
                    <a:pt x="93" y="47"/>
                    <a:pt x="81" y="48"/>
                    <a:pt x="68" y="47"/>
                  </a:cubicBezTo>
                  <a:cubicBezTo>
                    <a:pt x="56" y="46"/>
                    <a:pt x="44" y="44"/>
                    <a:pt x="34" y="40"/>
                  </a:cubicBezTo>
                  <a:cubicBezTo>
                    <a:pt x="24" y="36"/>
                    <a:pt x="16" y="30"/>
                    <a:pt x="10" y="24"/>
                  </a:cubicBezTo>
                  <a:cubicBezTo>
                    <a:pt x="5" y="18"/>
                    <a:pt x="3" y="11"/>
                    <a:pt x="1" y="7"/>
                  </a:cubicBezTo>
                  <a:cubicBezTo>
                    <a:pt x="1" y="5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2"/>
                    <a:pt x="2" y="7"/>
                  </a:cubicBezTo>
                  <a:cubicBezTo>
                    <a:pt x="3" y="11"/>
                    <a:pt x="6" y="17"/>
                    <a:pt x="11" y="23"/>
                  </a:cubicBezTo>
                  <a:cubicBezTo>
                    <a:pt x="16" y="29"/>
                    <a:pt x="24" y="35"/>
                    <a:pt x="34" y="39"/>
                  </a:cubicBezTo>
                  <a:cubicBezTo>
                    <a:pt x="44" y="43"/>
                    <a:pt x="56" y="45"/>
                    <a:pt x="68" y="46"/>
                  </a:cubicBezTo>
                  <a:cubicBezTo>
                    <a:pt x="80" y="46"/>
                    <a:pt x="93" y="46"/>
                    <a:pt x="103" y="50"/>
                  </a:cubicBezTo>
                  <a:cubicBezTo>
                    <a:pt x="108" y="51"/>
                    <a:pt x="113" y="55"/>
                    <a:pt x="116" y="58"/>
                  </a:cubicBezTo>
                  <a:cubicBezTo>
                    <a:pt x="119" y="62"/>
                    <a:pt x="121" y="66"/>
                    <a:pt x="123" y="70"/>
                  </a:cubicBezTo>
                  <a:cubicBezTo>
                    <a:pt x="125" y="78"/>
                    <a:pt x="126" y="84"/>
                    <a:pt x="126" y="89"/>
                  </a:cubicBezTo>
                  <a:cubicBezTo>
                    <a:pt x="126" y="91"/>
                    <a:pt x="126" y="93"/>
                    <a:pt x="126" y="94"/>
                  </a:cubicBezTo>
                  <a:cubicBezTo>
                    <a:pt x="125" y="95"/>
                    <a:pt x="125" y="96"/>
                    <a:pt x="125" y="96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8" name="Freeform 343">
              <a:extLst>
                <a:ext uri="{FF2B5EF4-FFF2-40B4-BE49-F238E27FC236}">
                  <a16:creationId xmlns:a16="http://schemas.microsoft.com/office/drawing/2014/main" id="{C407F6DA-C57A-465E-91BB-2B5261ABC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9260" y="2917614"/>
              <a:ext cx="98683" cy="67668"/>
            </a:xfrm>
            <a:custGeom>
              <a:avLst/>
              <a:gdLst>
                <a:gd name="T0" fmla="*/ 40 w 41"/>
                <a:gd name="T1" fmla="*/ 28 h 28"/>
                <a:gd name="T2" fmla="*/ 35 w 41"/>
                <a:gd name="T3" fmla="*/ 23 h 28"/>
                <a:gd name="T4" fmla="*/ 22 w 41"/>
                <a:gd name="T5" fmla="*/ 11 h 28"/>
                <a:gd name="T6" fmla="*/ 7 w 41"/>
                <a:gd name="T7" fmla="*/ 3 h 28"/>
                <a:gd name="T8" fmla="*/ 0 w 41"/>
                <a:gd name="T9" fmla="*/ 0 h 28"/>
                <a:gd name="T10" fmla="*/ 8 w 41"/>
                <a:gd name="T11" fmla="*/ 2 h 28"/>
                <a:gd name="T12" fmla="*/ 23 w 41"/>
                <a:gd name="T13" fmla="*/ 10 h 28"/>
                <a:gd name="T14" fmla="*/ 36 w 41"/>
                <a:gd name="T15" fmla="*/ 22 h 28"/>
                <a:gd name="T16" fmla="*/ 40 w 41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28">
                  <a:moveTo>
                    <a:pt x="40" y="28"/>
                  </a:moveTo>
                  <a:cubicBezTo>
                    <a:pt x="40" y="28"/>
                    <a:pt x="39" y="26"/>
                    <a:pt x="35" y="23"/>
                  </a:cubicBezTo>
                  <a:cubicBezTo>
                    <a:pt x="32" y="19"/>
                    <a:pt x="28" y="15"/>
                    <a:pt x="22" y="11"/>
                  </a:cubicBezTo>
                  <a:cubicBezTo>
                    <a:pt x="17" y="7"/>
                    <a:pt x="11" y="5"/>
                    <a:pt x="7" y="3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1" y="0"/>
                    <a:pt x="3" y="1"/>
                    <a:pt x="8" y="2"/>
                  </a:cubicBezTo>
                  <a:cubicBezTo>
                    <a:pt x="12" y="4"/>
                    <a:pt x="17" y="6"/>
                    <a:pt x="23" y="10"/>
                  </a:cubicBezTo>
                  <a:cubicBezTo>
                    <a:pt x="29" y="14"/>
                    <a:pt x="33" y="19"/>
                    <a:pt x="36" y="22"/>
                  </a:cubicBezTo>
                  <a:cubicBezTo>
                    <a:pt x="39" y="25"/>
                    <a:pt x="41" y="28"/>
                    <a:pt x="40" y="28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9" name="Freeform 344">
              <a:extLst>
                <a:ext uri="{FF2B5EF4-FFF2-40B4-BE49-F238E27FC236}">
                  <a16:creationId xmlns:a16="http://schemas.microsoft.com/office/drawing/2014/main" id="{45BD7207-F3C6-4C6A-8A17-BD84DE928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0011" y="3110751"/>
              <a:ext cx="50751" cy="101502"/>
            </a:xfrm>
            <a:custGeom>
              <a:avLst/>
              <a:gdLst>
                <a:gd name="T0" fmla="*/ 0 w 21"/>
                <a:gd name="T1" fmla="*/ 9 h 42"/>
                <a:gd name="T2" fmla="*/ 20 w 21"/>
                <a:gd name="T3" fmla="*/ 21 h 42"/>
                <a:gd name="T4" fmla="*/ 0 w 21"/>
                <a:gd name="T5" fmla="*/ 38 h 42"/>
                <a:gd name="T6" fmla="*/ 0 w 21"/>
                <a:gd name="T7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2">
                  <a:moveTo>
                    <a:pt x="0" y="9"/>
                  </a:moveTo>
                  <a:cubicBezTo>
                    <a:pt x="1" y="9"/>
                    <a:pt x="18" y="0"/>
                    <a:pt x="20" y="21"/>
                  </a:cubicBezTo>
                  <a:cubicBezTo>
                    <a:pt x="21" y="42"/>
                    <a:pt x="0" y="39"/>
                    <a:pt x="0" y="38"/>
                  </a:cubicBezTo>
                  <a:cubicBezTo>
                    <a:pt x="0" y="37"/>
                    <a:pt x="0" y="9"/>
                    <a:pt x="0" y="9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" name="Freeform 345">
              <a:extLst>
                <a:ext uri="{FF2B5EF4-FFF2-40B4-BE49-F238E27FC236}">
                  <a16:creationId xmlns:a16="http://schemas.microsoft.com/office/drawing/2014/main" id="{8F0A26BF-6835-42BD-885B-4A689414E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4109" y="3143175"/>
              <a:ext cx="22556" cy="42293"/>
            </a:xfrm>
            <a:custGeom>
              <a:avLst/>
              <a:gdLst>
                <a:gd name="T0" fmla="*/ 0 w 9"/>
                <a:gd name="T1" fmla="*/ 17 h 18"/>
                <a:gd name="T2" fmla="*/ 1 w 9"/>
                <a:gd name="T3" fmla="*/ 17 h 18"/>
                <a:gd name="T4" fmla="*/ 3 w 9"/>
                <a:gd name="T5" fmla="*/ 17 h 18"/>
                <a:gd name="T6" fmla="*/ 7 w 9"/>
                <a:gd name="T7" fmla="*/ 9 h 18"/>
                <a:gd name="T8" fmla="*/ 6 w 9"/>
                <a:gd name="T9" fmla="*/ 4 h 18"/>
                <a:gd name="T10" fmla="*/ 3 w 9"/>
                <a:gd name="T11" fmla="*/ 1 h 18"/>
                <a:gd name="T12" fmla="*/ 1 w 9"/>
                <a:gd name="T13" fmla="*/ 2 h 18"/>
                <a:gd name="T14" fmla="*/ 1 w 9"/>
                <a:gd name="T15" fmla="*/ 3 h 18"/>
                <a:gd name="T16" fmla="*/ 0 w 9"/>
                <a:gd name="T17" fmla="*/ 2 h 18"/>
                <a:gd name="T18" fmla="*/ 1 w 9"/>
                <a:gd name="T19" fmla="*/ 1 h 18"/>
                <a:gd name="T20" fmla="*/ 3 w 9"/>
                <a:gd name="T21" fmla="*/ 0 h 18"/>
                <a:gd name="T22" fmla="*/ 7 w 9"/>
                <a:gd name="T23" fmla="*/ 3 h 18"/>
                <a:gd name="T24" fmla="*/ 8 w 9"/>
                <a:gd name="T25" fmla="*/ 9 h 18"/>
                <a:gd name="T26" fmla="*/ 4 w 9"/>
                <a:gd name="T27" fmla="*/ 18 h 18"/>
                <a:gd name="T28" fmla="*/ 0 w 9"/>
                <a:gd name="T29" fmla="*/ 18 h 18"/>
                <a:gd name="T30" fmla="*/ 0 w 9"/>
                <a:gd name="T3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8">
                  <a:moveTo>
                    <a:pt x="0" y="17"/>
                  </a:move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2" y="18"/>
                    <a:pt x="3" y="17"/>
                  </a:cubicBezTo>
                  <a:cubicBezTo>
                    <a:pt x="5" y="16"/>
                    <a:pt x="7" y="13"/>
                    <a:pt x="7" y="9"/>
                  </a:cubicBezTo>
                  <a:cubicBezTo>
                    <a:pt x="7" y="7"/>
                    <a:pt x="6" y="5"/>
                    <a:pt x="6" y="4"/>
                  </a:cubicBezTo>
                  <a:cubicBezTo>
                    <a:pt x="5" y="2"/>
                    <a:pt x="4" y="1"/>
                    <a:pt x="3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4" y="0"/>
                    <a:pt x="6" y="2"/>
                    <a:pt x="7" y="3"/>
                  </a:cubicBezTo>
                  <a:cubicBezTo>
                    <a:pt x="8" y="5"/>
                    <a:pt x="8" y="7"/>
                    <a:pt x="8" y="9"/>
                  </a:cubicBezTo>
                  <a:cubicBezTo>
                    <a:pt x="9" y="13"/>
                    <a:pt x="7" y="17"/>
                    <a:pt x="4" y="18"/>
                  </a:cubicBezTo>
                  <a:cubicBezTo>
                    <a:pt x="2" y="18"/>
                    <a:pt x="1" y="18"/>
                    <a:pt x="0" y="18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1" name="Freeform 346">
              <a:extLst>
                <a:ext uri="{FF2B5EF4-FFF2-40B4-BE49-F238E27FC236}">
                  <a16:creationId xmlns:a16="http://schemas.microsoft.com/office/drawing/2014/main" id="{7DFC43F3-B597-408F-BC4F-387F3D287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9968" y="3475878"/>
              <a:ext cx="226971" cy="164942"/>
            </a:xfrm>
            <a:custGeom>
              <a:avLst/>
              <a:gdLst>
                <a:gd name="T0" fmla="*/ 94 w 94"/>
                <a:gd name="T1" fmla="*/ 43 h 68"/>
                <a:gd name="T2" fmla="*/ 77 w 94"/>
                <a:gd name="T3" fmla="*/ 13 h 68"/>
                <a:gd name="T4" fmla="*/ 40 w 94"/>
                <a:gd name="T5" fmla="*/ 1 h 68"/>
                <a:gd name="T6" fmla="*/ 4 w 94"/>
                <a:gd name="T7" fmla="*/ 13 h 68"/>
                <a:gd name="T8" fmla="*/ 34 w 94"/>
                <a:gd name="T9" fmla="*/ 12 h 68"/>
                <a:gd name="T10" fmla="*/ 38 w 94"/>
                <a:gd name="T11" fmla="*/ 14 h 68"/>
                <a:gd name="T12" fmla="*/ 11 w 94"/>
                <a:gd name="T13" fmla="*/ 21 h 68"/>
                <a:gd name="T14" fmla="*/ 12 w 94"/>
                <a:gd name="T15" fmla="*/ 28 h 68"/>
                <a:gd name="T16" fmla="*/ 37 w 94"/>
                <a:gd name="T17" fmla="*/ 24 h 68"/>
                <a:gd name="T18" fmla="*/ 13 w 94"/>
                <a:gd name="T19" fmla="*/ 31 h 68"/>
                <a:gd name="T20" fmla="*/ 14 w 94"/>
                <a:gd name="T21" fmla="*/ 39 h 68"/>
                <a:gd name="T22" fmla="*/ 38 w 94"/>
                <a:gd name="T23" fmla="*/ 33 h 68"/>
                <a:gd name="T24" fmla="*/ 19 w 94"/>
                <a:gd name="T25" fmla="*/ 41 h 68"/>
                <a:gd name="T26" fmla="*/ 23 w 94"/>
                <a:gd name="T27" fmla="*/ 46 h 68"/>
                <a:gd name="T28" fmla="*/ 40 w 94"/>
                <a:gd name="T29" fmla="*/ 39 h 68"/>
                <a:gd name="T30" fmla="*/ 46 w 94"/>
                <a:gd name="T31" fmla="*/ 46 h 68"/>
                <a:gd name="T32" fmla="*/ 70 w 94"/>
                <a:gd name="T33" fmla="*/ 68 h 68"/>
                <a:gd name="T34" fmla="*/ 94 w 94"/>
                <a:gd name="T35" fmla="*/ 4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4" h="68">
                  <a:moveTo>
                    <a:pt x="94" y="43"/>
                  </a:moveTo>
                  <a:cubicBezTo>
                    <a:pt x="94" y="43"/>
                    <a:pt x="80" y="16"/>
                    <a:pt x="77" y="13"/>
                  </a:cubicBezTo>
                  <a:cubicBezTo>
                    <a:pt x="73" y="11"/>
                    <a:pt x="42" y="0"/>
                    <a:pt x="40" y="1"/>
                  </a:cubicBezTo>
                  <a:cubicBezTo>
                    <a:pt x="37" y="2"/>
                    <a:pt x="0" y="9"/>
                    <a:pt x="4" y="13"/>
                  </a:cubicBezTo>
                  <a:cubicBezTo>
                    <a:pt x="8" y="17"/>
                    <a:pt x="34" y="12"/>
                    <a:pt x="34" y="12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4"/>
                    <a:pt x="16" y="18"/>
                    <a:pt x="11" y="21"/>
                  </a:cubicBezTo>
                  <a:cubicBezTo>
                    <a:pt x="6" y="23"/>
                    <a:pt x="8" y="28"/>
                    <a:pt x="12" y="28"/>
                  </a:cubicBezTo>
                  <a:cubicBezTo>
                    <a:pt x="16" y="27"/>
                    <a:pt x="36" y="23"/>
                    <a:pt x="37" y="24"/>
                  </a:cubicBezTo>
                  <a:cubicBezTo>
                    <a:pt x="38" y="25"/>
                    <a:pt x="16" y="30"/>
                    <a:pt x="13" y="31"/>
                  </a:cubicBezTo>
                  <a:cubicBezTo>
                    <a:pt x="10" y="33"/>
                    <a:pt x="10" y="39"/>
                    <a:pt x="14" y="39"/>
                  </a:cubicBezTo>
                  <a:cubicBezTo>
                    <a:pt x="16" y="38"/>
                    <a:pt x="38" y="33"/>
                    <a:pt x="38" y="33"/>
                  </a:cubicBezTo>
                  <a:cubicBezTo>
                    <a:pt x="38" y="33"/>
                    <a:pt x="21" y="39"/>
                    <a:pt x="19" y="41"/>
                  </a:cubicBezTo>
                  <a:cubicBezTo>
                    <a:pt x="17" y="43"/>
                    <a:pt x="19" y="47"/>
                    <a:pt x="23" y="46"/>
                  </a:cubicBezTo>
                  <a:cubicBezTo>
                    <a:pt x="25" y="46"/>
                    <a:pt x="37" y="40"/>
                    <a:pt x="40" y="39"/>
                  </a:cubicBezTo>
                  <a:cubicBezTo>
                    <a:pt x="40" y="39"/>
                    <a:pt x="43" y="40"/>
                    <a:pt x="46" y="46"/>
                  </a:cubicBezTo>
                  <a:cubicBezTo>
                    <a:pt x="49" y="52"/>
                    <a:pt x="70" y="68"/>
                    <a:pt x="70" y="68"/>
                  </a:cubicBezTo>
                  <a:lnTo>
                    <a:pt x="94" y="43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2" name="Freeform 347">
              <a:extLst>
                <a:ext uri="{FF2B5EF4-FFF2-40B4-BE49-F238E27FC236}">
                  <a16:creationId xmlns:a16="http://schemas.microsoft.com/office/drawing/2014/main" id="{CD08D5AB-FF5D-491D-8CBD-92AACDD44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651" y="3533678"/>
              <a:ext cx="108552" cy="53571"/>
            </a:xfrm>
            <a:custGeom>
              <a:avLst/>
              <a:gdLst>
                <a:gd name="T0" fmla="*/ 45 w 45"/>
                <a:gd name="T1" fmla="*/ 20 h 22"/>
                <a:gd name="T2" fmla="*/ 36 w 45"/>
                <a:gd name="T3" fmla="*/ 20 h 22"/>
                <a:gd name="T4" fmla="*/ 29 w 45"/>
                <a:gd name="T5" fmla="*/ 14 h 22"/>
                <a:gd name="T6" fmla="*/ 3 w 45"/>
                <a:gd name="T7" fmla="*/ 5 h 22"/>
                <a:gd name="T8" fmla="*/ 1 w 45"/>
                <a:gd name="T9" fmla="*/ 1 h 22"/>
                <a:gd name="T10" fmla="*/ 4 w 45"/>
                <a:gd name="T11" fmla="*/ 0 h 22"/>
                <a:gd name="T12" fmla="*/ 35 w 45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22">
                  <a:moveTo>
                    <a:pt x="45" y="20"/>
                  </a:moveTo>
                  <a:cubicBezTo>
                    <a:pt x="42" y="22"/>
                    <a:pt x="39" y="21"/>
                    <a:pt x="36" y="20"/>
                  </a:cubicBezTo>
                  <a:cubicBezTo>
                    <a:pt x="33" y="18"/>
                    <a:pt x="31" y="16"/>
                    <a:pt x="29" y="14"/>
                  </a:cubicBezTo>
                  <a:cubicBezTo>
                    <a:pt x="21" y="9"/>
                    <a:pt x="10" y="10"/>
                    <a:pt x="3" y="5"/>
                  </a:cubicBezTo>
                  <a:cubicBezTo>
                    <a:pt x="2" y="4"/>
                    <a:pt x="0" y="3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4" y="0"/>
                    <a:pt x="25" y="0"/>
                    <a:pt x="35" y="0"/>
                  </a:cubicBezTo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3" name="Freeform 348">
              <a:extLst>
                <a:ext uri="{FF2B5EF4-FFF2-40B4-BE49-F238E27FC236}">
                  <a16:creationId xmlns:a16="http://schemas.microsoft.com/office/drawing/2014/main" id="{DA522E80-954D-45ED-98D7-86C54D7B12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651" y="3532268"/>
              <a:ext cx="108552" cy="54981"/>
            </a:xfrm>
            <a:custGeom>
              <a:avLst/>
              <a:gdLst>
                <a:gd name="T0" fmla="*/ 35 w 45"/>
                <a:gd name="T1" fmla="*/ 1 h 23"/>
                <a:gd name="T2" fmla="*/ 32 w 45"/>
                <a:gd name="T3" fmla="*/ 1 h 23"/>
                <a:gd name="T4" fmla="*/ 23 w 45"/>
                <a:gd name="T5" fmla="*/ 1 h 23"/>
                <a:gd name="T6" fmla="*/ 9 w 45"/>
                <a:gd name="T7" fmla="*/ 0 h 23"/>
                <a:gd name="T8" fmla="*/ 5 w 45"/>
                <a:gd name="T9" fmla="*/ 0 h 23"/>
                <a:gd name="T10" fmla="*/ 1 w 45"/>
                <a:gd name="T11" fmla="*/ 1 h 23"/>
                <a:gd name="T12" fmla="*/ 0 w 45"/>
                <a:gd name="T13" fmla="*/ 4 h 23"/>
                <a:gd name="T14" fmla="*/ 2 w 45"/>
                <a:gd name="T15" fmla="*/ 6 h 23"/>
                <a:gd name="T16" fmla="*/ 6 w 45"/>
                <a:gd name="T17" fmla="*/ 9 h 23"/>
                <a:gd name="T18" fmla="*/ 22 w 45"/>
                <a:gd name="T19" fmla="*/ 13 h 23"/>
                <a:gd name="T20" fmla="*/ 28 w 45"/>
                <a:gd name="T21" fmla="*/ 16 h 23"/>
                <a:gd name="T22" fmla="*/ 33 w 45"/>
                <a:gd name="T23" fmla="*/ 19 h 23"/>
                <a:gd name="T24" fmla="*/ 42 w 45"/>
                <a:gd name="T25" fmla="*/ 22 h 23"/>
                <a:gd name="T26" fmla="*/ 45 w 45"/>
                <a:gd name="T27" fmla="*/ 21 h 23"/>
                <a:gd name="T28" fmla="*/ 42 w 45"/>
                <a:gd name="T29" fmla="*/ 22 h 23"/>
                <a:gd name="T30" fmla="*/ 34 w 45"/>
                <a:gd name="T31" fmla="*/ 19 h 23"/>
                <a:gd name="T32" fmla="*/ 29 w 45"/>
                <a:gd name="T33" fmla="*/ 14 h 23"/>
                <a:gd name="T34" fmla="*/ 22 w 45"/>
                <a:gd name="T35" fmla="*/ 11 h 23"/>
                <a:gd name="T36" fmla="*/ 6 w 45"/>
                <a:gd name="T37" fmla="*/ 7 h 23"/>
                <a:gd name="T38" fmla="*/ 3 w 45"/>
                <a:gd name="T39" fmla="*/ 5 h 23"/>
                <a:gd name="T40" fmla="*/ 2 w 45"/>
                <a:gd name="T41" fmla="*/ 3 h 23"/>
                <a:gd name="T42" fmla="*/ 5 w 45"/>
                <a:gd name="T43" fmla="*/ 2 h 23"/>
                <a:gd name="T44" fmla="*/ 9 w 45"/>
                <a:gd name="T45" fmla="*/ 2 h 23"/>
                <a:gd name="T46" fmla="*/ 23 w 45"/>
                <a:gd name="T47" fmla="*/ 2 h 23"/>
                <a:gd name="T48" fmla="*/ 32 w 45"/>
                <a:gd name="T49" fmla="*/ 2 h 23"/>
                <a:gd name="T50" fmla="*/ 35 w 45"/>
                <a:gd name="T5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5" h="23">
                  <a:moveTo>
                    <a:pt x="35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30" y="1"/>
                    <a:pt x="26" y="1"/>
                    <a:pt x="23" y="1"/>
                  </a:cubicBezTo>
                  <a:cubicBezTo>
                    <a:pt x="19" y="1"/>
                    <a:pt x="14" y="1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1" y="5"/>
                    <a:pt x="1" y="6"/>
                    <a:pt x="2" y="6"/>
                  </a:cubicBezTo>
                  <a:cubicBezTo>
                    <a:pt x="3" y="7"/>
                    <a:pt x="4" y="8"/>
                    <a:pt x="6" y="9"/>
                  </a:cubicBezTo>
                  <a:cubicBezTo>
                    <a:pt x="11" y="11"/>
                    <a:pt x="17" y="11"/>
                    <a:pt x="22" y="13"/>
                  </a:cubicBezTo>
                  <a:cubicBezTo>
                    <a:pt x="24" y="14"/>
                    <a:pt x="26" y="14"/>
                    <a:pt x="28" y="16"/>
                  </a:cubicBezTo>
                  <a:cubicBezTo>
                    <a:pt x="30" y="17"/>
                    <a:pt x="32" y="18"/>
                    <a:pt x="33" y="19"/>
                  </a:cubicBezTo>
                  <a:cubicBezTo>
                    <a:pt x="36" y="22"/>
                    <a:pt x="40" y="23"/>
                    <a:pt x="42" y="22"/>
                  </a:cubicBezTo>
                  <a:cubicBezTo>
                    <a:pt x="44" y="22"/>
                    <a:pt x="45" y="21"/>
                    <a:pt x="45" y="21"/>
                  </a:cubicBezTo>
                  <a:cubicBezTo>
                    <a:pt x="45" y="21"/>
                    <a:pt x="44" y="22"/>
                    <a:pt x="42" y="22"/>
                  </a:cubicBezTo>
                  <a:cubicBezTo>
                    <a:pt x="40" y="22"/>
                    <a:pt x="37" y="21"/>
                    <a:pt x="34" y="19"/>
                  </a:cubicBezTo>
                  <a:cubicBezTo>
                    <a:pt x="32" y="17"/>
                    <a:pt x="31" y="16"/>
                    <a:pt x="29" y="14"/>
                  </a:cubicBezTo>
                  <a:cubicBezTo>
                    <a:pt x="27" y="13"/>
                    <a:pt x="25" y="12"/>
                    <a:pt x="22" y="11"/>
                  </a:cubicBezTo>
                  <a:cubicBezTo>
                    <a:pt x="17" y="10"/>
                    <a:pt x="12" y="9"/>
                    <a:pt x="6" y="7"/>
                  </a:cubicBezTo>
                  <a:cubicBezTo>
                    <a:pt x="5" y="6"/>
                    <a:pt x="4" y="6"/>
                    <a:pt x="3" y="5"/>
                  </a:cubicBezTo>
                  <a:cubicBezTo>
                    <a:pt x="2" y="4"/>
                    <a:pt x="1" y="3"/>
                    <a:pt x="2" y="3"/>
                  </a:cubicBezTo>
                  <a:cubicBezTo>
                    <a:pt x="2" y="2"/>
                    <a:pt x="4" y="2"/>
                    <a:pt x="5" y="2"/>
                  </a:cubicBezTo>
                  <a:cubicBezTo>
                    <a:pt x="7" y="2"/>
                    <a:pt x="8" y="2"/>
                    <a:pt x="9" y="2"/>
                  </a:cubicBezTo>
                  <a:cubicBezTo>
                    <a:pt x="14" y="2"/>
                    <a:pt x="19" y="2"/>
                    <a:pt x="23" y="2"/>
                  </a:cubicBezTo>
                  <a:cubicBezTo>
                    <a:pt x="26" y="2"/>
                    <a:pt x="30" y="2"/>
                    <a:pt x="32" y="2"/>
                  </a:cubicBezTo>
                  <a:cubicBezTo>
                    <a:pt x="34" y="2"/>
                    <a:pt x="35" y="2"/>
                    <a:pt x="3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4" name="Freeform 349">
              <a:extLst>
                <a:ext uri="{FF2B5EF4-FFF2-40B4-BE49-F238E27FC236}">
                  <a16:creationId xmlns:a16="http://schemas.microsoft.com/office/drawing/2014/main" id="{5367C5F5-C519-4584-9C76-075BBA9DF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9836" y="3502663"/>
              <a:ext cx="112780" cy="16917"/>
            </a:xfrm>
            <a:custGeom>
              <a:avLst/>
              <a:gdLst>
                <a:gd name="T0" fmla="*/ 0 w 47"/>
                <a:gd name="T1" fmla="*/ 2 h 7"/>
                <a:gd name="T2" fmla="*/ 7 w 47"/>
                <a:gd name="T3" fmla="*/ 4 h 7"/>
                <a:gd name="T4" fmla="*/ 15 w 47"/>
                <a:gd name="T5" fmla="*/ 4 h 7"/>
                <a:gd name="T6" fmla="*/ 24 w 47"/>
                <a:gd name="T7" fmla="*/ 3 h 7"/>
                <a:gd name="T8" fmla="*/ 31 w 47"/>
                <a:gd name="T9" fmla="*/ 2 h 7"/>
                <a:gd name="T10" fmla="*/ 31 w 47"/>
                <a:gd name="T11" fmla="*/ 1 h 7"/>
                <a:gd name="T12" fmla="*/ 47 w 47"/>
                <a:gd name="T13" fmla="*/ 6 h 7"/>
                <a:gd name="T14" fmla="*/ 31 w 47"/>
                <a:gd name="T15" fmla="*/ 0 h 7"/>
                <a:gd name="T16" fmla="*/ 31 w 47"/>
                <a:gd name="T17" fmla="*/ 0 h 7"/>
                <a:gd name="T18" fmla="*/ 31 w 47"/>
                <a:gd name="T19" fmla="*/ 0 h 7"/>
                <a:gd name="T20" fmla="*/ 24 w 47"/>
                <a:gd name="T21" fmla="*/ 1 h 7"/>
                <a:gd name="T22" fmla="*/ 15 w 47"/>
                <a:gd name="T23" fmla="*/ 2 h 7"/>
                <a:gd name="T24" fmla="*/ 7 w 47"/>
                <a:gd name="T25" fmla="*/ 3 h 7"/>
                <a:gd name="T26" fmla="*/ 0 w 47"/>
                <a:gd name="T2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7">
                  <a:moveTo>
                    <a:pt x="0" y="2"/>
                  </a:moveTo>
                  <a:cubicBezTo>
                    <a:pt x="0" y="2"/>
                    <a:pt x="3" y="3"/>
                    <a:pt x="7" y="4"/>
                  </a:cubicBezTo>
                  <a:cubicBezTo>
                    <a:pt x="9" y="4"/>
                    <a:pt x="12" y="4"/>
                    <a:pt x="15" y="4"/>
                  </a:cubicBezTo>
                  <a:cubicBezTo>
                    <a:pt x="18" y="4"/>
                    <a:pt x="21" y="3"/>
                    <a:pt x="24" y="3"/>
                  </a:cubicBezTo>
                  <a:cubicBezTo>
                    <a:pt x="26" y="2"/>
                    <a:pt x="29" y="2"/>
                    <a:pt x="31" y="2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40" y="5"/>
                    <a:pt x="47" y="7"/>
                    <a:pt x="47" y="6"/>
                  </a:cubicBezTo>
                  <a:cubicBezTo>
                    <a:pt x="47" y="6"/>
                    <a:pt x="40" y="3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6" y="1"/>
                    <a:pt x="24" y="1"/>
                  </a:cubicBezTo>
                  <a:cubicBezTo>
                    <a:pt x="21" y="1"/>
                    <a:pt x="17" y="2"/>
                    <a:pt x="15" y="2"/>
                  </a:cubicBezTo>
                  <a:cubicBezTo>
                    <a:pt x="12" y="3"/>
                    <a:pt x="9" y="3"/>
                    <a:pt x="7" y="3"/>
                  </a:cubicBezTo>
                  <a:cubicBezTo>
                    <a:pt x="3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5" name="Freeform 350">
              <a:extLst>
                <a:ext uri="{FF2B5EF4-FFF2-40B4-BE49-F238E27FC236}">
                  <a16:creationId xmlns:a16="http://schemas.microsoft.com/office/drawing/2014/main" id="{DA5960BD-5B53-47D6-972D-367281AE7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6860" y="5405833"/>
              <a:ext cx="308737" cy="387683"/>
            </a:xfrm>
            <a:custGeom>
              <a:avLst/>
              <a:gdLst>
                <a:gd name="T0" fmla="*/ 18 w 128"/>
                <a:gd name="T1" fmla="*/ 31 h 160"/>
                <a:gd name="T2" fmla="*/ 52 w 128"/>
                <a:gd name="T3" fmla="*/ 93 h 160"/>
                <a:gd name="T4" fmla="*/ 5 w 128"/>
                <a:gd name="T5" fmla="*/ 160 h 160"/>
                <a:gd name="T6" fmla="*/ 128 w 128"/>
                <a:gd name="T7" fmla="*/ 100 h 160"/>
                <a:gd name="T8" fmla="*/ 80 w 128"/>
                <a:gd name="T9" fmla="*/ 0 h 160"/>
                <a:gd name="T10" fmla="*/ 18 w 128"/>
                <a:gd name="T11" fmla="*/ 3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160">
                  <a:moveTo>
                    <a:pt x="18" y="31"/>
                  </a:moveTo>
                  <a:cubicBezTo>
                    <a:pt x="52" y="93"/>
                    <a:pt x="52" y="93"/>
                    <a:pt x="52" y="93"/>
                  </a:cubicBezTo>
                  <a:cubicBezTo>
                    <a:pt x="52" y="93"/>
                    <a:pt x="0" y="148"/>
                    <a:pt x="5" y="160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8" y="31"/>
                    <a:pt x="18" y="31"/>
                    <a:pt x="18" y="3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6" name="Freeform 351">
              <a:extLst>
                <a:ext uri="{FF2B5EF4-FFF2-40B4-BE49-F238E27FC236}">
                  <a16:creationId xmlns:a16="http://schemas.microsoft.com/office/drawing/2014/main" id="{BD5B8341-6832-4BCB-8621-03F9D7B08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7045" y="5573594"/>
              <a:ext cx="25376" cy="26786"/>
            </a:xfrm>
            <a:custGeom>
              <a:avLst/>
              <a:gdLst>
                <a:gd name="T0" fmla="*/ 4 w 11"/>
                <a:gd name="T1" fmla="*/ 0 h 11"/>
                <a:gd name="T2" fmla="*/ 11 w 11"/>
                <a:gd name="T3" fmla="*/ 4 h 11"/>
                <a:gd name="T4" fmla="*/ 7 w 11"/>
                <a:gd name="T5" fmla="*/ 10 h 11"/>
                <a:gd name="T6" fmla="*/ 0 w 11"/>
                <a:gd name="T7" fmla="*/ 6 h 11"/>
                <a:gd name="T8" fmla="*/ 5 w 11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4" y="0"/>
                  </a:moveTo>
                  <a:cubicBezTo>
                    <a:pt x="7" y="0"/>
                    <a:pt x="10" y="1"/>
                    <a:pt x="11" y="4"/>
                  </a:cubicBezTo>
                  <a:cubicBezTo>
                    <a:pt x="11" y="7"/>
                    <a:pt x="9" y="10"/>
                    <a:pt x="7" y="10"/>
                  </a:cubicBezTo>
                  <a:cubicBezTo>
                    <a:pt x="4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7" name="Freeform 352">
              <a:extLst>
                <a:ext uri="{FF2B5EF4-FFF2-40B4-BE49-F238E27FC236}">
                  <a16:creationId xmlns:a16="http://schemas.microsoft.com/office/drawing/2014/main" id="{B82D51B0-8F21-4BEB-B841-80F9DA80F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3909" y="5776598"/>
              <a:ext cx="7049" cy="16917"/>
            </a:xfrm>
            <a:custGeom>
              <a:avLst/>
              <a:gdLst>
                <a:gd name="T0" fmla="*/ 3 w 3"/>
                <a:gd name="T1" fmla="*/ 0 h 7"/>
                <a:gd name="T2" fmla="*/ 2 w 3"/>
                <a:gd name="T3" fmla="*/ 7 h 7"/>
                <a:gd name="T4" fmla="*/ 2 w 3"/>
                <a:gd name="T5" fmla="*/ 7 h 7"/>
                <a:gd name="T6" fmla="*/ 3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3" y="0"/>
                  </a:moveTo>
                  <a:cubicBezTo>
                    <a:pt x="2" y="1"/>
                    <a:pt x="0" y="5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6"/>
                    <a:pt x="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8" name="Freeform 353">
              <a:extLst>
                <a:ext uri="{FF2B5EF4-FFF2-40B4-BE49-F238E27FC236}">
                  <a16:creationId xmlns:a16="http://schemas.microsoft.com/office/drawing/2014/main" id="{4BA11756-439B-4AFB-BF34-626E008A3D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75319" y="5624345"/>
              <a:ext cx="300278" cy="169171"/>
            </a:xfrm>
            <a:custGeom>
              <a:avLst/>
              <a:gdLst>
                <a:gd name="T0" fmla="*/ 38 w 124"/>
                <a:gd name="T1" fmla="*/ 43 h 70"/>
                <a:gd name="T2" fmla="*/ 2 w 124"/>
                <a:gd name="T3" fmla="*/ 62 h 70"/>
                <a:gd name="T4" fmla="*/ 2 w 124"/>
                <a:gd name="T5" fmla="*/ 63 h 70"/>
                <a:gd name="T6" fmla="*/ 1 w 124"/>
                <a:gd name="T7" fmla="*/ 70 h 70"/>
                <a:gd name="T8" fmla="*/ 1 w 124"/>
                <a:gd name="T9" fmla="*/ 70 h 70"/>
                <a:gd name="T10" fmla="*/ 36 w 124"/>
                <a:gd name="T11" fmla="*/ 53 h 70"/>
                <a:gd name="T12" fmla="*/ 38 w 124"/>
                <a:gd name="T13" fmla="*/ 43 h 70"/>
                <a:gd name="T14" fmla="*/ 119 w 124"/>
                <a:gd name="T15" fmla="*/ 0 h 70"/>
                <a:gd name="T16" fmla="*/ 105 w 124"/>
                <a:gd name="T17" fmla="*/ 7 h 70"/>
                <a:gd name="T18" fmla="*/ 114 w 124"/>
                <a:gd name="T19" fmla="*/ 9 h 70"/>
                <a:gd name="T20" fmla="*/ 113 w 124"/>
                <a:gd name="T21" fmla="*/ 15 h 70"/>
                <a:gd name="T22" fmla="*/ 124 w 124"/>
                <a:gd name="T23" fmla="*/ 10 h 70"/>
                <a:gd name="T24" fmla="*/ 119 w 124"/>
                <a:gd name="T2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" h="70">
                  <a:moveTo>
                    <a:pt x="38" y="43"/>
                  </a:moveTo>
                  <a:cubicBezTo>
                    <a:pt x="2" y="62"/>
                    <a:pt x="2" y="62"/>
                    <a:pt x="2" y="62"/>
                  </a:cubicBezTo>
                  <a:cubicBezTo>
                    <a:pt x="2" y="62"/>
                    <a:pt x="2" y="62"/>
                    <a:pt x="2" y="63"/>
                  </a:cubicBezTo>
                  <a:cubicBezTo>
                    <a:pt x="0" y="66"/>
                    <a:pt x="0" y="69"/>
                    <a:pt x="1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38" y="43"/>
                    <a:pt x="38" y="43"/>
                    <a:pt x="38" y="43"/>
                  </a:cubicBezTo>
                  <a:moveTo>
                    <a:pt x="119" y="0"/>
                  </a:moveTo>
                  <a:cubicBezTo>
                    <a:pt x="105" y="7"/>
                    <a:pt x="105" y="7"/>
                    <a:pt x="105" y="7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19" y="0"/>
                    <a:pt x="119" y="0"/>
                    <a:pt x="119" y="0"/>
                  </a:cubicBezTo>
                </a:path>
              </a:pathLst>
            </a:custGeom>
            <a:solidFill>
              <a:srgbClr val="F6B9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9" name="Freeform 354">
              <a:extLst>
                <a:ext uri="{FF2B5EF4-FFF2-40B4-BE49-F238E27FC236}">
                  <a16:creationId xmlns:a16="http://schemas.microsoft.com/office/drawing/2014/main" id="{29FEDB56-55E4-41B9-AA4F-800D2A0D4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3870" y="5627164"/>
              <a:ext cx="36654" cy="11278"/>
            </a:xfrm>
            <a:custGeom>
              <a:avLst/>
              <a:gdLst>
                <a:gd name="T0" fmla="*/ 0 w 15"/>
                <a:gd name="T1" fmla="*/ 3 h 5"/>
                <a:gd name="T2" fmla="*/ 8 w 15"/>
                <a:gd name="T3" fmla="*/ 2 h 5"/>
                <a:gd name="T4" fmla="*/ 15 w 15"/>
                <a:gd name="T5" fmla="*/ 4 h 5"/>
                <a:gd name="T6" fmla="*/ 8 w 15"/>
                <a:gd name="T7" fmla="*/ 0 h 5"/>
                <a:gd name="T8" fmla="*/ 0 w 15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0" y="3"/>
                  </a:moveTo>
                  <a:cubicBezTo>
                    <a:pt x="1" y="3"/>
                    <a:pt x="4" y="2"/>
                    <a:pt x="8" y="2"/>
                  </a:cubicBezTo>
                  <a:cubicBezTo>
                    <a:pt x="12" y="3"/>
                    <a:pt x="15" y="5"/>
                    <a:pt x="15" y="4"/>
                  </a:cubicBezTo>
                  <a:cubicBezTo>
                    <a:pt x="15" y="4"/>
                    <a:pt x="13" y="1"/>
                    <a:pt x="8" y="0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0" name="Freeform 355">
              <a:extLst>
                <a:ext uri="{FF2B5EF4-FFF2-40B4-BE49-F238E27FC236}">
                  <a16:creationId xmlns:a16="http://schemas.microsoft.com/office/drawing/2014/main" id="{B77ABAB1-6FC7-4110-B137-13C0254AD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9904" y="5655359"/>
              <a:ext cx="32425" cy="19737"/>
            </a:xfrm>
            <a:custGeom>
              <a:avLst/>
              <a:gdLst>
                <a:gd name="T0" fmla="*/ 0 w 13"/>
                <a:gd name="T1" fmla="*/ 2 h 8"/>
                <a:gd name="T2" fmla="*/ 7 w 13"/>
                <a:gd name="T3" fmla="*/ 4 h 8"/>
                <a:gd name="T4" fmla="*/ 13 w 13"/>
                <a:gd name="T5" fmla="*/ 8 h 8"/>
                <a:gd name="T6" fmla="*/ 8 w 13"/>
                <a:gd name="T7" fmla="*/ 2 h 8"/>
                <a:gd name="T8" fmla="*/ 0 w 13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8">
                  <a:moveTo>
                    <a:pt x="0" y="2"/>
                  </a:moveTo>
                  <a:cubicBezTo>
                    <a:pt x="0" y="3"/>
                    <a:pt x="3" y="3"/>
                    <a:pt x="7" y="4"/>
                  </a:cubicBezTo>
                  <a:cubicBezTo>
                    <a:pt x="10" y="6"/>
                    <a:pt x="12" y="8"/>
                    <a:pt x="13" y="8"/>
                  </a:cubicBezTo>
                  <a:cubicBezTo>
                    <a:pt x="13" y="8"/>
                    <a:pt x="12" y="4"/>
                    <a:pt x="8" y="2"/>
                  </a:cubicBezTo>
                  <a:cubicBezTo>
                    <a:pt x="4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1" name="Freeform 356">
              <a:extLst>
                <a:ext uri="{FF2B5EF4-FFF2-40B4-BE49-F238E27FC236}">
                  <a16:creationId xmlns:a16="http://schemas.microsoft.com/office/drawing/2014/main" id="{E9C05AED-3040-4F48-A6BB-31CC44D5B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5938" y="5686374"/>
              <a:ext cx="26786" cy="22556"/>
            </a:xfrm>
            <a:custGeom>
              <a:avLst/>
              <a:gdLst>
                <a:gd name="T0" fmla="*/ 10 w 11"/>
                <a:gd name="T1" fmla="*/ 8 h 9"/>
                <a:gd name="T2" fmla="*/ 7 w 11"/>
                <a:gd name="T3" fmla="*/ 2 h 9"/>
                <a:gd name="T4" fmla="*/ 1 w 11"/>
                <a:gd name="T5" fmla="*/ 0 h 9"/>
                <a:gd name="T6" fmla="*/ 6 w 11"/>
                <a:gd name="T7" fmla="*/ 4 h 9"/>
                <a:gd name="T8" fmla="*/ 10 w 11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10" y="8"/>
                  </a:moveTo>
                  <a:cubicBezTo>
                    <a:pt x="11" y="8"/>
                    <a:pt x="10" y="5"/>
                    <a:pt x="7" y="2"/>
                  </a:cubicBezTo>
                  <a:cubicBezTo>
                    <a:pt x="4" y="0"/>
                    <a:pt x="1" y="0"/>
                    <a:pt x="1" y="0"/>
                  </a:cubicBezTo>
                  <a:cubicBezTo>
                    <a:pt x="0" y="1"/>
                    <a:pt x="3" y="2"/>
                    <a:pt x="6" y="4"/>
                  </a:cubicBezTo>
                  <a:cubicBezTo>
                    <a:pt x="8" y="6"/>
                    <a:pt x="10" y="9"/>
                    <a:pt x="10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2" name="Freeform 357">
              <a:extLst>
                <a:ext uri="{FF2B5EF4-FFF2-40B4-BE49-F238E27FC236}">
                  <a16:creationId xmlns:a16="http://schemas.microsoft.com/office/drawing/2014/main" id="{62E42E57-2C81-45A7-A97C-F1D2B647A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9773" y="5577823"/>
              <a:ext cx="33834" cy="19737"/>
            </a:xfrm>
            <a:custGeom>
              <a:avLst/>
              <a:gdLst>
                <a:gd name="T0" fmla="*/ 0 w 14"/>
                <a:gd name="T1" fmla="*/ 7 h 8"/>
                <a:gd name="T2" fmla="*/ 7 w 14"/>
                <a:gd name="T3" fmla="*/ 4 h 8"/>
                <a:gd name="T4" fmla="*/ 13 w 14"/>
                <a:gd name="T5" fmla="*/ 2 h 8"/>
                <a:gd name="T6" fmla="*/ 6 w 14"/>
                <a:gd name="T7" fmla="*/ 2 h 8"/>
                <a:gd name="T8" fmla="*/ 0 w 14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0" y="7"/>
                  </a:moveTo>
                  <a:cubicBezTo>
                    <a:pt x="1" y="8"/>
                    <a:pt x="3" y="6"/>
                    <a:pt x="7" y="4"/>
                  </a:cubicBezTo>
                  <a:cubicBezTo>
                    <a:pt x="10" y="3"/>
                    <a:pt x="13" y="3"/>
                    <a:pt x="13" y="2"/>
                  </a:cubicBezTo>
                  <a:cubicBezTo>
                    <a:pt x="14" y="1"/>
                    <a:pt x="10" y="0"/>
                    <a:pt x="6" y="2"/>
                  </a:cubicBezTo>
                  <a:cubicBezTo>
                    <a:pt x="2" y="4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3" name="Freeform 358">
              <a:extLst>
                <a:ext uri="{FF2B5EF4-FFF2-40B4-BE49-F238E27FC236}">
                  <a16:creationId xmlns:a16="http://schemas.microsoft.com/office/drawing/2014/main" id="{D3C9706C-18EF-482A-A058-233AC54E2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5675" y="5522842"/>
              <a:ext cx="38064" cy="43703"/>
            </a:xfrm>
            <a:custGeom>
              <a:avLst/>
              <a:gdLst>
                <a:gd name="T0" fmla="*/ 0 w 16"/>
                <a:gd name="T1" fmla="*/ 18 h 18"/>
                <a:gd name="T2" fmla="*/ 6 w 16"/>
                <a:gd name="T3" fmla="*/ 15 h 18"/>
                <a:gd name="T4" fmla="*/ 11 w 16"/>
                <a:gd name="T5" fmla="*/ 10 h 18"/>
                <a:gd name="T6" fmla="*/ 14 w 16"/>
                <a:gd name="T7" fmla="*/ 6 h 18"/>
                <a:gd name="T8" fmla="*/ 15 w 16"/>
                <a:gd name="T9" fmla="*/ 4 h 18"/>
                <a:gd name="T10" fmla="*/ 14 w 16"/>
                <a:gd name="T11" fmla="*/ 0 h 18"/>
                <a:gd name="T12" fmla="*/ 11 w 16"/>
                <a:gd name="T13" fmla="*/ 0 h 18"/>
                <a:gd name="T14" fmla="*/ 8 w 16"/>
                <a:gd name="T15" fmla="*/ 2 h 18"/>
                <a:gd name="T16" fmla="*/ 5 w 16"/>
                <a:gd name="T17" fmla="*/ 5 h 18"/>
                <a:gd name="T18" fmla="*/ 1 w 16"/>
                <a:gd name="T19" fmla="*/ 11 h 18"/>
                <a:gd name="T20" fmla="*/ 0 w 16"/>
                <a:gd name="T21" fmla="*/ 18 h 18"/>
                <a:gd name="T22" fmla="*/ 3 w 16"/>
                <a:gd name="T23" fmla="*/ 12 h 18"/>
                <a:gd name="T24" fmla="*/ 7 w 16"/>
                <a:gd name="T25" fmla="*/ 6 h 18"/>
                <a:gd name="T26" fmla="*/ 10 w 16"/>
                <a:gd name="T27" fmla="*/ 3 h 18"/>
                <a:gd name="T28" fmla="*/ 13 w 16"/>
                <a:gd name="T29" fmla="*/ 2 h 18"/>
                <a:gd name="T30" fmla="*/ 13 w 16"/>
                <a:gd name="T31" fmla="*/ 3 h 18"/>
                <a:gd name="T32" fmla="*/ 12 w 16"/>
                <a:gd name="T33" fmla="*/ 5 h 18"/>
                <a:gd name="T34" fmla="*/ 10 w 16"/>
                <a:gd name="T35" fmla="*/ 8 h 18"/>
                <a:gd name="T36" fmla="*/ 5 w 16"/>
                <a:gd name="T37" fmla="*/ 13 h 18"/>
                <a:gd name="T38" fmla="*/ 0 w 16"/>
                <a:gd name="T3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18">
                  <a:moveTo>
                    <a:pt x="0" y="18"/>
                  </a:moveTo>
                  <a:cubicBezTo>
                    <a:pt x="0" y="18"/>
                    <a:pt x="2" y="17"/>
                    <a:pt x="6" y="15"/>
                  </a:cubicBezTo>
                  <a:cubicBezTo>
                    <a:pt x="8" y="13"/>
                    <a:pt x="10" y="12"/>
                    <a:pt x="11" y="10"/>
                  </a:cubicBezTo>
                  <a:cubicBezTo>
                    <a:pt x="12" y="8"/>
                    <a:pt x="13" y="7"/>
                    <a:pt x="14" y="6"/>
                  </a:cubicBezTo>
                  <a:cubicBezTo>
                    <a:pt x="14" y="5"/>
                    <a:pt x="15" y="5"/>
                    <a:pt x="15" y="4"/>
                  </a:cubicBezTo>
                  <a:cubicBezTo>
                    <a:pt x="16" y="3"/>
                    <a:pt x="15" y="1"/>
                    <a:pt x="14" y="0"/>
                  </a:cubicBezTo>
                  <a:cubicBezTo>
                    <a:pt x="13" y="0"/>
                    <a:pt x="11" y="0"/>
                    <a:pt x="11" y="0"/>
                  </a:cubicBezTo>
                  <a:cubicBezTo>
                    <a:pt x="10" y="1"/>
                    <a:pt x="9" y="1"/>
                    <a:pt x="8" y="2"/>
                  </a:cubicBezTo>
                  <a:cubicBezTo>
                    <a:pt x="7" y="3"/>
                    <a:pt x="6" y="4"/>
                    <a:pt x="5" y="5"/>
                  </a:cubicBezTo>
                  <a:cubicBezTo>
                    <a:pt x="3" y="7"/>
                    <a:pt x="2" y="9"/>
                    <a:pt x="1" y="11"/>
                  </a:cubicBezTo>
                  <a:cubicBezTo>
                    <a:pt x="0" y="15"/>
                    <a:pt x="0" y="18"/>
                    <a:pt x="0" y="18"/>
                  </a:cubicBezTo>
                  <a:cubicBezTo>
                    <a:pt x="1" y="18"/>
                    <a:pt x="1" y="16"/>
                    <a:pt x="3" y="12"/>
                  </a:cubicBezTo>
                  <a:cubicBezTo>
                    <a:pt x="4" y="10"/>
                    <a:pt x="5" y="8"/>
                    <a:pt x="7" y="6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2"/>
                    <a:pt x="12" y="2"/>
                    <a:pt x="13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3" y="3"/>
                    <a:pt x="12" y="4"/>
                    <a:pt x="12" y="5"/>
                  </a:cubicBezTo>
                  <a:cubicBezTo>
                    <a:pt x="11" y="6"/>
                    <a:pt x="11" y="7"/>
                    <a:pt x="10" y="8"/>
                  </a:cubicBezTo>
                  <a:cubicBezTo>
                    <a:pt x="8" y="10"/>
                    <a:pt x="6" y="12"/>
                    <a:pt x="5" y="13"/>
                  </a:cubicBezTo>
                  <a:cubicBezTo>
                    <a:pt x="2" y="16"/>
                    <a:pt x="0" y="17"/>
                    <a:pt x="0" y="1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359">
              <a:extLst>
                <a:ext uri="{FF2B5EF4-FFF2-40B4-BE49-F238E27FC236}">
                  <a16:creationId xmlns:a16="http://schemas.microsoft.com/office/drawing/2014/main" id="{055D42CA-D146-456B-BD0E-8353C5451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9021" y="5522842"/>
              <a:ext cx="39473" cy="43703"/>
            </a:xfrm>
            <a:custGeom>
              <a:avLst/>
              <a:gdLst>
                <a:gd name="T0" fmla="*/ 16 w 16"/>
                <a:gd name="T1" fmla="*/ 18 h 18"/>
                <a:gd name="T2" fmla="*/ 15 w 16"/>
                <a:gd name="T3" fmla="*/ 11 h 18"/>
                <a:gd name="T4" fmla="*/ 11 w 16"/>
                <a:gd name="T5" fmla="*/ 5 h 18"/>
                <a:gd name="T6" fmla="*/ 7 w 16"/>
                <a:gd name="T7" fmla="*/ 2 h 18"/>
                <a:gd name="T8" fmla="*/ 2 w 16"/>
                <a:gd name="T9" fmla="*/ 1 h 18"/>
                <a:gd name="T10" fmla="*/ 0 w 16"/>
                <a:gd name="T11" fmla="*/ 4 h 18"/>
                <a:gd name="T12" fmla="*/ 0 w 16"/>
                <a:gd name="T13" fmla="*/ 7 h 18"/>
                <a:gd name="T14" fmla="*/ 2 w 16"/>
                <a:gd name="T15" fmla="*/ 11 h 18"/>
                <a:gd name="T16" fmla="*/ 8 w 16"/>
                <a:gd name="T17" fmla="*/ 16 h 18"/>
                <a:gd name="T18" fmla="*/ 15 w 16"/>
                <a:gd name="T19" fmla="*/ 17 h 18"/>
                <a:gd name="T20" fmla="*/ 9 w 16"/>
                <a:gd name="T21" fmla="*/ 14 h 18"/>
                <a:gd name="T22" fmla="*/ 4 w 16"/>
                <a:gd name="T23" fmla="*/ 10 h 18"/>
                <a:gd name="T24" fmla="*/ 3 w 16"/>
                <a:gd name="T25" fmla="*/ 6 h 18"/>
                <a:gd name="T26" fmla="*/ 3 w 16"/>
                <a:gd name="T27" fmla="*/ 3 h 18"/>
                <a:gd name="T28" fmla="*/ 6 w 16"/>
                <a:gd name="T29" fmla="*/ 4 h 18"/>
                <a:gd name="T30" fmla="*/ 9 w 16"/>
                <a:gd name="T31" fmla="*/ 7 h 18"/>
                <a:gd name="T32" fmla="*/ 13 w 16"/>
                <a:gd name="T33" fmla="*/ 12 h 18"/>
                <a:gd name="T34" fmla="*/ 16 w 16"/>
                <a:gd name="T3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18">
                  <a:moveTo>
                    <a:pt x="16" y="18"/>
                  </a:moveTo>
                  <a:cubicBezTo>
                    <a:pt x="16" y="18"/>
                    <a:pt x="16" y="15"/>
                    <a:pt x="15" y="11"/>
                  </a:cubicBezTo>
                  <a:cubicBezTo>
                    <a:pt x="14" y="9"/>
                    <a:pt x="12" y="7"/>
                    <a:pt x="11" y="5"/>
                  </a:cubicBezTo>
                  <a:cubicBezTo>
                    <a:pt x="10" y="4"/>
                    <a:pt x="8" y="3"/>
                    <a:pt x="7" y="2"/>
                  </a:cubicBezTo>
                  <a:cubicBezTo>
                    <a:pt x="6" y="1"/>
                    <a:pt x="4" y="0"/>
                    <a:pt x="2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1" y="8"/>
                    <a:pt x="2" y="10"/>
                    <a:pt x="2" y="11"/>
                  </a:cubicBezTo>
                  <a:cubicBezTo>
                    <a:pt x="4" y="13"/>
                    <a:pt x="6" y="15"/>
                    <a:pt x="8" y="16"/>
                  </a:cubicBezTo>
                  <a:cubicBezTo>
                    <a:pt x="12" y="18"/>
                    <a:pt x="15" y="17"/>
                    <a:pt x="15" y="17"/>
                  </a:cubicBezTo>
                  <a:cubicBezTo>
                    <a:pt x="15" y="17"/>
                    <a:pt x="12" y="17"/>
                    <a:pt x="9" y="14"/>
                  </a:cubicBezTo>
                  <a:cubicBezTo>
                    <a:pt x="7" y="13"/>
                    <a:pt x="6" y="12"/>
                    <a:pt x="4" y="10"/>
                  </a:cubicBezTo>
                  <a:cubicBezTo>
                    <a:pt x="4" y="8"/>
                    <a:pt x="3" y="7"/>
                    <a:pt x="3" y="6"/>
                  </a:cubicBezTo>
                  <a:cubicBezTo>
                    <a:pt x="2" y="4"/>
                    <a:pt x="2" y="3"/>
                    <a:pt x="3" y="3"/>
                  </a:cubicBezTo>
                  <a:cubicBezTo>
                    <a:pt x="3" y="3"/>
                    <a:pt x="5" y="3"/>
                    <a:pt x="6" y="4"/>
                  </a:cubicBezTo>
                  <a:cubicBezTo>
                    <a:pt x="7" y="5"/>
                    <a:pt x="8" y="6"/>
                    <a:pt x="9" y="7"/>
                  </a:cubicBezTo>
                  <a:cubicBezTo>
                    <a:pt x="11" y="8"/>
                    <a:pt x="12" y="10"/>
                    <a:pt x="13" y="12"/>
                  </a:cubicBezTo>
                  <a:cubicBezTo>
                    <a:pt x="15" y="16"/>
                    <a:pt x="16" y="18"/>
                    <a:pt x="16" y="1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5" name="Freeform 360">
              <a:extLst>
                <a:ext uri="{FF2B5EF4-FFF2-40B4-BE49-F238E27FC236}">
                  <a16:creationId xmlns:a16="http://schemas.microsoft.com/office/drawing/2014/main" id="{1FE37E06-3308-4053-8F35-4EF9CDE3C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6768" y="5611658"/>
              <a:ext cx="383453" cy="296049"/>
            </a:xfrm>
            <a:custGeom>
              <a:avLst/>
              <a:gdLst>
                <a:gd name="T0" fmla="*/ 92 w 159"/>
                <a:gd name="T1" fmla="*/ 0 h 122"/>
                <a:gd name="T2" fmla="*/ 79 w 159"/>
                <a:gd name="T3" fmla="*/ 70 h 122"/>
                <a:gd name="T4" fmla="*/ 0 w 159"/>
                <a:gd name="T5" fmla="*/ 93 h 122"/>
                <a:gd name="T6" fmla="*/ 135 w 159"/>
                <a:gd name="T7" fmla="*/ 122 h 122"/>
                <a:gd name="T8" fmla="*/ 159 w 159"/>
                <a:gd name="T9" fmla="*/ 14 h 122"/>
                <a:gd name="T10" fmla="*/ 92 w 15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9" h="122">
                  <a:moveTo>
                    <a:pt x="92" y="0"/>
                  </a:move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4" y="80"/>
                    <a:pt x="0" y="93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92" y="0"/>
                    <a:pt x="92" y="0"/>
                    <a:pt x="92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6" name="Freeform 361">
              <a:extLst>
                <a:ext uri="{FF2B5EF4-FFF2-40B4-BE49-F238E27FC236}">
                  <a16:creationId xmlns:a16="http://schemas.microsoft.com/office/drawing/2014/main" id="{BECCB005-94BC-4F6C-8BCB-8BEC963DF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0260" y="5783648"/>
              <a:ext cx="31015" cy="31015"/>
            </a:xfrm>
            <a:custGeom>
              <a:avLst/>
              <a:gdLst>
                <a:gd name="T0" fmla="*/ 9 w 13"/>
                <a:gd name="T1" fmla="*/ 2 h 13"/>
                <a:gd name="T2" fmla="*/ 11 w 13"/>
                <a:gd name="T3" fmla="*/ 9 h 13"/>
                <a:gd name="T4" fmla="*/ 4 w 13"/>
                <a:gd name="T5" fmla="*/ 11 h 13"/>
                <a:gd name="T6" fmla="*/ 2 w 13"/>
                <a:gd name="T7" fmla="*/ 4 h 13"/>
                <a:gd name="T8" fmla="*/ 10 w 13"/>
                <a:gd name="T9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9" y="2"/>
                  </a:moveTo>
                  <a:cubicBezTo>
                    <a:pt x="11" y="3"/>
                    <a:pt x="13" y="6"/>
                    <a:pt x="11" y="9"/>
                  </a:cubicBezTo>
                  <a:cubicBezTo>
                    <a:pt x="10" y="11"/>
                    <a:pt x="7" y="13"/>
                    <a:pt x="4" y="11"/>
                  </a:cubicBezTo>
                  <a:cubicBezTo>
                    <a:pt x="2" y="10"/>
                    <a:pt x="0" y="6"/>
                    <a:pt x="2" y="4"/>
                  </a:cubicBezTo>
                  <a:cubicBezTo>
                    <a:pt x="3" y="2"/>
                    <a:pt x="7" y="0"/>
                    <a:pt x="10" y="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7" name="Freeform 362">
              <a:extLst>
                <a:ext uri="{FF2B5EF4-FFF2-40B4-BE49-F238E27FC236}">
                  <a16:creationId xmlns:a16="http://schemas.microsoft.com/office/drawing/2014/main" id="{AB67B687-E702-48E5-876F-67C94CC9D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6768" y="5823121"/>
              <a:ext cx="15508" cy="14098"/>
            </a:xfrm>
            <a:custGeom>
              <a:avLst/>
              <a:gdLst>
                <a:gd name="T0" fmla="*/ 6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cubicBezTo>
                    <a:pt x="4" y="1"/>
                    <a:pt x="1" y="2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4"/>
                    <a:pt x="3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8" name="Freeform 363">
              <a:extLst>
                <a:ext uri="{FF2B5EF4-FFF2-40B4-BE49-F238E27FC236}">
                  <a16:creationId xmlns:a16="http://schemas.microsoft.com/office/drawing/2014/main" id="{6048F285-80C8-4E4F-A3C4-750DDF516A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6768" y="5823121"/>
              <a:ext cx="331293" cy="84585"/>
            </a:xfrm>
            <a:custGeom>
              <a:avLst/>
              <a:gdLst>
                <a:gd name="T0" fmla="*/ 7 w 137"/>
                <a:gd name="T1" fmla="*/ 0 h 35"/>
                <a:gd name="T2" fmla="*/ 6 w 137"/>
                <a:gd name="T3" fmla="*/ 0 h 35"/>
                <a:gd name="T4" fmla="*/ 0 w 137"/>
                <a:gd name="T5" fmla="*/ 6 h 35"/>
                <a:gd name="T6" fmla="*/ 135 w 137"/>
                <a:gd name="T7" fmla="*/ 35 h 35"/>
                <a:gd name="T8" fmla="*/ 137 w 137"/>
                <a:gd name="T9" fmla="*/ 24 h 35"/>
                <a:gd name="T10" fmla="*/ 7 w 137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35">
                  <a:moveTo>
                    <a:pt x="7" y="0"/>
                  </a:moveTo>
                  <a:cubicBezTo>
                    <a:pt x="7" y="0"/>
                    <a:pt x="7" y="0"/>
                    <a:pt x="6" y="0"/>
                  </a:cubicBezTo>
                  <a:cubicBezTo>
                    <a:pt x="3" y="2"/>
                    <a:pt x="1" y="4"/>
                    <a:pt x="0" y="6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F6B9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9" name="Freeform 364">
              <a:extLst>
                <a:ext uri="{FF2B5EF4-FFF2-40B4-BE49-F238E27FC236}">
                  <a16:creationId xmlns:a16="http://schemas.microsoft.com/office/drawing/2014/main" id="{F66F93A8-4D22-4C29-B245-8E25451EB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2856" y="5776598"/>
              <a:ext cx="26786" cy="26786"/>
            </a:xfrm>
            <a:custGeom>
              <a:avLst/>
              <a:gdLst>
                <a:gd name="T0" fmla="*/ 0 w 11"/>
                <a:gd name="T1" fmla="*/ 0 h 11"/>
                <a:gd name="T2" fmla="*/ 6 w 11"/>
                <a:gd name="T3" fmla="*/ 5 h 11"/>
                <a:gd name="T4" fmla="*/ 11 w 11"/>
                <a:gd name="T5" fmla="*/ 11 h 11"/>
                <a:gd name="T6" fmla="*/ 8 w 11"/>
                <a:gd name="T7" fmla="*/ 3 h 11"/>
                <a:gd name="T8" fmla="*/ 0 w 11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0" y="0"/>
                  </a:moveTo>
                  <a:cubicBezTo>
                    <a:pt x="0" y="1"/>
                    <a:pt x="3" y="2"/>
                    <a:pt x="6" y="5"/>
                  </a:cubicBezTo>
                  <a:cubicBezTo>
                    <a:pt x="9" y="8"/>
                    <a:pt x="10" y="11"/>
                    <a:pt x="11" y="11"/>
                  </a:cubicBezTo>
                  <a:cubicBezTo>
                    <a:pt x="11" y="11"/>
                    <a:pt x="11" y="7"/>
                    <a:pt x="8" y="3"/>
                  </a:cubicBezTo>
                  <a:cubicBezTo>
                    <a:pt x="4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365">
              <a:extLst>
                <a:ext uri="{FF2B5EF4-FFF2-40B4-BE49-F238E27FC236}">
                  <a16:creationId xmlns:a16="http://schemas.microsoft.com/office/drawing/2014/main" id="{09F8FFCC-4FE3-42E1-A71C-5F9EA4AB4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6202" y="5780828"/>
              <a:ext cx="19737" cy="32425"/>
            </a:xfrm>
            <a:custGeom>
              <a:avLst/>
              <a:gdLst>
                <a:gd name="T0" fmla="*/ 0 w 8"/>
                <a:gd name="T1" fmla="*/ 1 h 13"/>
                <a:gd name="T2" fmla="*/ 4 w 8"/>
                <a:gd name="T3" fmla="*/ 7 h 13"/>
                <a:gd name="T4" fmla="*/ 6 w 8"/>
                <a:gd name="T5" fmla="*/ 13 h 13"/>
                <a:gd name="T6" fmla="*/ 6 w 8"/>
                <a:gd name="T7" fmla="*/ 6 h 13"/>
                <a:gd name="T8" fmla="*/ 0 w 8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0" y="1"/>
                  </a:moveTo>
                  <a:cubicBezTo>
                    <a:pt x="0" y="2"/>
                    <a:pt x="2" y="3"/>
                    <a:pt x="4" y="7"/>
                  </a:cubicBezTo>
                  <a:cubicBezTo>
                    <a:pt x="5" y="10"/>
                    <a:pt x="5" y="13"/>
                    <a:pt x="6" y="13"/>
                  </a:cubicBezTo>
                  <a:cubicBezTo>
                    <a:pt x="7" y="13"/>
                    <a:pt x="8" y="10"/>
                    <a:pt x="6" y="6"/>
                  </a:cubicBezTo>
                  <a:cubicBezTo>
                    <a:pt x="4" y="2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366">
              <a:extLst>
                <a:ext uri="{FF2B5EF4-FFF2-40B4-BE49-F238E27FC236}">
                  <a16:creationId xmlns:a16="http://schemas.microsoft.com/office/drawing/2014/main" id="{1B19EA99-AD38-461D-85AB-47CDFD972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0958" y="5787876"/>
              <a:ext cx="11278" cy="32425"/>
            </a:xfrm>
            <a:custGeom>
              <a:avLst/>
              <a:gdLst>
                <a:gd name="T0" fmla="*/ 3 w 5"/>
                <a:gd name="T1" fmla="*/ 13 h 13"/>
                <a:gd name="T2" fmla="*/ 4 w 5"/>
                <a:gd name="T3" fmla="*/ 6 h 13"/>
                <a:gd name="T4" fmla="*/ 0 w 5"/>
                <a:gd name="T5" fmla="*/ 1 h 13"/>
                <a:gd name="T6" fmla="*/ 2 w 5"/>
                <a:gd name="T7" fmla="*/ 7 h 13"/>
                <a:gd name="T8" fmla="*/ 3 w 5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3">
                  <a:moveTo>
                    <a:pt x="3" y="13"/>
                  </a:moveTo>
                  <a:cubicBezTo>
                    <a:pt x="4" y="13"/>
                    <a:pt x="5" y="10"/>
                    <a:pt x="4" y="6"/>
                  </a:cubicBezTo>
                  <a:cubicBezTo>
                    <a:pt x="4" y="2"/>
                    <a:pt x="1" y="0"/>
                    <a:pt x="0" y="1"/>
                  </a:cubicBezTo>
                  <a:cubicBezTo>
                    <a:pt x="0" y="1"/>
                    <a:pt x="1" y="4"/>
                    <a:pt x="2" y="7"/>
                  </a:cubicBezTo>
                  <a:cubicBezTo>
                    <a:pt x="3" y="10"/>
                    <a:pt x="3" y="13"/>
                    <a:pt x="3" y="1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Freeform 367">
              <a:extLst>
                <a:ext uri="{FF2B5EF4-FFF2-40B4-BE49-F238E27FC236}">
                  <a16:creationId xmlns:a16="http://schemas.microsoft.com/office/drawing/2014/main" id="{E7BBE6B1-E285-40DA-AEE6-B3AA88AF6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5543" y="5735716"/>
              <a:ext cx="33834" cy="14098"/>
            </a:xfrm>
            <a:custGeom>
              <a:avLst/>
              <a:gdLst>
                <a:gd name="T0" fmla="*/ 0 w 14"/>
                <a:gd name="T1" fmla="*/ 2 h 6"/>
                <a:gd name="T2" fmla="*/ 7 w 14"/>
                <a:gd name="T3" fmla="*/ 3 h 6"/>
                <a:gd name="T4" fmla="*/ 14 w 14"/>
                <a:gd name="T5" fmla="*/ 6 h 6"/>
                <a:gd name="T6" fmla="*/ 8 w 14"/>
                <a:gd name="T7" fmla="*/ 1 h 6"/>
                <a:gd name="T8" fmla="*/ 0 w 1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">
                  <a:moveTo>
                    <a:pt x="0" y="2"/>
                  </a:moveTo>
                  <a:cubicBezTo>
                    <a:pt x="0" y="2"/>
                    <a:pt x="3" y="2"/>
                    <a:pt x="7" y="3"/>
                  </a:cubicBezTo>
                  <a:cubicBezTo>
                    <a:pt x="11" y="4"/>
                    <a:pt x="13" y="6"/>
                    <a:pt x="14" y="6"/>
                  </a:cubicBezTo>
                  <a:cubicBezTo>
                    <a:pt x="14" y="5"/>
                    <a:pt x="12" y="2"/>
                    <a:pt x="8" y="1"/>
                  </a:cubicBezTo>
                  <a:cubicBezTo>
                    <a:pt x="3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Freeform 368">
              <a:extLst>
                <a:ext uri="{FF2B5EF4-FFF2-40B4-BE49-F238E27FC236}">
                  <a16:creationId xmlns:a16="http://schemas.microsoft.com/office/drawing/2014/main" id="{536E075F-F55E-4390-AE4C-3CF45B760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592" y="5686374"/>
              <a:ext cx="52161" cy="22556"/>
            </a:xfrm>
            <a:custGeom>
              <a:avLst/>
              <a:gdLst>
                <a:gd name="T0" fmla="*/ 0 w 22"/>
                <a:gd name="T1" fmla="*/ 8 h 9"/>
                <a:gd name="T2" fmla="*/ 6 w 22"/>
                <a:gd name="T3" fmla="*/ 9 h 9"/>
                <a:gd name="T4" fmla="*/ 14 w 22"/>
                <a:gd name="T5" fmla="*/ 9 h 9"/>
                <a:gd name="T6" fmla="*/ 18 w 22"/>
                <a:gd name="T7" fmla="*/ 7 h 9"/>
                <a:gd name="T8" fmla="*/ 21 w 22"/>
                <a:gd name="T9" fmla="*/ 6 h 9"/>
                <a:gd name="T10" fmla="*/ 22 w 22"/>
                <a:gd name="T11" fmla="*/ 3 h 9"/>
                <a:gd name="T12" fmla="*/ 19 w 22"/>
                <a:gd name="T13" fmla="*/ 1 h 9"/>
                <a:gd name="T14" fmla="*/ 17 w 22"/>
                <a:gd name="T15" fmla="*/ 1 h 9"/>
                <a:gd name="T16" fmla="*/ 12 w 22"/>
                <a:gd name="T17" fmla="*/ 1 h 9"/>
                <a:gd name="T18" fmla="*/ 5 w 22"/>
                <a:gd name="T19" fmla="*/ 4 h 9"/>
                <a:gd name="T20" fmla="*/ 0 w 22"/>
                <a:gd name="T21" fmla="*/ 8 h 9"/>
                <a:gd name="T22" fmla="*/ 6 w 22"/>
                <a:gd name="T23" fmla="*/ 5 h 9"/>
                <a:gd name="T24" fmla="*/ 13 w 22"/>
                <a:gd name="T25" fmla="*/ 3 h 9"/>
                <a:gd name="T26" fmla="*/ 17 w 22"/>
                <a:gd name="T27" fmla="*/ 3 h 9"/>
                <a:gd name="T28" fmla="*/ 20 w 22"/>
                <a:gd name="T29" fmla="*/ 4 h 9"/>
                <a:gd name="T30" fmla="*/ 19 w 22"/>
                <a:gd name="T31" fmla="*/ 4 h 9"/>
                <a:gd name="T32" fmla="*/ 18 w 22"/>
                <a:gd name="T33" fmla="*/ 5 h 9"/>
                <a:gd name="T34" fmla="*/ 14 w 22"/>
                <a:gd name="T35" fmla="*/ 7 h 9"/>
                <a:gd name="T36" fmla="*/ 6 w 22"/>
                <a:gd name="T37" fmla="*/ 8 h 9"/>
                <a:gd name="T38" fmla="*/ 0 w 22"/>
                <a:gd name="T3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9">
                  <a:moveTo>
                    <a:pt x="0" y="8"/>
                  </a:moveTo>
                  <a:cubicBezTo>
                    <a:pt x="0" y="8"/>
                    <a:pt x="2" y="9"/>
                    <a:pt x="6" y="9"/>
                  </a:cubicBezTo>
                  <a:cubicBezTo>
                    <a:pt x="9" y="9"/>
                    <a:pt x="11" y="9"/>
                    <a:pt x="14" y="9"/>
                  </a:cubicBezTo>
                  <a:cubicBezTo>
                    <a:pt x="15" y="8"/>
                    <a:pt x="17" y="8"/>
                    <a:pt x="18" y="7"/>
                  </a:cubicBezTo>
                  <a:cubicBezTo>
                    <a:pt x="19" y="7"/>
                    <a:pt x="20" y="7"/>
                    <a:pt x="21" y="6"/>
                  </a:cubicBezTo>
                  <a:cubicBezTo>
                    <a:pt x="22" y="6"/>
                    <a:pt x="22" y="4"/>
                    <a:pt x="22" y="3"/>
                  </a:cubicBezTo>
                  <a:cubicBezTo>
                    <a:pt x="21" y="2"/>
                    <a:pt x="20" y="1"/>
                    <a:pt x="19" y="1"/>
                  </a:cubicBezTo>
                  <a:cubicBezTo>
                    <a:pt x="18" y="0"/>
                    <a:pt x="17" y="1"/>
                    <a:pt x="17" y="1"/>
                  </a:cubicBezTo>
                  <a:cubicBezTo>
                    <a:pt x="15" y="1"/>
                    <a:pt x="14" y="1"/>
                    <a:pt x="12" y="1"/>
                  </a:cubicBezTo>
                  <a:cubicBezTo>
                    <a:pt x="9" y="2"/>
                    <a:pt x="7" y="3"/>
                    <a:pt x="5" y="4"/>
                  </a:cubicBezTo>
                  <a:cubicBezTo>
                    <a:pt x="1" y="6"/>
                    <a:pt x="0" y="8"/>
                    <a:pt x="0" y="8"/>
                  </a:cubicBezTo>
                  <a:cubicBezTo>
                    <a:pt x="0" y="9"/>
                    <a:pt x="2" y="7"/>
                    <a:pt x="6" y="5"/>
                  </a:cubicBezTo>
                  <a:cubicBezTo>
                    <a:pt x="8" y="4"/>
                    <a:pt x="10" y="4"/>
                    <a:pt x="13" y="3"/>
                  </a:cubicBezTo>
                  <a:cubicBezTo>
                    <a:pt x="14" y="3"/>
                    <a:pt x="15" y="3"/>
                    <a:pt x="17" y="3"/>
                  </a:cubicBezTo>
                  <a:cubicBezTo>
                    <a:pt x="18" y="3"/>
                    <a:pt x="19" y="3"/>
                    <a:pt x="20" y="4"/>
                  </a:cubicBezTo>
                  <a:cubicBezTo>
                    <a:pt x="20" y="4"/>
                    <a:pt x="20" y="4"/>
                    <a:pt x="19" y="4"/>
                  </a:cubicBezTo>
                  <a:cubicBezTo>
                    <a:pt x="19" y="5"/>
                    <a:pt x="18" y="5"/>
                    <a:pt x="18" y="5"/>
                  </a:cubicBezTo>
                  <a:cubicBezTo>
                    <a:pt x="16" y="6"/>
                    <a:pt x="15" y="6"/>
                    <a:pt x="14" y="7"/>
                  </a:cubicBezTo>
                  <a:cubicBezTo>
                    <a:pt x="11" y="7"/>
                    <a:pt x="8" y="7"/>
                    <a:pt x="6" y="8"/>
                  </a:cubicBezTo>
                  <a:cubicBezTo>
                    <a:pt x="2" y="8"/>
                    <a:pt x="0" y="7"/>
                    <a:pt x="0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4" name="Freeform 369">
              <a:extLst>
                <a:ext uri="{FF2B5EF4-FFF2-40B4-BE49-F238E27FC236}">
                  <a16:creationId xmlns:a16="http://schemas.microsoft.com/office/drawing/2014/main" id="{87A0FE18-ED40-4626-B352-20C71315DE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8495" y="5652540"/>
              <a:ext cx="25376" cy="56390"/>
            </a:xfrm>
            <a:custGeom>
              <a:avLst/>
              <a:gdLst>
                <a:gd name="T0" fmla="*/ 6 w 11"/>
                <a:gd name="T1" fmla="*/ 23 h 23"/>
                <a:gd name="T2" fmla="*/ 10 w 11"/>
                <a:gd name="T3" fmla="*/ 17 h 23"/>
                <a:gd name="T4" fmla="*/ 10 w 11"/>
                <a:gd name="T5" fmla="*/ 9 h 23"/>
                <a:gd name="T6" fmla="*/ 9 w 11"/>
                <a:gd name="T7" fmla="*/ 5 h 23"/>
                <a:gd name="T8" fmla="*/ 6 w 11"/>
                <a:gd name="T9" fmla="*/ 0 h 23"/>
                <a:gd name="T10" fmla="*/ 3 w 11"/>
                <a:gd name="T11" fmla="*/ 2 h 23"/>
                <a:gd name="T12" fmla="*/ 1 w 11"/>
                <a:gd name="T13" fmla="*/ 4 h 23"/>
                <a:gd name="T14" fmla="*/ 0 w 11"/>
                <a:gd name="T15" fmla="*/ 9 h 23"/>
                <a:gd name="T16" fmla="*/ 2 w 11"/>
                <a:gd name="T17" fmla="*/ 16 h 23"/>
                <a:gd name="T18" fmla="*/ 6 w 11"/>
                <a:gd name="T19" fmla="*/ 21 h 23"/>
                <a:gd name="T20" fmla="*/ 3 w 11"/>
                <a:gd name="T21" fmla="*/ 16 h 23"/>
                <a:gd name="T22" fmla="*/ 3 w 11"/>
                <a:gd name="T23" fmla="*/ 9 h 23"/>
                <a:gd name="T24" fmla="*/ 4 w 11"/>
                <a:gd name="T25" fmla="*/ 5 h 23"/>
                <a:gd name="T26" fmla="*/ 5 w 11"/>
                <a:gd name="T27" fmla="*/ 3 h 23"/>
                <a:gd name="T28" fmla="*/ 7 w 11"/>
                <a:gd name="T29" fmla="*/ 5 h 23"/>
                <a:gd name="T30" fmla="*/ 8 w 11"/>
                <a:gd name="T31" fmla="*/ 9 h 23"/>
                <a:gd name="T32" fmla="*/ 8 w 11"/>
                <a:gd name="T33" fmla="*/ 16 h 23"/>
                <a:gd name="T34" fmla="*/ 6 w 11"/>
                <a:gd name="T3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3">
                  <a:moveTo>
                    <a:pt x="6" y="23"/>
                  </a:moveTo>
                  <a:cubicBezTo>
                    <a:pt x="7" y="23"/>
                    <a:pt x="8" y="21"/>
                    <a:pt x="10" y="17"/>
                  </a:cubicBezTo>
                  <a:cubicBezTo>
                    <a:pt x="10" y="15"/>
                    <a:pt x="11" y="12"/>
                    <a:pt x="10" y="9"/>
                  </a:cubicBezTo>
                  <a:cubicBezTo>
                    <a:pt x="10" y="8"/>
                    <a:pt x="10" y="6"/>
                    <a:pt x="9" y="5"/>
                  </a:cubicBezTo>
                  <a:cubicBezTo>
                    <a:pt x="9" y="3"/>
                    <a:pt x="8" y="1"/>
                    <a:pt x="6" y="0"/>
                  </a:cubicBezTo>
                  <a:cubicBezTo>
                    <a:pt x="5" y="0"/>
                    <a:pt x="3" y="1"/>
                    <a:pt x="3" y="2"/>
                  </a:cubicBezTo>
                  <a:cubicBezTo>
                    <a:pt x="2" y="2"/>
                    <a:pt x="2" y="3"/>
                    <a:pt x="1" y="4"/>
                  </a:cubicBezTo>
                  <a:cubicBezTo>
                    <a:pt x="1" y="6"/>
                    <a:pt x="1" y="7"/>
                    <a:pt x="0" y="9"/>
                  </a:cubicBezTo>
                  <a:cubicBezTo>
                    <a:pt x="0" y="11"/>
                    <a:pt x="1" y="14"/>
                    <a:pt x="2" y="16"/>
                  </a:cubicBezTo>
                  <a:cubicBezTo>
                    <a:pt x="4" y="20"/>
                    <a:pt x="6" y="22"/>
                    <a:pt x="6" y="21"/>
                  </a:cubicBezTo>
                  <a:cubicBezTo>
                    <a:pt x="7" y="21"/>
                    <a:pt x="5" y="19"/>
                    <a:pt x="3" y="16"/>
                  </a:cubicBezTo>
                  <a:cubicBezTo>
                    <a:pt x="3" y="14"/>
                    <a:pt x="2" y="11"/>
                    <a:pt x="3" y="9"/>
                  </a:cubicBezTo>
                  <a:cubicBezTo>
                    <a:pt x="3" y="7"/>
                    <a:pt x="3" y="6"/>
                    <a:pt x="4" y="5"/>
                  </a:cubicBezTo>
                  <a:cubicBezTo>
                    <a:pt x="4" y="3"/>
                    <a:pt x="5" y="2"/>
                    <a:pt x="5" y="3"/>
                  </a:cubicBezTo>
                  <a:cubicBezTo>
                    <a:pt x="6" y="3"/>
                    <a:pt x="7" y="4"/>
                    <a:pt x="7" y="5"/>
                  </a:cubicBezTo>
                  <a:cubicBezTo>
                    <a:pt x="8" y="7"/>
                    <a:pt x="8" y="8"/>
                    <a:pt x="8" y="9"/>
                  </a:cubicBezTo>
                  <a:cubicBezTo>
                    <a:pt x="8" y="12"/>
                    <a:pt x="8" y="14"/>
                    <a:pt x="8" y="16"/>
                  </a:cubicBezTo>
                  <a:cubicBezTo>
                    <a:pt x="7" y="20"/>
                    <a:pt x="6" y="23"/>
                    <a:pt x="6" y="2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5" name="Freeform 370">
              <a:extLst>
                <a:ext uri="{FF2B5EF4-FFF2-40B4-BE49-F238E27FC236}">
                  <a16:creationId xmlns:a16="http://schemas.microsoft.com/office/drawing/2014/main" id="{126381D4-E9CC-4F8D-A9CF-CE011D107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9270" y="4046829"/>
              <a:ext cx="689371" cy="1611351"/>
            </a:xfrm>
            <a:custGeom>
              <a:avLst/>
              <a:gdLst>
                <a:gd name="T0" fmla="*/ 232 w 286"/>
                <a:gd name="T1" fmla="*/ 5 h 666"/>
                <a:gd name="T2" fmla="*/ 25 w 286"/>
                <a:gd name="T3" fmla="*/ 271 h 666"/>
                <a:gd name="T4" fmla="*/ 10 w 286"/>
                <a:gd name="T5" fmla="*/ 361 h 666"/>
                <a:gd name="T6" fmla="*/ 160 w 286"/>
                <a:gd name="T7" fmla="*/ 666 h 666"/>
                <a:gd name="T8" fmla="*/ 210 w 286"/>
                <a:gd name="T9" fmla="*/ 581 h 666"/>
                <a:gd name="T10" fmla="*/ 124 w 286"/>
                <a:gd name="T11" fmla="*/ 340 h 666"/>
                <a:gd name="T12" fmla="*/ 236 w 286"/>
                <a:gd name="T13" fmla="*/ 206 h 666"/>
                <a:gd name="T14" fmla="*/ 286 w 286"/>
                <a:gd name="T15" fmla="*/ 0 h 666"/>
                <a:gd name="T16" fmla="*/ 232 w 286"/>
                <a:gd name="T17" fmla="*/ 5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6" h="666">
                  <a:moveTo>
                    <a:pt x="232" y="5"/>
                  </a:moveTo>
                  <a:cubicBezTo>
                    <a:pt x="25" y="271"/>
                    <a:pt x="25" y="271"/>
                    <a:pt x="25" y="271"/>
                  </a:cubicBezTo>
                  <a:cubicBezTo>
                    <a:pt x="5" y="297"/>
                    <a:pt x="0" y="330"/>
                    <a:pt x="10" y="361"/>
                  </a:cubicBezTo>
                  <a:cubicBezTo>
                    <a:pt x="160" y="666"/>
                    <a:pt x="160" y="666"/>
                    <a:pt x="160" y="666"/>
                  </a:cubicBezTo>
                  <a:cubicBezTo>
                    <a:pt x="210" y="581"/>
                    <a:pt x="210" y="581"/>
                    <a:pt x="210" y="581"/>
                  </a:cubicBezTo>
                  <a:cubicBezTo>
                    <a:pt x="124" y="340"/>
                    <a:pt x="124" y="340"/>
                    <a:pt x="124" y="340"/>
                  </a:cubicBezTo>
                  <a:cubicBezTo>
                    <a:pt x="236" y="206"/>
                    <a:pt x="236" y="206"/>
                    <a:pt x="236" y="206"/>
                  </a:cubicBezTo>
                  <a:cubicBezTo>
                    <a:pt x="286" y="0"/>
                    <a:pt x="286" y="0"/>
                    <a:pt x="286" y="0"/>
                  </a:cubicBezTo>
                  <a:lnTo>
                    <a:pt x="232" y="5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371">
              <a:extLst>
                <a:ext uri="{FF2B5EF4-FFF2-40B4-BE49-F238E27FC236}">
                  <a16:creationId xmlns:a16="http://schemas.microsoft.com/office/drawing/2014/main" id="{E231A43C-C6A8-4D2A-9939-BD09EE19E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2987" y="4042599"/>
              <a:ext cx="613244" cy="1765014"/>
            </a:xfrm>
            <a:custGeom>
              <a:avLst/>
              <a:gdLst>
                <a:gd name="T0" fmla="*/ 0 w 254"/>
                <a:gd name="T1" fmla="*/ 708 h 730"/>
                <a:gd name="T2" fmla="*/ 93 w 254"/>
                <a:gd name="T3" fmla="*/ 63 h 730"/>
                <a:gd name="T4" fmla="*/ 97 w 254"/>
                <a:gd name="T5" fmla="*/ 6 h 730"/>
                <a:gd name="T6" fmla="*/ 211 w 254"/>
                <a:gd name="T7" fmla="*/ 0 h 730"/>
                <a:gd name="T8" fmla="*/ 252 w 254"/>
                <a:gd name="T9" fmla="*/ 99 h 730"/>
                <a:gd name="T10" fmla="*/ 149 w 254"/>
                <a:gd name="T11" fmla="*/ 401 h 730"/>
                <a:gd name="T12" fmla="*/ 134 w 254"/>
                <a:gd name="T13" fmla="*/ 506 h 730"/>
                <a:gd name="T14" fmla="*/ 71 w 254"/>
                <a:gd name="T15" fmla="*/ 730 h 730"/>
                <a:gd name="T16" fmla="*/ 0 w 254"/>
                <a:gd name="T17" fmla="*/ 708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4" h="730">
                  <a:moveTo>
                    <a:pt x="0" y="708"/>
                  </a:moveTo>
                  <a:cubicBezTo>
                    <a:pt x="93" y="63"/>
                    <a:pt x="93" y="63"/>
                    <a:pt x="93" y="63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11" y="0"/>
                    <a:pt x="250" y="61"/>
                    <a:pt x="252" y="99"/>
                  </a:cubicBezTo>
                  <a:cubicBezTo>
                    <a:pt x="254" y="137"/>
                    <a:pt x="149" y="401"/>
                    <a:pt x="149" y="401"/>
                  </a:cubicBezTo>
                  <a:cubicBezTo>
                    <a:pt x="134" y="506"/>
                    <a:pt x="134" y="506"/>
                    <a:pt x="134" y="506"/>
                  </a:cubicBezTo>
                  <a:cubicBezTo>
                    <a:pt x="71" y="730"/>
                    <a:pt x="71" y="730"/>
                    <a:pt x="71" y="730"/>
                  </a:cubicBezTo>
                  <a:lnTo>
                    <a:pt x="0" y="708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7" name="Freeform 372">
              <a:extLst>
                <a:ext uri="{FF2B5EF4-FFF2-40B4-BE49-F238E27FC236}">
                  <a16:creationId xmlns:a16="http://schemas.microsoft.com/office/drawing/2014/main" id="{B8AEBF53-C455-4411-BC61-A5DB8A97C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2987" y="4086302"/>
              <a:ext cx="234019" cy="1667741"/>
            </a:xfrm>
            <a:custGeom>
              <a:avLst/>
              <a:gdLst>
                <a:gd name="T0" fmla="*/ 96 w 97"/>
                <a:gd name="T1" fmla="*/ 0 h 690"/>
                <a:gd name="T2" fmla="*/ 49 w 97"/>
                <a:gd name="T3" fmla="*/ 345 h 690"/>
                <a:gd name="T4" fmla="*/ 0 w 97"/>
                <a:gd name="T5" fmla="*/ 690 h 690"/>
                <a:gd name="T6" fmla="*/ 47 w 97"/>
                <a:gd name="T7" fmla="*/ 345 h 690"/>
                <a:gd name="T8" fmla="*/ 96 w 97"/>
                <a:gd name="T9" fmla="*/ 0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690">
                  <a:moveTo>
                    <a:pt x="96" y="0"/>
                  </a:moveTo>
                  <a:cubicBezTo>
                    <a:pt x="97" y="0"/>
                    <a:pt x="76" y="154"/>
                    <a:pt x="49" y="345"/>
                  </a:cubicBezTo>
                  <a:cubicBezTo>
                    <a:pt x="23" y="536"/>
                    <a:pt x="1" y="690"/>
                    <a:pt x="0" y="690"/>
                  </a:cubicBezTo>
                  <a:cubicBezTo>
                    <a:pt x="0" y="690"/>
                    <a:pt x="21" y="535"/>
                    <a:pt x="47" y="345"/>
                  </a:cubicBezTo>
                  <a:cubicBezTo>
                    <a:pt x="74" y="154"/>
                    <a:pt x="96" y="0"/>
                    <a:pt x="9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8" name="Freeform 373">
              <a:extLst>
                <a:ext uri="{FF2B5EF4-FFF2-40B4-BE49-F238E27FC236}">
                  <a16:creationId xmlns:a16="http://schemas.microsoft.com/office/drawing/2014/main" id="{CF36B9F5-1C04-4215-B2D9-143C18F66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6899" y="4843340"/>
              <a:ext cx="121239" cy="26786"/>
            </a:xfrm>
            <a:custGeom>
              <a:avLst/>
              <a:gdLst>
                <a:gd name="T0" fmla="*/ 50 w 50"/>
                <a:gd name="T1" fmla="*/ 11 h 11"/>
                <a:gd name="T2" fmla="*/ 43 w 50"/>
                <a:gd name="T3" fmla="*/ 7 h 11"/>
                <a:gd name="T4" fmla="*/ 25 w 50"/>
                <a:gd name="T5" fmla="*/ 3 h 11"/>
                <a:gd name="T6" fmla="*/ 7 w 50"/>
                <a:gd name="T7" fmla="*/ 6 h 11"/>
                <a:gd name="T8" fmla="*/ 0 w 50"/>
                <a:gd name="T9" fmla="*/ 9 h 11"/>
                <a:gd name="T10" fmla="*/ 6 w 50"/>
                <a:gd name="T11" fmla="*/ 5 h 11"/>
                <a:gd name="T12" fmla="*/ 25 w 50"/>
                <a:gd name="T13" fmla="*/ 1 h 11"/>
                <a:gd name="T14" fmla="*/ 44 w 50"/>
                <a:gd name="T15" fmla="*/ 6 h 11"/>
                <a:gd name="T16" fmla="*/ 50 w 50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">
                  <a:moveTo>
                    <a:pt x="50" y="11"/>
                  </a:moveTo>
                  <a:cubicBezTo>
                    <a:pt x="49" y="11"/>
                    <a:pt x="47" y="10"/>
                    <a:pt x="43" y="7"/>
                  </a:cubicBezTo>
                  <a:cubicBezTo>
                    <a:pt x="39" y="5"/>
                    <a:pt x="32" y="3"/>
                    <a:pt x="25" y="3"/>
                  </a:cubicBezTo>
                  <a:cubicBezTo>
                    <a:pt x="18" y="2"/>
                    <a:pt x="11" y="4"/>
                    <a:pt x="7" y="6"/>
                  </a:cubicBezTo>
                  <a:cubicBezTo>
                    <a:pt x="3" y="8"/>
                    <a:pt x="0" y="10"/>
                    <a:pt x="0" y="9"/>
                  </a:cubicBezTo>
                  <a:cubicBezTo>
                    <a:pt x="0" y="9"/>
                    <a:pt x="2" y="7"/>
                    <a:pt x="6" y="5"/>
                  </a:cubicBezTo>
                  <a:cubicBezTo>
                    <a:pt x="11" y="2"/>
                    <a:pt x="18" y="0"/>
                    <a:pt x="25" y="1"/>
                  </a:cubicBezTo>
                  <a:cubicBezTo>
                    <a:pt x="33" y="1"/>
                    <a:pt x="39" y="3"/>
                    <a:pt x="44" y="6"/>
                  </a:cubicBezTo>
                  <a:cubicBezTo>
                    <a:pt x="48" y="9"/>
                    <a:pt x="50" y="11"/>
                    <a:pt x="50" y="1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374">
              <a:extLst>
                <a:ext uri="{FF2B5EF4-FFF2-40B4-BE49-F238E27FC236}">
                  <a16:creationId xmlns:a16="http://schemas.microsoft.com/office/drawing/2014/main" id="{A457EA0F-9825-4D1F-884A-2C9947C18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9523" y="4100400"/>
              <a:ext cx="157893" cy="50751"/>
            </a:xfrm>
            <a:custGeom>
              <a:avLst/>
              <a:gdLst>
                <a:gd name="T0" fmla="*/ 65 w 65"/>
                <a:gd name="T1" fmla="*/ 15 h 21"/>
                <a:gd name="T2" fmla="*/ 63 w 65"/>
                <a:gd name="T3" fmla="*/ 17 h 21"/>
                <a:gd name="T4" fmla="*/ 56 w 65"/>
                <a:gd name="T5" fmla="*/ 19 h 21"/>
                <a:gd name="T6" fmla="*/ 44 w 65"/>
                <a:gd name="T7" fmla="*/ 21 h 21"/>
                <a:gd name="T8" fmla="*/ 30 w 65"/>
                <a:gd name="T9" fmla="*/ 19 h 21"/>
                <a:gd name="T10" fmla="*/ 17 w 65"/>
                <a:gd name="T11" fmla="*/ 15 h 21"/>
                <a:gd name="T12" fmla="*/ 7 w 65"/>
                <a:gd name="T13" fmla="*/ 8 h 21"/>
                <a:gd name="T14" fmla="*/ 2 w 65"/>
                <a:gd name="T15" fmla="*/ 3 h 21"/>
                <a:gd name="T16" fmla="*/ 0 w 65"/>
                <a:gd name="T17" fmla="*/ 0 h 21"/>
                <a:gd name="T18" fmla="*/ 8 w 65"/>
                <a:gd name="T19" fmla="*/ 7 h 21"/>
                <a:gd name="T20" fmla="*/ 18 w 65"/>
                <a:gd name="T21" fmla="*/ 13 h 21"/>
                <a:gd name="T22" fmla="*/ 30 w 65"/>
                <a:gd name="T23" fmla="*/ 17 h 21"/>
                <a:gd name="T24" fmla="*/ 44 w 65"/>
                <a:gd name="T25" fmla="*/ 19 h 21"/>
                <a:gd name="T26" fmla="*/ 55 w 65"/>
                <a:gd name="T27" fmla="*/ 18 h 21"/>
                <a:gd name="T28" fmla="*/ 65 w 65"/>
                <a:gd name="T2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21">
                  <a:moveTo>
                    <a:pt x="65" y="15"/>
                  </a:moveTo>
                  <a:cubicBezTo>
                    <a:pt x="65" y="15"/>
                    <a:pt x="65" y="16"/>
                    <a:pt x="63" y="17"/>
                  </a:cubicBezTo>
                  <a:cubicBezTo>
                    <a:pt x="61" y="17"/>
                    <a:pt x="59" y="18"/>
                    <a:pt x="56" y="19"/>
                  </a:cubicBezTo>
                  <a:cubicBezTo>
                    <a:pt x="52" y="20"/>
                    <a:pt x="48" y="21"/>
                    <a:pt x="44" y="21"/>
                  </a:cubicBezTo>
                  <a:cubicBezTo>
                    <a:pt x="40" y="21"/>
                    <a:pt x="35" y="21"/>
                    <a:pt x="30" y="19"/>
                  </a:cubicBezTo>
                  <a:cubicBezTo>
                    <a:pt x="25" y="18"/>
                    <a:pt x="21" y="17"/>
                    <a:pt x="17" y="15"/>
                  </a:cubicBezTo>
                  <a:cubicBezTo>
                    <a:pt x="13" y="12"/>
                    <a:pt x="10" y="10"/>
                    <a:pt x="7" y="8"/>
                  </a:cubicBezTo>
                  <a:cubicBezTo>
                    <a:pt x="5" y="6"/>
                    <a:pt x="3" y="4"/>
                    <a:pt x="2" y="3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3" y="3"/>
                    <a:pt x="8" y="7"/>
                  </a:cubicBezTo>
                  <a:cubicBezTo>
                    <a:pt x="11" y="9"/>
                    <a:pt x="14" y="11"/>
                    <a:pt x="18" y="13"/>
                  </a:cubicBezTo>
                  <a:cubicBezTo>
                    <a:pt x="21" y="15"/>
                    <a:pt x="26" y="16"/>
                    <a:pt x="30" y="17"/>
                  </a:cubicBezTo>
                  <a:cubicBezTo>
                    <a:pt x="35" y="18"/>
                    <a:pt x="40" y="19"/>
                    <a:pt x="44" y="19"/>
                  </a:cubicBezTo>
                  <a:cubicBezTo>
                    <a:pt x="48" y="19"/>
                    <a:pt x="52" y="18"/>
                    <a:pt x="55" y="18"/>
                  </a:cubicBezTo>
                  <a:cubicBezTo>
                    <a:pt x="61" y="17"/>
                    <a:pt x="65" y="15"/>
                    <a:pt x="65" y="1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Freeform 375">
              <a:extLst>
                <a:ext uri="{FF2B5EF4-FFF2-40B4-BE49-F238E27FC236}">
                  <a16:creationId xmlns:a16="http://schemas.microsoft.com/office/drawing/2014/main" id="{E3E6BC62-2607-4FFC-83E8-D41D5E504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0548" y="4647385"/>
              <a:ext cx="94454" cy="406010"/>
            </a:xfrm>
            <a:custGeom>
              <a:avLst/>
              <a:gdLst>
                <a:gd name="T0" fmla="*/ 32 w 39"/>
                <a:gd name="T1" fmla="*/ 168 h 168"/>
                <a:gd name="T2" fmla="*/ 29 w 39"/>
                <a:gd name="T3" fmla="*/ 162 h 168"/>
                <a:gd name="T4" fmla="*/ 20 w 39"/>
                <a:gd name="T5" fmla="*/ 144 h 168"/>
                <a:gd name="T6" fmla="*/ 8 w 39"/>
                <a:gd name="T7" fmla="*/ 117 h 168"/>
                <a:gd name="T8" fmla="*/ 3 w 39"/>
                <a:gd name="T9" fmla="*/ 101 h 168"/>
                <a:gd name="T10" fmla="*/ 1 w 39"/>
                <a:gd name="T11" fmla="*/ 82 h 168"/>
                <a:gd name="T12" fmla="*/ 2 w 39"/>
                <a:gd name="T13" fmla="*/ 63 h 168"/>
                <a:gd name="T14" fmla="*/ 8 w 39"/>
                <a:gd name="T15" fmla="*/ 47 h 168"/>
                <a:gd name="T16" fmla="*/ 22 w 39"/>
                <a:gd name="T17" fmla="*/ 21 h 168"/>
                <a:gd name="T18" fmla="*/ 34 w 39"/>
                <a:gd name="T19" fmla="*/ 5 h 168"/>
                <a:gd name="T20" fmla="*/ 38 w 39"/>
                <a:gd name="T21" fmla="*/ 1 h 168"/>
                <a:gd name="T22" fmla="*/ 39 w 39"/>
                <a:gd name="T23" fmla="*/ 0 h 168"/>
                <a:gd name="T24" fmla="*/ 35 w 39"/>
                <a:gd name="T25" fmla="*/ 6 h 168"/>
                <a:gd name="T26" fmla="*/ 23 w 39"/>
                <a:gd name="T27" fmla="*/ 22 h 168"/>
                <a:gd name="T28" fmla="*/ 9 w 39"/>
                <a:gd name="T29" fmla="*/ 48 h 168"/>
                <a:gd name="T30" fmla="*/ 4 w 39"/>
                <a:gd name="T31" fmla="*/ 64 h 168"/>
                <a:gd name="T32" fmla="*/ 3 w 39"/>
                <a:gd name="T33" fmla="*/ 82 h 168"/>
                <a:gd name="T34" fmla="*/ 5 w 39"/>
                <a:gd name="T35" fmla="*/ 100 h 168"/>
                <a:gd name="T36" fmla="*/ 10 w 39"/>
                <a:gd name="T37" fmla="*/ 117 h 168"/>
                <a:gd name="T38" fmla="*/ 21 w 39"/>
                <a:gd name="T39" fmla="*/ 144 h 168"/>
                <a:gd name="T40" fmla="*/ 30 w 39"/>
                <a:gd name="T41" fmla="*/ 162 h 168"/>
                <a:gd name="T42" fmla="*/ 32 w 39"/>
                <a:gd name="T43" fmla="*/ 166 h 168"/>
                <a:gd name="T44" fmla="*/ 32 w 39"/>
                <a:gd name="T45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168">
                  <a:moveTo>
                    <a:pt x="32" y="168"/>
                  </a:moveTo>
                  <a:cubicBezTo>
                    <a:pt x="32" y="168"/>
                    <a:pt x="31" y="166"/>
                    <a:pt x="29" y="162"/>
                  </a:cubicBezTo>
                  <a:cubicBezTo>
                    <a:pt x="27" y="158"/>
                    <a:pt x="23" y="152"/>
                    <a:pt x="20" y="144"/>
                  </a:cubicBezTo>
                  <a:cubicBezTo>
                    <a:pt x="16" y="137"/>
                    <a:pt x="12" y="128"/>
                    <a:pt x="8" y="117"/>
                  </a:cubicBezTo>
                  <a:cubicBezTo>
                    <a:pt x="6" y="112"/>
                    <a:pt x="4" y="107"/>
                    <a:pt x="3" y="101"/>
                  </a:cubicBezTo>
                  <a:cubicBezTo>
                    <a:pt x="2" y="95"/>
                    <a:pt x="1" y="89"/>
                    <a:pt x="1" y="82"/>
                  </a:cubicBezTo>
                  <a:cubicBezTo>
                    <a:pt x="0" y="76"/>
                    <a:pt x="1" y="69"/>
                    <a:pt x="2" y="63"/>
                  </a:cubicBezTo>
                  <a:cubicBezTo>
                    <a:pt x="4" y="57"/>
                    <a:pt x="5" y="52"/>
                    <a:pt x="8" y="47"/>
                  </a:cubicBezTo>
                  <a:cubicBezTo>
                    <a:pt x="12" y="37"/>
                    <a:pt x="17" y="28"/>
                    <a:pt x="22" y="21"/>
                  </a:cubicBezTo>
                  <a:cubicBezTo>
                    <a:pt x="27" y="14"/>
                    <a:pt x="31" y="9"/>
                    <a:pt x="34" y="5"/>
                  </a:cubicBezTo>
                  <a:cubicBezTo>
                    <a:pt x="36" y="4"/>
                    <a:pt x="37" y="2"/>
                    <a:pt x="38" y="1"/>
                  </a:cubicBezTo>
                  <a:cubicBezTo>
                    <a:pt x="38" y="0"/>
                    <a:pt x="39" y="0"/>
                    <a:pt x="39" y="0"/>
                  </a:cubicBezTo>
                  <a:cubicBezTo>
                    <a:pt x="39" y="0"/>
                    <a:pt x="37" y="2"/>
                    <a:pt x="35" y="6"/>
                  </a:cubicBezTo>
                  <a:cubicBezTo>
                    <a:pt x="32" y="10"/>
                    <a:pt x="28" y="15"/>
                    <a:pt x="23" y="22"/>
                  </a:cubicBezTo>
                  <a:cubicBezTo>
                    <a:pt x="19" y="29"/>
                    <a:pt x="14" y="37"/>
                    <a:pt x="9" y="48"/>
                  </a:cubicBezTo>
                  <a:cubicBezTo>
                    <a:pt x="7" y="53"/>
                    <a:pt x="5" y="58"/>
                    <a:pt x="4" y="64"/>
                  </a:cubicBezTo>
                  <a:cubicBezTo>
                    <a:pt x="3" y="70"/>
                    <a:pt x="2" y="76"/>
                    <a:pt x="3" y="82"/>
                  </a:cubicBezTo>
                  <a:cubicBezTo>
                    <a:pt x="3" y="88"/>
                    <a:pt x="4" y="94"/>
                    <a:pt x="5" y="100"/>
                  </a:cubicBezTo>
                  <a:cubicBezTo>
                    <a:pt x="6" y="106"/>
                    <a:pt x="8" y="112"/>
                    <a:pt x="10" y="117"/>
                  </a:cubicBezTo>
                  <a:cubicBezTo>
                    <a:pt x="14" y="127"/>
                    <a:pt x="18" y="136"/>
                    <a:pt x="21" y="144"/>
                  </a:cubicBezTo>
                  <a:cubicBezTo>
                    <a:pt x="25" y="151"/>
                    <a:pt x="27" y="157"/>
                    <a:pt x="30" y="162"/>
                  </a:cubicBezTo>
                  <a:cubicBezTo>
                    <a:pt x="30" y="163"/>
                    <a:pt x="31" y="165"/>
                    <a:pt x="32" y="166"/>
                  </a:cubicBezTo>
                  <a:cubicBezTo>
                    <a:pt x="32" y="168"/>
                    <a:pt x="32" y="168"/>
                    <a:pt x="32" y="168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376">
              <a:extLst>
                <a:ext uri="{FF2B5EF4-FFF2-40B4-BE49-F238E27FC236}">
                  <a16:creationId xmlns:a16="http://schemas.microsoft.com/office/drawing/2014/main" id="{BC2BF163-AC97-4408-983D-CFF3DFA05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2222" y="3482927"/>
              <a:ext cx="566722" cy="377814"/>
            </a:xfrm>
            <a:custGeom>
              <a:avLst/>
              <a:gdLst>
                <a:gd name="T0" fmla="*/ 359 w 402"/>
                <a:gd name="T1" fmla="*/ 0 h 268"/>
                <a:gd name="T2" fmla="*/ 229 w 402"/>
                <a:gd name="T3" fmla="*/ 151 h 268"/>
                <a:gd name="T4" fmla="*/ 58 w 402"/>
                <a:gd name="T5" fmla="*/ 57 h 268"/>
                <a:gd name="T6" fmla="*/ 0 w 402"/>
                <a:gd name="T7" fmla="*/ 117 h 268"/>
                <a:gd name="T8" fmla="*/ 220 w 402"/>
                <a:gd name="T9" fmla="*/ 268 h 268"/>
                <a:gd name="T10" fmla="*/ 318 w 402"/>
                <a:gd name="T11" fmla="*/ 266 h 268"/>
                <a:gd name="T12" fmla="*/ 402 w 402"/>
                <a:gd name="T13" fmla="*/ 100 h 268"/>
                <a:gd name="T14" fmla="*/ 359 w 402"/>
                <a:gd name="T15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2" h="268">
                  <a:moveTo>
                    <a:pt x="359" y="0"/>
                  </a:moveTo>
                  <a:lnTo>
                    <a:pt x="229" y="151"/>
                  </a:lnTo>
                  <a:lnTo>
                    <a:pt x="58" y="57"/>
                  </a:lnTo>
                  <a:lnTo>
                    <a:pt x="0" y="117"/>
                  </a:lnTo>
                  <a:lnTo>
                    <a:pt x="220" y="268"/>
                  </a:lnTo>
                  <a:lnTo>
                    <a:pt x="318" y="266"/>
                  </a:lnTo>
                  <a:lnTo>
                    <a:pt x="402" y="10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2" name="Freeform 377">
              <a:extLst>
                <a:ext uri="{FF2B5EF4-FFF2-40B4-BE49-F238E27FC236}">
                  <a16:creationId xmlns:a16="http://schemas.microsoft.com/office/drawing/2014/main" id="{B736A99C-3F60-46F4-9338-D91EC8C54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0655" y="3360278"/>
              <a:ext cx="586458" cy="713336"/>
            </a:xfrm>
            <a:custGeom>
              <a:avLst/>
              <a:gdLst>
                <a:gd name="T0" fmla="*/ 0 w 243"/>
                <a:gd name="T1" fmla="*/ 116 h 295"/>
                <a:gd name="T2" fmla="*/ 43 w 243"/>
                <a:gd name="T3" fmla="*/ 295 h 295"/>
                <a:gd name="T4" fmla="*/ 186 w 243"/>
                <a:gd name="T5" fmla="*/ 283 h 295"/>
                <a:gd name="T6" fmla="*/ 204 w 243"/>
                <a:gd name="T7" fmla="*/ 142 h 295"/>
                <a:gd name="T8" fmla="*/ 243 w 243"/>
                <a:gd name="T9" fmla="*/ 81 h 295"/>
                <a:gd name="T10" fmla="*/ 170 w 243"/>
                <a:gd name="T11" fmla="*/ 24 h 295"/>
                <a:gd name="T12" fmla="*/ 160 w 243"/>
                <a:gd name="T13" fmla="*/ 0 h 295"/>
                <a:gd name="T14" fmla="*/ 85 w 243"/>
                <a:gd name="T15" fmla="*/ 7 h 295"/>
                <a:gd name="T16" fmla="*/ 76 w 243"/>
                <a:gd name="T17" fmla="*/ 29 h 295"/>
                <a:gd name="T18" fmla="*/ 15 w 243"/>
                <a:gd name="T19" fmla="*/ 89 h 295"/>
                <a:gd name="T20" fmla="*/ 0 w 243"/>
                <a:gd name="T21" fmla="*/ 11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295">
                  <a:moveTo>
                    <a:pt x="0" y="116"/>
                  </a:moveTo>
                  <a:cubicBezTo>
                    <a:pt x="43" y="295"/>
                    <a:pt x="43" y="295"/>
                    <a:pt x="43" y="295"/>
                  </a:cubicBezTo>
                  <a:cubicBezTo>
                    <a:pt x="186" y="283"/>
                    <a:pt x="186" y="283"/>
                    <a:pt x="186" y="283"/>
                  </a:cubicBezTo>
                  <a:cubicBezTo>
                    <a:pt x="204" y="142"/>
                    <a:pt x="204" y="142"/>
                    <a:pt x="204" y="142"/>
                  </a:cubicBezTo>
                  <a:cubicBezTo>
                    <a:pt x="243" y="81"/>
                    <a:pt x="243" y="81"/>
                    <a:pt x="243" y="81"/>
                  </a:cubicBezTo>
                  <a:cubicBezTo>
                    <a:pt x="243" y="81"/>
                    <a:pt x="233" y="25"/>
                    <a:pt x="170" y="24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6" y="29"/>
                    <a:pt x="14" y="33"/>
                    <a:pt x="15" y="89"/>
                  </a:cubicBezTo>
                  <a:cubicBezTo>
                    <a:pt x="0" y="116"/>
                    <a:pt x="0" y="116"/>
                    <a:pt x="0" y="11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3" name="Freeform 378">
              <a:extLst>
                <a:ext uri="{FF2B5EF4-FFF2-40B4-BE49-F238E27FC236}">
                  <a16:creationId xmlns:a16="http://schemas.microsoft.com/office/drawing/2014/main" id="{79898F7B-3F2E-4133-BB2A-72FE13B414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85373" y="3955194"/>
              <a:ext cx="386273" cy="57800"/>
            </a:xfrm>
            <a:custGeom>
              <a:avLst/>
              <a:gdLst>
                <a:gd name="T0" fmla="*/ 1 w 160"/>
                <a:gd name="T1" fmla="*/ 5 h 24"/>
                <a:gd name="T2" fmla="*/ 5 w 160"/>
                <a:gd name="T3" fmla="*/ 24 h 24"/>
                <a:gd name="T4" fmla="*/ 5 w 160"/>
                <a:gd name="T5" fmla="*/ 22 h 24"/>
                <a:gd name="T6" fmla="*/ 5 w 160"/>
                <a:gd name="T7" fmla="*/ 22 h 24"/>
                <a:gd name="T8" fmla="*/ 1 w 160"/>
                <a:gd name="T9" fmla="*/ 5 h 24"/>
                <a:gd name="T10" fmla="*/ 160 w 160"/>
                <a:gd name="T11" fmla="*/ 0 h 24"/>
                <a:gd name="T12" fmla="*/ 159 w 160"/>
                <a:gd name="T13" fmla="*/ 6 h 24"/>
                <a:gd name="T14" fmla="*/ 160 w 160"/>
                <a:gd name="T15" fmla="*/ 0 h 24"/>
                <a:gd name="T16" fmla="*/ 160 w 160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24">
                  <a:moveTo>
                    <a:pt x="1" y="5"/>
                  </a:moveTo>
                  <a:cubicBezTo>
                    <a:pt x="0" y="11"/>
                    <a:pt x="6" y="18"/>
                    <a:pt x="5" y="2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160" y="0"/>
                  </a:moveTo>
                  <a:cubicBezTo>
                    <a:pt x="159" y="6"/>
                    <a:pt x="159" y="6"/>
                    <a:pt x="159" y="6"/>
                  </a:cubicBezTo>
                  <a:cubicBezTo>
                    <a:pt x="160" y="4"/>
                    <a:pt x="160" y="2"/>
                    <a:pt x="160" y="0"/>
                  </a:cubicBezTo>
                  <a:cubicBezTo>
                    <a:pt x="160" y="0"/>
                    <a:pt x="160" y="0"/>
                    <a:pt x="16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379">
              <a:extLst>
                <a:ext uri="{FF2B5EF4-FFF2-40B4-BE49-F238E27FC236}">
                  <a16:creationId xmlns:a16="http://schemas.microsoft.com/office/drawing/2014/main" id="{EE83C84E-4F65-48FC-9A3A-FAC93F283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8192" y="3900214"/>
              <a:ext cx="383453" cy="115600"/>
            </a:xfrm>
            <a:custGeom>
              <a:avLst/>
              <a:gdLst>
                <a:gd name="T0" fmla="*/ 59 w 159"/>
                <a:gd name="T1" fmla="*/ 0 h 48"/>
                <a:gd name="T2" fmla="*/ 44 w 159"/>
                <a:gd name="T3" fmla="*/ 1 h 48"/>
                <a:gd name="T4" fmla="*/ 8 w 159"/>
                <a:gd name="T5" fmla="*/ 19 h 48"/>
                <a:gd name="T6" fmla="*/ 1 w 159"/>
                <a:gd name="T7" fmla="*/ 27 h 48"/>
                <a:gd name="T8" fmla="*/ 0 w 159"/>
                <a:gd name="T9" fmla="*/ 28 h 48"/>
                <a:gd name="T10" fmla="*/ 4 w 159"/>
                <a:gd name="T11" fmla="*/ 45 h 48"/>
                <a:gd name="T12" fmla="*/ 24 w 159"/>
                <a:gd name="T13" fmla="*/ 48 h 48"/>
                <a:gd name="T14" fmla="*/ 68 w 159"/>
                <a:gd name="T15" fmla="*/ 33 h 48"/>
                <a:gd name="T16" fmla="*/ 77 w 159"/>
                <a:gd name="T17" fmla="*/ 28 h 48"/>
                <a:gd name="T18" fmla="*/ 79 w 159"/>
                <a:gd name="T19" fmla="*/ 28 h 48"/>
                <a:gd name="T20" fmla="*/ 87 w 159"/>
                <a:gd name="T21" fmla="*/ 30 h 48"/>
                <a:gd name="T22" fmla="*/ 135 w 159"/>
                <a:gd name="T23" fmla="*/ 38 h 48"/>
                <a:gd name="T24" fmla="*/ 139 w 159"/>
                <a:gd name="T25" fmla="*/ 38 h 48"/>
                <a:gd name="T26" fmla="*/ 151 w 159"/>
                <a:gd name="T27" fmla="*/ 36 h 48"/>
                <a:gd name="T28" fmla="*/ 158 w 159"/>
                <a:gd name="T29" fmla="*/ 29 h 48"/>
                <a:gd name="T30" fmla="*/ 159 w 159"/>
                <a:gd name="T31" fmla="*/ 23 h 48"/>
                <a:gd name="T32" fmla="*/ 81 w 159"/>
                <a:gd name="T33" fmla="*/ 11 h 48"/>
                <a:gd name="T34" fmla="*/ 82 w 159"/>
                <a:gd name="T35" fmla="*/ 2 h 48"/>
                <a:gd name="T36" fmla="*/ 59 w 159"/>
                <a:gd name="T3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9" h="48">
                  <a:moveTo>
                    <a:pt x="59" y="0"/>
                  </a:moveTo>
                  <a:cubicBezTo>
                    <a:pt x="54" y="0"/>
                    <a:pt x="49" y="0"/>
                    <a:pt x="44" y="1"/>
                  </a:cubicBezTo>
                  <a:cubicBezTo>
                    <a:pt x="31" y="4"/>
                    <a:pt x="19" y="12"/>
                    <a:pt x="8" y="19"/>
                  </a:cubicBezTo>
                  <a:cubicBezTo>
                    <a:pt x="5" y="21"/>
                    <a:pt x="2" y="23"/>
                    <a:pt x="1" y="27"/>
                  </a:cubicBezTo>
                  <a:cubicBezTo>
                    <a:pt x="0" y="27"/>
                    <a:pt x="0" y="28"/>
                    <a:pt x="0" y="28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11" y="47"/>
                    <a:pt x="17" y="48"/>
                    <a:pt x="24" y="48"/>
                  </a:cubicBezTo>
                  <a:cubicBezTo>
                    <a:pt x="40" y="48"/>
                    <a:pt x="56" y="43"/>
                    <a:pt x="68" y="33"/>
                  </a:cubicBezTo>
                  <a:cubicBezTo>
                    <a:pt x="71" y="31"/>
                    <a:pt x="74" y="29"/>
                    <a:pt x="77" y="28"/>
                  </a:cubicBezTo>
                  <a:cubicBezTo>
                    <a:pt x="78" y="28"/>
                    <a:pt x="78" y="28"/>
                    <a:pt x="79" y="28"/>
                  </a:cubicBezTo>
                  <a:cubicBezTo>
                    <a:pt x="82" y="28"/>
                    <a:pt x="85" y="29"/>
                    <a:pt x="87" y="30"/>
                  </a:cubicBezTo>
                  <a:cubicBezTo>
                    <a:pt x="103" y="34"/>
                    <a:pt x="118" y="37"/>
                    <a:pt x="135" y="38"/>
                  </a:cubicBezTo>
                  <a:cubicBezTo>
                    <a:pt x="136" y="38"/>
                    <a:pt x="137" y="38"/>
                    <a:pt x="139" y="38"/>
                  </a:cubicBezTo>
                  <a:cubicBezTo>
                    <a:pt x="143" y="38"/>
                    <a:pt x="147" y="38"/>
                    <a:pt x="151" y="36"/>
                  </a:cubicBezTo>
                  <a:cubicBezTo>
                    <a:pt x="154" y="34"/>
                    <a:pt x="157" y="32"/>
                    <a:pt x="158" y="29"/>
                  </a:cubicBezTo>
                  <a:cubicBezTo>
                    <a:pt x="159" y="23"/>
                    <a:pt x="159" y="23"/>
                    <a:pt x="159" y="23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74" y="0"/>
                    <a:pt x="67" y="0"/>
                    <a:pt x="59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5" name="Freeform 380">
              <a:extLst>
                <a:ext uri="{FF2B5EF4-FFF2-40B4-BE49-F238E27FC236}">
                  <a16:creationId xmlns:a16="http://schemas.microsoft.com/office/drawing/2014/main" id="{AEE11F1D-FD55-4800-B3A5-056BE7E3E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4148" y="3536498"/>
              <a:ext cx="425746" cy="432795"/>
            </a:xfrm>
            <a:custGeom>
              <a:avLst/>
              <a:gdLst>
                <a:gd name="T0" fmla="*/ 31 w 177"/>
                <a:gd name="T1" fmla="*/ 6 h 179"/>
                <a:gd name="T2" fmla="*/ 88 w 177"/>
                <a:gd name="T3" fmla="*/ 101 h 179"/>
                <a:gd name="T4" fmla="*/ 3 w 177"/>
                <a:gd name="T5" fmla="*/ 120 h 179"/>
                <a:gd name="T6" fmla="*/ 0 w 177"/>
                <a:gd name="T7" fmla="*/ 161 h 179"/>
                <a:gd name="T8" fmla="*/ 84 w 177"/>
                <a:gd name="T9" fmla="*/ 174 h 179"/>
                <a:gd name="T10" fmla="*/ 121 w 177"/>
                <a:gd name="T11" fmla="*/ 178 h 179"/>
                <a:gd name="T12" fmla="*/ 165 w 177"/>
                <a:gd name="T13" fmla="*/ 159 h 179"/>
                <a:gd name="T14" fmla="*/ 171 w 177"/>
                <a:gd name="T15" fmla="*/ 111 h 179"/>
                <a:gd name="T16" fmla="*/ 127 w 177"/>
                <a:gd name="T17" fmla="*/ 0 h 179"/>
                <a:gd name="T18" fmla="*/ 31 w 177"/>
                <a:gd name="T19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7" h="179">
                  <a:moveTo>
                    <a:pt x="31" y="6"/>
                  </a:moveTo>
                  <a:cubicBezTo>
                    <a:pt x="35" y="10"/>
                    <a:pt x="88" y="101"/>
                    <a:pt x="88" y="10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121" y="178"/>
                    <a:pt x="121" y="178"/>
                    <a:pt x="121" y="178"/>
                  </a:cubicBezTo>
                  <a:cubicBezTo>
                    <a:pt x="138" y="179"/>
                    <a:pt x="154" y="172"/>
                    <a:pt x="165" y="159"/>
                  </a:cubicBezTo>
                  <a:cubicBezTo>
                    <a:pt x="175" y="145"/>
                    <a:pt x="177" y="127"/>
                    <a:pt x="171" y="111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31" y="6"/>
                    <a:pt x="31" y="6"/>
                    <a:pt x="31" y="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6" name="Freeform 381">
              <a:extLst>
                <a:ext uri="{FF2B5EF4-FFF2-40B4-BE49-F238E27FC236}">
                  <a16:creationId xmlns:a16="http://schemas.microsoft.com/office/drawing/2014/main" id="{18036400-145F-400F-B4E1-092E13C39C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1197" y="3778975"/>
              <a:ext cx="260805" cy="47932"/>
            </a:xfrm>
            <a:custGeom>
              <a:avLst/>
              <a:gdLst>
                <a:gd name="T0" fmla="*/ 108 w 108"/>
                <a:gd name="T1" fmla="*/ 1 h 20"/>
                <a:gd name="T2" fmla="*/ 54 w 108"/>
                <a:gd name="T3" fmla="*/ 11 h 20"/>
                <a:gd name="T4" fmla="*/ 0 w 108"/>
                <a:gd name="T5" fmla="*/ 20 h 20"/>
                <a:gd name="T6" fmla="*/ 54 w 108"/>
                <a:gd name="T7" fmla="*/ 9 h 20"/>
                <a:gd name="T8" fmla="*/ 108 w 108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20">
                  <a:moveTo>
                    <a:pt x="108" y="1"/>
                  </a:moveTo>
                  <a:cubicBezTo>
                    <a:pt x="108" y="1"/>
                    <a:pt x="84" y="6"/>
                    <a:pt x="54" y="11"/>
                  </a:cubicBezTo>
                  <a:cubicBezTo>
                    <a:pt x="24" y="16"/>
                    <a:pt x="0" y="20"/>
                    <a:pt x="0" y="20"/>
                  </a:cubicBezTo>
                  <a:cubicBezTo>
                    <a:pt x="0" y="19"/>
                    <a:pt x="24" y="14"/>
                    <a:pt x="54" y="9"/>
                  </a:cubicBezTo>
                  <a:cubicBezTo>
                    <a:pt x="84" y="4"/>
                    <a:pt x="108" y="0"/>
                    <a:pt x="108" y="1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382">
              <a:extLst>
                <a:ext uri="{FF2B5EF4-FFF2-40B4-BE49-F238E27FC236}">
                  <a16:creationId xmlns:a16="http://schemas.microsoft.com/office/drawing/2014/main" id="{6B15BAC0-7458-4378-995D-4F845BB79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9616" y="3502663"/>
              <a:ext cx="93044" cy="286181"/>
            </a:xfrm>
            <a:custGeom>
              <a:avLst/>
              <a:gdLst>
                <a:gd name="T0" fmla="*/ 39 w 39"/>
                <a:gd name="T1" fmla="*/ 118 h 118"/>
                <a:gd name="T2" fmla="*/ 37 w 39"/>
                <a:gd name="T3" fmla="*/ 114 h 118"/>
                <a:gd name="T4" fmla="*/ 31 w 39"/>
                <a:gd name="T5" fmla="*/ 101 h 118"/>
                <a:gd name="T6" fmla="*/ 14 w 39"/>
                <a:gd name="T7" fmla="*/ 59 h 118"/>
                <a:gd name="T8" fmla="*/ 5 w 39"/>
                <a:gd name="T9" fmla="*/ 35 h 118"/>
                <a:gd name="T10" fmla="*/ 1 w 39"/>
                <a:gd name="T11" fmla="*/ 15 h 118"/>
                <a:gd name="T12" fmla="*/ 7 w 39"/>
                <a:gd name="T13" fmla="*/ 3 h 118"/>
                <a:gd name="T14" fmla="*/ 10 w 39"/>
                <a:gd name="T15" fmla="*/ 0 h 118"/>
                <a:gd name="T16" fmla="*/ 11 w 39"/>
                <a:gd name="T17" fmla="*/ 0 h 118"/>
                <a:gd name="T18" fmla="*/ 8 w 39"/>
                <a:gd name="T19" fmla="*/ 3 h 118"/>
                <a:gd name="T20" fmla="*/ 2 w 39"/>
                <a:gd name="T21" fmla="*/ 15 h 118"/>
                <a:gd name="T22" fmla="*/ 6 w 39"/>
                <a:gd name="T23" fmla="*/ 35 h 118"/>
                <a:gd name="T24" fmla="*/ 16 w 39"/>
                <a:gd name="T25" fmla="*/ 58 h 118"/>
                <a:gd name="T26" fmla="*/ 33 w 39"/>
                <a:gd name="T27" fmla="*/ 100 h 118"/>
                <a:gd name="T28" fmla="*/ 38 w 39"/>
                <a:gd name="T29" fmla="*/ 113 h 118"/>
                <a:gd name="T30" fmla="*/ 39 w 39"/>
                <a:gd name="T31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118">
                  <a:moveTo>
                    <a:pt x="39" y="118"/>
                  </a:moveTo>
                  <a:cubicBezTo>
                    <a:pt x="39" y="118"/>
                    <a:pt x="38" y="117"/>
                    <a:pt x="37" y="114"/>
                  </a:cubicBezTo>
                  <a:cubicBezTo>
                    <a:pt x="35" y="110"/>
                    <a:pt x="34" y="106"/>
                    <a:pt x="31" y="101"/>
                  </a:cubicBezTo>
                  <a:cubicBezTo>
                    <a:pt x="27" y="90"/>
                    <a:pt x="21" y="75"/>
                    <a:pt x="14" y="59"/>
                  </a:cubicBezTo>
                  <a:cubicBezTo>
                    <a:pt x="11" y="50"/>
                    <a:pt x="8" y="43"/>
                    <a:pt x="5" y="35"/>
                  </a:cubicBezTo>
                  <a:cubicBezTo>
                    <a:pt x="2" y="28"/>
                    <a:pt x="0" y="21"/>
                    <a:pt x="1" y="15"/>
                  </a:cubicBezTo>
                  <a:cubicBezTo>
                    <a:pt x="2" y="9"/>
                    <a:pt x="5" y="5"/>
                    <a:pt x="7" y="3"/>
                  </a:cubicBezTo>
                  <a:cubicBezTo>
                    <a:pt x="8" y="1"/>
                    <a:pt x="9" y="1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0" y="1"/>
                    <a:pt x="8" y="3"/>
                  </a:cubicBezTo>
                  <a:cubicBezTo>
                    <a:pt x="6" y="5"/>
                    <a:pt x="3" y="10"/>
                    <a:pt x="2" y="15"/>
                  </a:cubicBezTo>
                  <a:cubicBezTo>
                    <a:pt x="2" y="21"/>
                    <a:pt x="4" y="28"/>
                    <a:pt x="6" y="35"/>
                  </a:cubicBezTo>
                  <a:cubicBezTo>
                    <a:pt x="9" y="42"/>
                    <a:pt x="13" y="50"/>
                    <a:pt x="16" y="58"/>
                  </a:cubicBezTo>
                  <a:cubicBezTo>
                    <a:pt x="23" y="74"/>
                    <a:pt x="29" y="89"/>
                    <a:pt x="33" y="100"/>
                  </a:cubicBezTo>
                  <a:cubicBezTo>
                    <a:pt x="35" y="105"/>
                    <a:pt x="36" y="110"/>
                    <a:pt x="38" y="113"/>
                  </a:cubicBezTo>
                  <a:cubicBezTo>
                    <a:pt x="39" y="116"/>
                    <a:pt x="39" y="118"/>
                    <a:pt x="39" y="118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Freeform 383">
              <a:extLst>
                <a:ext uri="{FF2B5EF4-FFF2-40B4-BE49-F238E27FC236}">
                  <a16:creationId xmlns:a16="http://schemas.microsoft.com/office/drawing/2014/main" id="{EE266AD9-EFB0-4E78-9C43-FF40DC696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4148" y="3925590"/>
              <a:ext cx="325654" cy="42293"/>
            </a:xfrm>
            <a:custGeom>
              <a:avLst/>
              <a:gdLst>
                <a:gd name="T0" fmla="*/ 135 w 135"/>
                <a:gd name="T1" fmla="*/ 17 h 17"/>
                <a:gd name="T2" fmla="*/ 129 w 135"/>
                <a:gd name="T3" fmla="*/ 17 h 17"/>
                <a:gd name="T4" fmla="*/ 115 w 135"/>
                <a:gd name="T5" fmla="*/ 17 h 17"/>
                <a:gd name="T6" fmla="*/ 67 w 135"/>
                <a:gd name="T7" fmla="*/ 12 h 17"/>
                <a:gd name="T8" fmla="*/ 20 w 135"/>
                <a:gd name="T9" fmla="*/ 4 h 17"/>
                <a:gd name="T10" fmla="*/ 5 w 135"/>
                <a:gd name="T11" fmla="*/ 2 h 17"/>
                <a:gd name="T12" fmla="*/ 0 w 135"/>
                <a:gd name="T13" fmla="*/ 0 h 17"/>
                <a:gd name="T14" fmla="*/ 5 w 135"/>
                <a:gd name="T15" fmla="*/ 1 h 17"/>
                <a:gd name="T16" fmla="*/ 20 w 135"/>
                <a:gd name="T17" fmla="*/ 3 h 17"/>
                <a:gd name="T18" fmla="*/ 67 w 135"/>
                <a:gd name="T19" fmla="*/ 10 h 17"/>
                <a:gd name="T20" fmla="*/ 115 w 135"/>
                <a:gd name="T21" fmla="*/ 15 h 17"/>
                <a:gd name="T22" fmla="*/ 129 w 135"/>
                <a:gd name="T23" fmla="*/ 16 h 17"/>
                <a:gd name="T24" fmla="*/ 135 w 135"/>
                <a:gd name="T2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5" h="17">
                  <a:moveTo>
                    <a:pt x="135" y="17"/>
                  </a:moveTo>
                  <a:cubicBezTo>
                    <a:pt x="135" y="17"/>
                    <a:pt x="133" y="17"/>
                    <a:pt x="129" y="17"/>
                  </a:cubicBezTo>
                  <a:cubicBezTo>
                    <a:pt x="126" y="17"/>
                    <a:pt x="121" y="17"/>
                    <a:pt x="115" y="17"/>
                  </a:cubicBezTo>
                  <a:cubicBezTo>
                    <a:pt x="102" y="16"/>
                    <a:pt x="86" y="14"/>
                    <a:pt x="67" y="12"/>
                  </a:cubicBezTo>
                  <a:cubicBezTo>
                    <a:pt x="48" y="9"/>
                    <a:pt x="32" y="6"/>
                    <a:pt x="20" y="4"/>
                  </a:cubicBezTo>
                  <a:cubicBezTo>
                    <a:pt x="14" y="3"/>
                    <a:pt x="9" y="2"/>
                    <a:pt x="5" y="2"/>
                  </a:cubicBezTo>
                  <a:cubicBezTo>
                    <a:pt x="2" y="1"/>
                    <a:pt x="0" y="1"/>
                    <a:pt x="0" y="0"/>
                  </a:cubicBezTo>
                  <a:cubicBezTo>
                    <a:pt x="0" y="0"/>
                    <a:pt x="2" y="0"/>
                    <a:pt x="5" y="1"/>
                  </a:cubicBezTo>
                  <a:cubicBezTo>
                    <a:pt x="9" y="1"/>
                    <a:pt x="14" y="2"/>
                    <a:pt x="20" y="3"/>
                  </a:cubicBezTo>
                  <a:cubicBezTo>
                    <a:pt x="32" y="5"/>
                    <a:pt x="49" y="7"/>
                    <a:pt x="67" y="10"/>
                  </a:cubicBezTo>
                  <a:cubicBezTo>
                    <a:pt x="86" y="12"/>
                    <a:pt x="103" y="14"/>
                    <a:pt x="115" y="15"/>
                  </a:cubicBezTo>
                  <a:cubicBezTo>
                    <a:pt x="121" y="16"/>
                    <a:pt x="126" y="16"/>
                    <a:pt x="129" y="16"/>
                  </a:cubicBezTo>
                  <a:cubicBezTo>
                    <a:pt x="133" y="17"/>
                    <a:pt x="135" y="17"/>
                    <a:pt x="135" y="1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9" name="Freeform 384">
              <a:extLst>
                <a:ext uri="{FF2B5EF4-FFF2-40B4-BE49-F238E27FC236}">
                  <a16:creationId xmlns:a16="http://schemas.microsoft.com/office/drawing/2014/main" id="{3FA8334A-0BB5-42DA-85EF-F11943B7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1538" y="3592888"/>
              <a:ext cx="73307" cy="236839"/>
            </a:xfrm>
            <a:custGeom>
              <a:avLst/>
              <a:gdLst>
                <a:gd name="T0" fmla="*/ 9 w 30"/>
                <a:gd name="T1" fmla="*/ 98 h 98"/>
                <a:gd name="T2" fmla="*/ 7 w 30"/>
                <a:gd name="T3" fmla="*/ 83 h 98"/>
                <a:gd name="T4" fmla="*/ 2 w 30"/>
                <a:gd name="T5" fmla="*/ 67 h 98"/>
                <a:gd name="T6" fmla="*/ 1 w 30"/>
                <a:gd name="T7" fmla="*/ 57 h 98"/>
                <a:gd name="T8" fmla="*/ 3 w 30"/>
                <a:gd name="T9" fmla="*/ 46 h 98"/>
                <a:gd name="T10" fmla="*/ 21 w 30"/>
                <a:gd name="T11" fmla="*/ 13 h 98"/>
                <a:gd name="T12" fmla="*/ 27 w 30"/>
                <a:gd name="T13" fmla="*/ 3 h 98"/>
                <a:gd name="T14" fmla="*/ 30 w 30"/>
                <a:gd name="T15" fmla="*/ 0 h 98"/>
                <a:gd name="T16" fmla="*/ 28 w 30"/>
                <a:gd name="T17" fmla="*/ 4 h 98"/>
                <a:gd name="T18" fmla="*/ 22 w 30"/>
                <a:gd name="T19" fmla="*/ 14 h 98"/>
                <a:gd name="T20" fmla="*/ 5 w 30"/>
                <a:gd name="T21" fmla="*/ 47 h 98"/>
                <a:gd name="T22" fmla="*/ 3 w 30"/>
                <a:gd name="T23" fmla="*/ 57 h 98"/>
                <a:gd name="T24" fmla="*/ 4 w 30"/>
                <a:gd name="T25" fmla="*/ 67 h 98"/>
                <a:gd name="T26" fmla="*/ 8 w 30"/>
                <a:gd name="T27" fmla="*/ 83 h 98"/>
                <a:gd name="T28" fmla="*/ 10 w 30"/>
                <a:gd name="T29" fmla="*/ 94 h 98"/>
                <a:gd name="T30" fmla="*/ 9 w 30"/>
                <a:gd name="T31" fmla="*/ 97 h 98"/>
                <a:gd name="T32" fmla="*/ 9 w 30"/>
                <a:gd name="T33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98">
                  <a:moveTo>
                    <a:pt x="9" y="98"/>
                  </a:moveTo>
                  <a:cubicBezTo>
                    <a:pt x="9" y="98"/>
                    <a:pt x="10" y="92"/>
                    <a:pt x="7" y="83"/>
                  </a:cubicBezTo>
                  <a:cubicBezTo>
                    <a:pt x="6" y="79"/>
                    <a:pt x="3" y="73"/>
                    <a:pt x="2" y="67"/>
                  </a:cubicBezTo>
                  <a:cubicBezTo>
                    <a:pt x="1" y="64"/>
                    <a:pt x="0" y="60"/>
                    <a:pt x="1" y="57"/>
                  </a:cubicBezTo>
                  <a:cubicBezTo>
                    <a:pt x="1" y="53"/>
                    <a:pt x="2" y="50"/>
                    <a:pt x="3" y="46"/>
                  </a:cubicBezTo>
                  <a:cubicBezTo>
                    <a:pt x="8" y="32"/>
                    <a:pt x="16" y="21"/>
                    <a:pt x="21" y="13"/>
                  </a:cubicBezTo>
                  <a:cubicBezTo>
                    <a:pt x="23" y="9"/>
                    <a:pt x="26" y="6"/>
                    <a:pt x="27" y="3"/>
                  </a:cubicBezTo>
                  <a:cubicBezTo>
                    <a:pt x="29" y="1"/>
                    <a:pt x="29" y="0"/>
                    <a:pt x="30" y="0"/>
                  </a:cubicBezTo>
                  <a:cubicBezTo>
                    <a:pt x="30" y="0"/>
                    <a:pt x="29" y="1"/>
                    <a:pt x="28" y="4"/>
                  </a:cubicBezTo>
                  <a:cubicBezTo>
                    <a:pt x="27" y="6"/>
                    <a:pt x="25" y="10"/>
                    <a:pt x="22" y="14"/>
                  </a:cubicBezTo>
                  <a:cubicBezTo>
                    <a:pt x="18" y="22"/>
                    <a:pt x="10" y="33"/>
                    <a:pt x="5" y="47"/>
                  </a:cubicBezTo>
                  <a:cubicBezTo>
                    <a:pt x="4" y="50"/>
                    <a:pt x="3" y="54"/>
                    <a:pt x="3" y="57"/>
                  </a:cubicBezTo>
                  <a:cubicBezTo>
                    <a:pt x="2" y="60"/>
                    <a:pt x="3" y="63"/>
                    <a:pt x="4" y="67"/>
                  </a:cubicBezTo>
                  <a:cubicBezTo>
                    <a:pt x="5" y="73"/>
                    <a:pt x="7" y="78"/>
                    <a:pt x="8" y="83"/>
                  </a:cubicBezTo>
                  <a:cubicBezTo>
                    <a:pt x="9" y="87"/>
                    <a:pt x="10" y="91"/>
                    <a:pt x="10" y="94"/>
                  </a:cubicBezTo>
                  <a:cubicBezTo>
                    <a:pt x="10" y="96"/>
                    <a:pt x="10" y="97"/>
                    <a:pt x="9" y="97"/>
                  </a:cubicBezTo>
                  <a:cubicBezTo>
                    <a:pt x="9" y="98"/>
                    <a:pt x="9" y="98"/>
                    <a:pt x="9" y="9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0" name="Freeform 385">
              <a:extLst>
                <a:ext uri="{FF2B5EF4-FFF2-40B4-BE49-F238E27FC236}">
                  <a16:creationId xmlns:a16="http://schemas.microsoft.com/office/drawing/2014/main" id="{EC673831-6E4C-4A3D-85F5-83003F5A16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0446" y="3374375"/>
              <a:ext cx="7049" cy="63439"/>
            </a:xfrm>
            <a:custGeom>
              <a:avLst/>
              <a:gdLst>
                <a:gd name="T0" fmla="*/ 1 w 3"/>
                <a:gd name="T1" fmla="*/ 26 h 26"/>
                <a:gd name="T2" fmla="*/ 1 w 3"/>
                <a:gd name="T3" fmla="*/ 13 h 26"/>
                <a:gd name="T4" fmla="*/ 3 w 3"/>
                <a:gd name="T5" fmla="*/ 0 h 26"/>
                <a:gd name="T6" fmla="*/ 3 w 3"/>
                <a:gd name="T7" fmla="*/ 13 h 26"/>
                <a:gd name="T8" fmla="*/ 1 w 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6">
                  <a:moveTo>
                    <a:pt x="1" y="26"/>
                  </a:moveTo>
                  <a:cubicBezTo>
                    <a:pt x="0" y="26"/>
                    <a:pt x="0" y="20"/>
                    <a:pt x="1" y="13"/>
                  </a:cubicBezTo>
                  <a:cubicBezTo>
                    <a:pt x="1" y="6"/>
                    <a:pt x="2" y="0"/>
                    <a:pt x="3" y="0"/>
                  </a:cubicBezTo>
                  <a:cubicBezTo>
                    <a:pt x="3" y="0"/>
                    <a:pt x="3" y="6"/>
                    <a:pt x="3" y="13"/>
                  </a:cubicBezTo>
                  <a:cubicBezTo>
                    <a:pt x="2" y="20"/>
                    <a:pt x="2" y="26"/>
                    <a:pt x="1" y="2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1" name="Freeform 386">
              <a:extLst>
                <a:ext uri="{FF2B5EF4-FFF2-40B4-BE49-F238E27FC236}">
                  <a16:creationId xmlns:a16="http://schemas.microsoft.com/office/drawing/2014/main" id="{41CE6D2B-41EE-477F-9CFB-2B28037AF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8245" y="3370146"/>
              <a:ext cx="14098" cy="60620"/>
            </a:xfrm>
            <a:custGeom>
              <a:avLst/>
              <a:gdLst>
                <a:gd name="T0" fmla="*/ 5 w 6"/>
                <a:gd name="T1" fmla="*/ 25 h 25"/>
                <a:gd name="T2" fmla="*/ 2 w 6"/>
                <a:gd name="T3" fmla="*/ 13 h 25"/>
                <a:gd name="T4" fmla="*/ 1 w 6"/>
                <a:gd name="T5" fmla="*/ 0 h 25"/>
                <a:gd name="T6" fmla="*/ 4 w 6"/>
                <a:gd name="T7" fmla="*/ 12 h 25"/>
                <a:gd name="T8" fmla="*/ 5 w 6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5">
                  <a:moveTo>
                    <a:pt x="5" y="25"/>
                  </a:moveTo>
                  <a:cubicBezTo>
                    <a:pt x="4" y="25"/>
                    <a:pt x="3" y="20"/>
                    <a:pt x="2" y="13"/>
                  </a:cubicBezTo>
                  <a:cubicBezTo>
                    <a:pt x="1" y="6"/>
                    <a:pt x="0" y="0"/>
                    <a:pt x="1" y="0"/>
                  </a:cubicBezTo>
                  <a:cubicBezTo>
                    <a:pt x="2" y="0"/>
                    <a:pt x="3" y="5"/>
                    <a:pt x="4" y="12"/>
                  </a:cubicBezTo>
                  <a:cubicBezTo>
                    <a:pt x="5" y="19"/>
                    <a:pt x="6" y="25"/>
                    <a:pt x="5" y="2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387">
              <a:extLst>
                <a:ext uri="{FF2B5EF4-FFF2-40B4-BE49-F238E27FC236}">
                  <a16:creationId xmlns:a16="http://schemas.microsoft.com/office/drawing/2014/main" id="{19C020DE-47E0-44C6-B16F-6B6CBF175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0407" y="3370146"/>
              <a:ext cx="19737" cy="50751"/>
            </a:xfrm>
            <a:custGeom>
              <a:avLst/>
              <a:gdLst>
                <a:gd name="T0" fmla="*/ 7 w 8"/>
                <a:gd name="T1" fmla="*/ 21 h 21"/>
                <a:gd name="T2" fmla="*/ 3 w 8"/>
                <a:gd name="T3" fmla="*/ 10 h 21"/>
                <a:gd name="T4" fmla="*/ 1 w 8"/>
                <a:gd name="T5" fmla="*/ 0 h 21"/>
                <a:gd name="T6" fmla="*/ 5 w 8"/>
                <a:gd name="T7" fmla="*/ 10 h 21"/>
                <a:gd name="T8" fmla="*/ 7 w 8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1">
                  <a:moveTo>
                    <a:pt x="7" y="21"/>
                  </a:moveTo>
                  <a:cubicBezTo>
                    <a:pt x="7" y="21"/>
                    <a:pt x="5" y="16"/>
                    <a:pt x="3" y="10"/>
                  </a:cubicBezTo>
                  <a:cubicBezTo>
                    <a:pt x="1" y="5"/>
                    <a:pt x="0" y="0"/>
                    <a:pt x="1" y="0"/>
                  </a:cubicBezTo>
                  <a:cubicBezTo>
                    <a:pt x="2" y="0"/>
                    <a:pt x="3" y="4"/>
                    <a:pt x="5" y="10"/>
                  </a:cubicBezTo>
                  <a:cubicBezTo>
                    <a:pt x="7" y="16"/>
                    <a:pt x="8" y="21"/>
                    <a:pt x="7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388">
              <a:extLst>
                <a:ext uri="{FF2B5EF4-FFF2-40B4-BE49-F238E27FC236}">
                  <a16:creationId xmlns:a16="http://schemas.microsoft.com/office/drawing/2014/main" id="{9ECD5927-903C-46D7-A8F7-EC55D004D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791" y="3778975"/>
              <a:ext cx="2820" cy="141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389">
              <a:extLst>
                <a:ext uri="{FF2B5EF4-FFF2-40B4-BE49-F238E27FC236}">
                  <a16:creationId xmlns:a16="http://schemas.microsoft.com/office/drawing/2014/main" id="{0A4D4A09-1795-4CAB-B711-135CFB1B5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0894" y="3654917"/>
              <a:ext cx="71898" cy="138156"/>
            </a:xfrm>
            <a:custGeom>
              <a:avLst/>
              <a:gdLst>
                <a:gd name="T0" fmla="*/ 0 w 30"/>
                <a:gd name="T1" fmla="*/ 0 h 57"/>
                <a:gd name="T2" fmla="*/ 4 w 30"/>
                <a:gd name="T3" fmla="*/ 47 h 57"/>
                <a:gd name="T4" fmla="*/ 5 w 30"/>
                <a:gd name="T5" fmla="*/ 55 h 57"/>
                <a:gd name="T6" fmla="*/ 7 w 30"/>
                <a:gd name="T7" fmla="*/ 57 h 57"/>
                <a:gd name="T8" fmla="*/ 30 w 30"/>
                <a:gd name="T9" fmla="*/ 52 h 57"/>
                <a:gd name="T10" fmla="*/ 30 w 30"/>
                <a:gd name="T11" fmla="*/ 51 h 57"/>
                <a:gd name="T12" fmla="*/ 0 w 30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57">
                  <a:moveTo>
                    <a:pt x="0" y="0"/>
                  </a:moveTo>
                  <a:cubicBezTo>
                    <a:pt x="2" y="15"/>
                    <a:pt x="4" y="30"/>
                    <a:pt x="4" y="47"/>
                  </a:cubicBezTo>
                  <a:cubicBezTo>
                    <a:pt x="4" y="50"/>
                    <a:pt x="4" y="53"/>
                    <a:pt x="5" y="55"/>
                  </a:cubicBezTo>
                  <a:cubicBezTo>
                    <a:pt x="6" y="56"/>
                    <a:pt x="6" y="57"/>
                    <a:pt x="7" y="57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7" y="46"/>
                    <a:pt x="13" y="22"/>
                    <a:pt x="0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390">
              <a:extLst>
                <a:ext uri="{FF2B5EF4-FFF2-40B4-BE49-F238E27FC236}">
                  <a16:creationId xmlns:a16="http://schemas.microsoft.com/office/drawing/2014/main" id="{1A11785B-AED1-449C-8C5D-5ABBD49CE7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16665" y="3583019"/>
              <a:ext cx="81766" cy="214283"/>
            </a:xfrm>
            <a:custGeom>
              <a:avLst/>
              <a:gdLst>
                <a:gd name="T0" fmla="*/ 34 w 34"/>
                <a:gd name="T1" fmla="*/ 86 h 89"/>
                <a:gd name="T2" fmla="*/ 21 w 34"/>
                <a:gd name="T3" fmla="*/ 89 h 89"/>
                <a:gd name="T4" fmla="*/ 24 w 34"/>
                <a:gd name="T5" fmla="*/ 89 h 89"/>
                <a:gd name="T6" fmla="*/ 34 w 34"/>
                <a:gd name="T7" fmla="*/ 86 h 89"/>
                <a:gd name="T8" fmla="*/ 34 w 34"/>
                <a:gd name="T9" fmla="*/ 86 h 89"/>
                <a:gd name="T10" fmla="*/ 0 w 34"/>
                <a:gd name="T11" fmla="*/ 0 h 89"/>
                <a:gd name="T12" fmla="*/ 2 w 34"/>
                <a:gd name="T13" fmla="*/ 30 h 89"/>
                <a:gd name="T14" fmla="*/ 32 w 34"/>
                <a:gd name="T15" fmla="*/ 81 h 89"/>
                <a:gd name="T16" fmla="*/ 33 w 34"/>
                <a:gd name="T17" fmla="*/ 82 h 89"/>
                <a:gd name="T18" fmla="*/ 32 w 34"/>
                <a:gd name="T19" fmla="*/ 82 h 89"/>
                <a:gd name="T20" fmla="*/ 9 w 34"/>
                <a:gd name="T21" fmla="*/ 87 h 89"/>
                <a:gd name="T22" fmla="*/ 11 w 34"/>
                <a:gd name="T23" fmla="*/ 88 h 89"/>
                <a:gd name="T24" fmla="*/ 34 w 34"/>
                <a:gd name="T25" fmla="*/ 85 h 89"/>
                <a:gd name="T26" fmla="*/ 33 w 34"/>
                <a:gd name="T27" fmla="*/ 80 h 89"/>
                <a:gd name="T28" fmla="*/ 28 w 34"/>
                <a:gd name="T29" fmla="*/ 67 h 89"/>
                <a:gd name="T30" fmla="*/ 18 w 34"/>
                <a:gd name="T31" fmla="*/ 43 h 89"/>
                <a:gd name="T32" fmla="*/ 0 w 34"/>
                <a:gd name="T3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" h="89">
                  <a:moveTo>
                    <a:pt x="34" y="86"/>
                  </a:moveTo>
                  <a:cubicBezTo>
                    <a:pt x="30" y="87"/>
                    <a:pt x="25" y="88"/>
                    <a:pt x="21" y="89"/>
                  </a:cubicBezTo>
                  <a:cubicBezTo>
                    <a:pt x="22" y="89"/>
                    <a:pt x="23" y="89"/>
                    <a:pt x="24" y="89"/>
                  </a:cubicBezTo>
                  <a:cubicBezTo>
                    <a:pt x="28" y="88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moveTo>
                    <a:pt x="0" y="0"/>
                  </a:moveTo>
                  <a:cubicBezTo>
                    <a:pt x="0" y="10"/>
                    <a:pt x="1" y="20"/>
                    <a:pt x="2" y="30"/>
                  </a:cubicBezTo>
                  <a:cubicBezTo>
                    <a:pt x="15" y="52"/>
                    <a:pt x="29" y="76"/>
                    <a:pt x="32" y="81"/>
                  </a:cubicBezTo>
                  <a:cubicBezTo>
                    <a:pt x="33" y="82"/>
                    <a:pt x="33" y="82"/>
                    <a:pt x="33" y="82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10" y="88"/>
                    <a:pt x="11" y="88"/>
                    <a:pt x="11" y="88"/>
                  </a:cubicBezTo>
                  <a:cubicBezTo>
                    <a:pt x="20" y="87"/>
                    <a:pt x="28" y="86"/>
                    <a:pt x="34" y="85"/>
                  </a:cubicBezTo>
                  <a:cubicBezTo>
                    <a:pt x="34" y="83"/>
                    <a:pt x="34" y="82"/>
                    <a:pt x="33" y="80"/>
                  </a:cubicBezTo>
                  <a:cubicBezTo>
                    <a:pt x="32" y="76"/>
                    <a:pt x="30" y="71"/>
                    <a:pt x="28" y="67"/>
                  </a:cubicBezTo>
                  <a:cubicBezTo>
                    <a:pt x="25" y="60"/>
                    <a:pt x="22" y="52"/>
                    <a:pt x="18" y="43"/>
                  </a:cubicBezTo>
                  <a:cubicBezTo>
                    <a:pt x="12" y="29"/>
                    <a:pt x="6" y="15"/>
                    <a:pt x="0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6" name="Freeform 391">
              <a:extLst>
                <a:ext uri="{FF2B5EF4-FFF2-40B4-BE49-F238E27FC236}">
                  <a16:creationId xmlns:a16="http://schemas.microsoft.com/office/drawing/2014/main" id="{735CA12F-DFFD-4E35-AC46-465C8CBC8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3450" y="3788843"/>
              <a:ext cx="54981" cy="8459"/>
            </a:xfrm>
            <a:custGeom>
              <a:avLst/>
              <a:gdLst>
                <a:gd name="T0" fmla="*/ 23 w 23"/>
                <a:gd name="T1" fmla="*/ 0 h 4"/>
                <a:gd name="T2" fmla="*/ 0 w 23"/>
                <a:gd name="T3" fmla="*/ 3 h 4"/>
                <a:gd name="T4" fmla="*/ 5 w 23"/>
                <a:gd name="T5" fmla="*/ 4 h 4"/>
                <a:gd name="T6" fmla="*/ 10 w 23"/>
                <a:gd name="T7" fmla="*/ 4 h 4"/>
                <a:gd name="T8" fmla="*/ 23 w 23"/>
                <a:gd name="T9" fmla="*/ 1 h 4"/>
                <a:gd name="T10" fmla="*/ 23 w 2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4">
                  <a:moveTo>
                    <a:pt x="23" y="0"/>
                  </a:moveTo>
                  <a:cubicBezTo>
                    <a:pt x="17" y="1"/>
                    <a:pt x="9" y="2"/>
                    <a:pt x="0" y="3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6" y="4"/>
                    <a:pt x="8" y="4"/>
                    <a:pt x="10" y="4"/>
                  </a:cubicBezTo>
                  <a:cubicBezTo>
                    <a:pt x="14" y="3"/>
                    <a:pt x="19" y="2"/>
                    <a:pt x="23" y="1"/>
                  </a:cubicBezTo>
                  <a:cubicBezTo>
                    <a:pt x="23" y="1"/>
                    <a:pt x="23" y="0"/>
                    <a:pt x="23" y="0"/>
                  </a:cubicBezTo>
                </a:path>
              </a:pathLst>
            </a:custGeom>
            <a:solidFill>
              <a:srgbClr val="1B2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7" name="Freeform 392">
              <a:extLst>
                <a:ext uri="{FF2B5EF4-FFF2-40B4-BE49-F238E27FC236}">
                  <a16:creationId xmlns:a16="http://schemas.microsoft.com/office/drawing/2014/main" id="{57D7422B-B962-4A2E-BBBE-80B5490A4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0367" y="3687341"/>
              <a:ext cx="23966" cy="57800"/>
            </a:xfrm>
            <a:custGeom>
              <a:avLst/>
              <a:gdLst>
                <a:gd name="T0" fmla="*/ 0 w 10"/>
                <a:gd name="T1" fmla="*/ 0 h 24"/>
                <a:gd name="T2" fmla="*/ 10 w 10"/>
                <a:gd name="T3" fmla="*/ 24 h 24"/>
                <a:gd name="T4" fmla="*/ 0 w 1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4">
                  <a:moveTo>
                    <a:pt x="0" y="0"/>
                  </a:moveTo>
                  <a:cubicBezTo>
                    <a:pt x="4" y="9"/>
                    <a:pt x="7" y="17"/>
                    <a:pt x="10" y="24"/>
                  </a:cubicBezTo>
                  <a:cubicBezTo>
                    <a:pt x="7" y="16"/>
                    <a:pt x="3" y="8"/>
                    <a:pt x="0" y="0"/>
                  </a:cubicBezTo>
                </a:path>
              </a:pathLst>
            </a:custGeom>
            <a:solidFill>
              <a:srgbClr val="1B2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393">
              <a:extLst>
                <a:ext uri="{FF2B5EF4-FFF2-40B4-BE49-F238E27FC236}">
                  <a16:creationId xmlns:a16="http://schemas.microsoft.com/office/drawing/2014/main" id="{92B210FC-C4B6-4074-907E-B86A667A9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7822" y="3695799"/>
              <a:ext cx="535707" cy="266444"/>
            </a:xfrm>
            <a:custGeom>
              <a:avLst/>
              <a:gdLst>
                <a:gd name="T0" fmla="*/ 0 w 380"/>
                <a:gd name="T1" fmla="*/ 12 h 189"/>
                <a:gd name="T2" fmla="*/ 70 w 380"/>
                <a:gd name="T3" fmla="*/ 79 h 189"/>
                <a:gd name="T4" fmla="*/ 185 w 380"/>
                <a:gd name="T5" fmla="*/ 189 h 189"/>
                <a:gd name="T6" fmla="*/ 380 w 380"/>
                <a:gd name="T7" fmla="*/ 181 h 189"/>
                <a:gd name="T8" fmla="*/ 221 w 380"/>
                <a:gd name="T9" fmla="*/ 0 h 189"/>
                <a:gd name="T10" fmla="*/ 0 w 380"/>
                <a:gd name="T1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0" h="189">
                  <a:moveTo>
                    <a:pt x="0" y="12"/>
                  </a:moveTo>
                  <a:lnTo>
                    <a:pt x="70" y="79"/>
                  </a:lnTo>
                  <a:lnTo>
                    <a:pt x="185" y="189"/>
                  </a:lnTo>
                  <a:lnTo>
                    <a:pt x="380" y="181"/>
                  </a:lnTo>
                  <a:lnTo>
                    <a:pt x="221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9" name="Freeform 394">
              <a:extLst>
                <a:ext uri="{FF2B5EF4-FFF2-40B4-BE49-F238E27FC236}">
                  <a16:creationId xmlns:a16="http://schemas.microsoft.com/office/drawing/2014/main" id="{3403D6BC-FCB9-44AB-8DDB-A233A82A6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8216" y="3698619"/>
              <a:ext cx="525839" cy="283361"/>
            </a:xfrm>
            <a:custGeom>
              <a:avLst/>
              <a:gdLst>
                <a:gd name="T0" fmla="*/ 30 w 218"/>
                <a:gd name="T1" fmla="*/ 5 h 117"/>
                <a:gd name="T2" fmla="*/ 31 w 218"/>
                <a:gd name="T3" fmla="*/ 41 h 117"/>
                <a:gd name="T4" fmla="*/ 109 w 218"/>
                <a:gd name="T5" fmla="*/ 89 h 117"/>
                <a:gd name="T6" fmla="*/ 105 w 218"/>
                <a:gd name="T7" fmla="*/ 117 h 117"/>
                <a:gd name="T8" fmla="*/ 192 w 218"/>
                <a:gd name="T9" fmla="*/ 113 h 117"/>
                <a:gd name="T10" fmla="*/ 199 w 218"/>
                <a:gd name="T11" fmla="*/ 71 h 117"/>
                <a:gd name="T12" fmla="*/ 123 w 218"/>
                <a:gd name="T13" fmla="*/ 14 h 117"/>
                <a:gd name="T14" fmla="*/ 131 w 218"/>
                <a:gd name="T15" fmla="*/ 0 h 117"/>
                <a:gd name="T16" fmla="*/ 30 w 218"/>
                <a:gd name="T17" fmla="*/ 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8" h="117">
                  <a:moveTo>
                    <a:pt x="30" y="5"/>
                  </a:moveTo>
                  <a:cubicBezTo>
                    <a:pt x="30" y="5"/>
                    <a:pt x="0" y="18"/>
                    <a:pt x="31" y="41"/>
                  </a:cubicBezTo>
                  <a:cubicBezTo>
                    <a:pt x="61" y="64"/>
                    <a:pt x="103" y="72"/>
                    <a:pt x="109" y="89"/>
                  </a:cubicBezTo>
                  <a:cubicBezTo>
                    <a:pt x="115" y="105"/>
                    <a:pt x="105" y="117"/>
                    <a:pt x="105" y="117"/>
                  </a:cubicBezTo>
                  <a:cubicBezTo>
                    <a:pt x="192" y="113"/>
                    <a:pt x="192" y="113"/>
                    <a:pt x="192" y="113"/>
                  </a:cubicBezTo>
                  <a:cubicBezTo>
                    <a:pt x="192" y="113"/>
                    <a:pt x="218" y="91"/>
                    <a:pt x="199" y="71"/>
                  </a:cubicBezTo>
                  <a:cubicBezTo>
                    <a:pt x="180" y="51"/>
                    <a:pt x="129" y="22"/>
                    <a:pt x="123" y="14"/>
                  </a:cubicBezTo>
                  <a:cubicBezTo>
                    <a:pt x="117" y="6"/>
                    <a:pt x="131" y="0"/>
                    <a:pt x="131" y="0"/>
                  </a:cubicBezTo>
                  <a:lnTo>
                    <a:pt x="30" y="5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0" name="Freeform 395">
              <a:extLst>
                <a:ext uri="{FF2B5EF4-FFF2-40B4-BE49-F238E27FC236}">
                  <a16:creationId xmlns:a16="http://schemas.microsoft.com/office/drawing/2014/main" id="{C4EF9D93-797F-4A3F-B9BB-A7D68153D7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0733" y="3688751"/>
              <a:ext cx="114191" cy="16917"/>
            </a:xfrm>
            <a:custGeom>
              <a:avLst/>
              <a:gdLst>
                <a:gd name="T0" fmla="*/ 6 w 81"/>
                <a:gd name="T1" fmla="*/ 12 h 12"/>
                <a:gd name="T2" fmla="*/ 0 w 81"/>
                <a:gd name="T3" fmla="*/ 5 h 12"/>
                <a:gd name="T4" fmla="*/ 81 w 81"/>
                <a:gd name="T5" fmla="*/ 0 h 12"/>
                <a:gd name="T6" fmla="*/ 81 w 81"/>
                <a:gd name="T7" fmla="*/ 9 h 12"/>
                <a:gd name="T8" fmla="*/ 6 w 81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2">
                  <a:moveTo>
                    <a:pt x="6" y="12"/>
                  </a:moveTo>
                  <a:lnTo>
                    <a:pt x="0" y="5"/>
                  </a:lnTo>
                  <a:lnTo>
                    <a:pt x="81" y="0"/>
                  </a:lnTo>
                  <a:lnTo>
                    <a:pt x="81" y="9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1" name="Freeform 396">
              <a:extLst>
                <a:ext uri="{FF2B5EF4-FFF2-40B4-BE49-F238E27FC236}">
                  <a16:creationId xmlns:a16="http://schemas.microsoft.com/office/drawing/2014/main" id="{75D91210-ECB3-4003-BA5F-F6B154D7E8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2802" y="3738092"/>
              <a:ext cx="193137" cy="14098"/>
            </a:xfrm>
            <a:custGeom>
              <a:avLst/>
              <a:gdLst>
                <a:gd name="T0" fmla="*/ 80 w 80"/>
                <a:gd name="T1" fmla="*/ 1 h 6"/>
                <a:gd name="T2" fmla="*/ 69 w 80"/>
                <a:gd name="T3" fmla="*/ 2 h 6"/>
                <a:gd name="T4" fmla="*/ 40 w 80"/>
                <a:gd name="T5" fmla="*/ 5 h 6"/>
                <a:gd name="T6" fmla="*/ 11 w 80"/>
                <a:gd name="T7" fmla="*/ 5 h 6"/>
                <a:gd name="T8" fmla="*/ 0 w 80"/>
                <a:gd name="T9" fmla="*/ 4 h 6"/>
                <a:gd name="T10" fmla="*/ 11 w 80"/>
                <a:gd name="T11" fmla="*/ 4 h 6"/>
                <a:gd name="T12" fmla="*/ 40 w 80"/>
                <a:gd name="T13" fmla="*/ 3 h 6"/>
                <a:gd name="T14" fmla="*/ 69 w 80"/>
                <a:gd name="T15" fmla="*/ 1 h 6"/>
                <a:gd name="T16" fmla="*/ 80 w 80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6">
                  <a:moveTo>
                    <a:pt x="80" y="1"/>
                  </a:moveTo>
                  <a:cubicBezTo>
                    <a:pt x="80" y="1"/>
                    <a:pt x="76" y="2"/>
                    <a:pt x="69" y="2"/>
                  </a:cubicBezTo>
                  <a:cubicBezTo>
                    <a:pt x="61" y="3"/>
                    <a:pt x="51" y="4"/>
                    <a:pt x="40" y="5"/>
                  </a:cubicBezTo>
                  <a:cubicBezTo>
                    <a:pt x="29" y="5"/>
                    <a:pt x="19" y="6"/>
                    <a:pt x="11" y="5"/>
                  </a:cubicBezTo>
                  <a:cubicBezTo>
                    <a:pt x="4" y="5"/>
                    <a:pt x="0" y="5"/>
                    <a:pt x="0" y="4"/>
                  </a:cubicBezTo>
                  <a:cubicBezTo>
                    <a:pt x="0" y="4"/>
                    <a:pt x="4" y="4"/>
                    <a:pt x="11" y="4"/>
                  </a:cubicBezTo>
                  <a:cubicBezTo>
                    <a:pt x="19" y="4"/>
                    <a:pt x="29" y="3"/>
                    <a:pt x="40" y="3"/>
                  </a:cubicBezTo>
                  <a:cubicBezTo>
                    <a:pt x="51" y="2"/>
                    <a:pt x="61" y="1"/>
                    <a:pt x="69" y="1"/>
                  </a:cubicBezTo>
                  <a:cubicBezTo>
                    <a:pt x="76" y="1"/>
                    <a:pt x="80" y="0"/>
                    <a:pt x="8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2" name="Freeform 397">
              <a:extLst>
                <a:ext uri="{FF2B5EF4-FFF2-40B4-BE49-F238E27FC236}">
                  <a16:creationId xmlns:a16="http://schemas.microsoft.com/office/drawing/2014/main" id="{9A900B5C-C391-499C-A038-4BEC9E218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3816" y="3769107"/>
              <a:ext cx="186088" cy="11278"/>
            </a:xfrm>
            <a:custGeom>
              <a:avLst/>
              <a:gdLst>
                <a:gd name="T0" fmla="*/ 77 w 77"/>
                <a:gd name="T1" fmla="*/ 1 h 5"/>
                <a:gd name="T2" fmla="*/ 38 w 77"/>
                <a:gd name="T3" fmla="*/ 4 h 5"/>
                <a:gd name="T4" fmla="*/ 0 w 77"/>
                <a:gd name="T5" fmla="*/ 5 h 5"/>
                <a:gd name="T6" fmla="*/ 38 w 77"/>
                <a:gd name="T7" fmla="*/ 2 h 5"/>
                <a:gd name="T8" fmla="*/ 77 w 77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5">
                  <a:moveTo>
                    <a:pt x="77" y="1"/>
                  </a:moveTo>
                  <a:cubicBezTo>
                    <a:pt x="77" y="2"/>
                    <a:pt x="60" y="3"/>
                    <a:pt x="38" y="4"/>
                  </a:cubicBezTo>
                  <a:cubicBezTo>
                    <a:pt x="17" y="5"/>
                    <a:pt x="0" y="5"/>
                    <a:pt x="0" y="5"/>
                  </a:cubicBezTo>
                  <a:cubicBezTo>
                    <a:pt x="0" y="4"/>
                    <a:pt x="17" y="3"/>
                    <a:pt x="38" y="2"/>
                  </a:cubicBezTo>
                  <a:cubicBezTo>
                    <a:pt x="59" y="1"/>
                    <a:pt x="77" y="0"/>
                    <a:pt x="7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3" name="Freeform 398">
              <a:extLst>
                <a:ext uri="{FF2B5EF4-FFF2-40B4-BE49-F238E27FC236}">
                  <a16:creationId xmlns:a16="http://schemas.microsoft.com/office/drawing/2014/main" id="{8C7007E4-8E58-4313-82ED-04CB0570D1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4567" y="3797302"/>
              <a:ext cx="183268" cy="15508"/>
            </a:xfrm>
            <a:custGeom>
              <a:avLst/>
              <a:gdLst>
                <a:gd name="T0" fmla="*/ 76 w 76"/>
                <a:gd name="T1" fmla="*/ 0 h 6"/>
                <a:gd name="T2" fmla="*/ 65 w 76"/>
                <a:gd name="T3" fmla="*/ 2 h 6"/>
                <a:gd name="T4" fmla="*/ 38 w 76"/>
                <a:gd name="T5" fmla="*/ 5 h 6"/>
                <a:gd name="T6" fmla="*/ 12 w 76"/>
                <a:gd name="T7" fmla="*/ 6 h 6"/>
                <a:gd name="T8" fmla="*/ 0 w 76"/>
                <a:gd name="T9" fmla="*/ 6 h 6"/>
                <a:gd name="T10" fmla="*/ 11 w 76"/>
                <a:gd name="T11" fmla="*/ 4 h 6"/>
                <a:gd name="T12" fmla="*/ 38 w 76"/>
                <a:gd name="T13" fmla="*/ 2 h 6"/>
                <a:gd name="T14" fmla="*/ 65 w 76"/>
                <a:gd name="T15" fmla="*/ 0 h 6"/>
                <a:gd name="T16" fmla="*/ 76 w 76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6">
                  <a:moveTo>
                    <a:pt x="76" y="0"/>
                  </a:moveTo>
                  <a:cubicBezTo>
                    <a:pt x="76" y="0"/>
                    <a:pt x="72" y="1"/>
                    <a:pt x="65" y="2"/>
                  </a:cubicBezTo>
                  <a:cubicBezTo>
                    <a:pt x="58" y="3"/>
                    <a:pt x="49" y="4"/>
                    <a:pt x="38" y="5"/>
                  </a:cubicBezTo>
                  <a:cubicBezTo>
                    <a:pt x="28" y="5"/>
                    <a:pt x="18" y="6"/>
                    <a:pt x="12" y="6"/>
                  </a:cubicBezTo>
                  <a:cubicBezTo>
                    <a:pt x="5" y="6"/>
                    <a:pt x="0" y="6"/>
                    <a:pt x="0" y="6"/>
                  </a:cubicBezTo>
                  <a:cubicBezTo>
                    <a:pt x="0" y="5"/>
                    <a:pt x="5" y="5"/>
                    <a:pt x="11" y="4"/>
                  </a:cubicBezTo>
                  <a:cubicBezTo>
                    <a:pt x="19" y="4"/>
                    <a:pt x="28" y="3"/>
                    <a:pt x="38" y="2"/>
                  </a:cubicBezTo>
                  <a:cubicBezTo>
                    <a:pt x="48" y="2"/>
                    <a:pt x="57" y="1"/>
                    <a:pt x="65" y="0"/>
                  </a:cubicBezTo>
                  <a:cubicBezTo>
                    <a:pt x="72" y="0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4" name="Freeform 399">
              <a:extLst>
                <a:ext uri="{FF2B5EF4-FFF2-40B4-BE49-F238E27FC236}">
                  <a16:creationId xmlns:a16="http://schemas.microsoft.com/office/drawing/2014/main" id="{07EA9908-3B3D-4D5D-A0F8-B3E2CBCE5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368" y="3831136"/>
              <a:ext cx="159303" cy="16917"/>
            </a:xfrm>
            <a:custGeom>
              <a:avLst/>
              <a:gdLst>
                <a:gd name="T0" fmla="*/ 66 w 66"/>
                <a:gd name="T1" fmla="*/ 1 h 7"/>
                <a:gd name="T2" fmla="*/ 33 w 66"/>
                <a:gd name="T3" fmla="*/ 4 h 7"/>
                <a:gd name="T4" fmla="*/ 0 w 66"/>
                <a:gd name="T5" fmla="*/ 6 h 7"/>
                <a:gd name="T6" fmla="*/ 33 w 66"/>
                <a:gd name="T7" fmla="*/ 2 h 7"/>
                <a:gd name="T8" fmla="*/ 66 w 66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7">
                  <a:moveTo>
                    <a:pt x="66" y="1"/>
                  </a:moveTo>
                  <a:cubicBezTo>
                    <a:pt x="66" y="1"/>
                    <a:pt x="51" y="3"/>
                    <a:pt x="33" y="4"/>
                  </a:cubicBezTo>
                  <a:cubicBezTo>
                    <a:pt x="15" y="6"/>
                    <a:pt x="0" y="7"/>
                    <a:pt x="0" y="6"/>
                  </a:cubicBezTo>
                  <a:cubicBezTo>
                    <a:pt x="0" y="5"/>
                    <a:pt x="15" y="4"/>
                    <a:pt x="33" y="2"/>
                  </a:cubicBezTo>
                  <a:cubicBezTo>
                    <a:pt x="51" y="1"/>
                    <a:pt x="66" y="0"/>
                    <a:pt x="6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Freeform 400">
              <a:extLst>
                <a:ext uri="{FF2B5EF4-FFF2-40B4-BE49-F238E27FC236}">
                  <a16:creationId xmlns:a16="http://schemas.microsoft.com/office/drawing/2014/main" id="{E259EB58-6396-471F-A7B8-BA24FEDC4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8758" y="3866380"/>
              <a:ext cx="152254" cy="16917"/>
            </a:xfrm>
            <a:custGeom>
              <a:avLst/>
              <a:gdLst>
                <a:gd name="T0" fmla="*/ 63 w 63"/>
                <a:gd name="T1" fmla="*/ 0 h 7"/>
                <a:gd name="T2" fmla="*/ 32 w 63"/>
                <a:gd name="T3" fmla="*/ 5 h 7"/>
                <a:gd name="T4" fmla="*/ 0 w 63"/>
                <a:gd name="T5" fmla="*/ 7 h 7"/>
                <a:gd name="T6" fmla="*/ 31 w 63"/>
                <a:gd name="T7" fmla="*/ 3 h 7"/>
                <a:gd name="T8" fmla="*/ 63 w 63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63" y="0"/>
                  </a:moveTo>
                  <a:cubicBezTo>
                    <a:pt x="63" y="1"/>
                    <a:pt x="49" y="3"/>
                    <a:pt x="32" y="5"/>
                  </a:cubicBezTo>
                  <a:cubicBezTo>
                    <a:pt x="14" y="6"/>
                    <a:pt x="0" y="7"/>
                    <a:pt x="0" y="7"/>
                  </a:cubicBezTo>
                  <a:cubicBezTo>
                    <a:pt x="0" y="6"/>
                    <a:pt x="14" y="4"/>
                    <a:pt x="31" y="3"/>
                  </a:cubicBezTo>
                  <a:cubicBezTo>
                    <a:pt x="49" y="1"/>
                    <a:pt x="63" y="0"/>
                    <a:pt x="6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401">
              <a:extLst>
                <a:ext uri="{FF2B5EF4-FFF2-40B4-BE49-F238E27FC236}">
                  <a16:creationId xmlns:a16="http://schemas.microsoft.com/office/drawing/2014/main" id="{D7FF15F2-A592-4707-BF3A-72E7C4918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8495" y="3911492"/>
              <a:ext cx="156483" cy="9869"/>
            </a:xfrm>
            <a:custGeom>
              <a:avLst/>
              <a:gdLst>
                <a:gd name="T0" fmla="*/ 65 w 65"/>
                <a:gd name="T1" fmla="*/ 0 h 4"/>
                <a:gd name="T2" fmla="*/ 55 w 65"/>
                <a:gd name="T3" fmla="*/ 2 h 4"/>
                <a:gd name="T4" fmla="*/ 32 w 65"/>
                <a:gd name="T5" fmla="*/ 4 h 4"/>
                <a:gd name="T6" fmla="*/ 9 w 65"/>
                <a:gd name="T7" fmla="*/ 4 h 4"/>
                <a:gd name="T8" fmla="*/ 0 w 65"/>
                <a:gd name="T9" fmla="*/ 4 h 4"/>
                <a:gd name="T10" fmla="*/ 9 w 65"/>
                <a:gd name="T11" fmla="*/ 3 h 4"/>
                <a:gd name="T12" fmla="*/ 32 w 65"/>
                <a:gd name="T13" fmla="*/ 2 h 4"/>
                <a:gd name="T14" fmla="*/ 55 w 65"/>
                <a:gd name="T15" fmla="*/ 0 h 4"/>
                <a:gd name="T16" fmla="*/ 65 w 65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4">
                  <a:moveTo>
                    <a:pt x="65" y="0"/>
                  </a:moveTo>
                  <a:cubicBezTo>
                    <a:pt x="65" y="1"/>
                    <a:pt x="61" y="1"/>
                    <a:pt x="55" y="2"/>
                  </a:cubicBezTo>
                  <a:cubicBezTo>
                    <a:pt x="49" y="3"/>
                    <a:pt x="41" y="3"/>
                    <a:pt x="32" y="4"/>
                  </a:cubicBezTo>
                  <a:cubicBezTo>
                    <a:pt x="23" y="4"/>
                    <a:pt x="15" y="4"/>
                    <a:pt x="9" y="4"/>
                  </a:cubicBezTo>
                  <a:cubicBezTo>
                    <a:pt x="3" y="4"/>
                    <a:pt x="0" y="4"/>
                    <a:pt x="0" y="4"/>
                  </a:cubicBezTo>
                  <a:cubicBezTo>
                    <a:pt x="0" y="3"/>
                    <a:pt x="3" y="3"/>
                    <a:pt x="9" y="3"/>
                  </a:cubicBezTo>
                  <a:cubicBezTo>
                    <a:pt x="16" y="2"/>
                    <a:pt x="24" y="2"/>
                    <a:pt x="32" y="2"/>
                  </a:cubicBezTo>
                  <a:cubicBezTo>
                    <a:pt x="41" y="1"/>
                    <a:pt x="48" y="1"/>
                    <a:pt x="55" y="0"/>
                  </a:cubicBezTo>
                  <a:cubicBezTo>
                    <a:pt x="61" y="0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7" name="Freeform 402">
              <a:extLst>
                <a:ext uri="{FF2B5EF4-FFF2-40B4-BE49-F238E27FC236}">
                  <a16:creationId xmlns:a16="http://schemas.microsoft.com/office/drawing/2014/main" id="{9190C57F-F9C8-48DA-8DDC-2DF4691C8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7836" y="3788843"/>
              <a:ext cx="280542" cy="136747"/>
            </a:xfrm>
            <a:custGeom>
              <a:avLst/>
              <a:gdLst>
                <a:gd name="T0" fmla="*/ 114 w 116"/>
                <a:gd name="T1" fmla="*/ 57 h 57"/>
                <a:gd name="T2" fmla="*/ 92 w 116"/>
                <a:gd name="T3" fmla="*/ 53 h 57"/>
                <a:gd name="T4" fmla="*/ 12 w 116"/>
                <a:gd name="T5" fmla="*/ 55 h 57"/>
                <a:gd name="T6" fmla="*/ 11 w 116"/>
                <a:gd name="T7" fmla="*/ 52 h 57"/>
                <a:gd name="T8" fmla="*/ 42 w 116"/>
                <a:gd name="T9" fmla="*/ 43 h 57"/>
                <a:gd name="T10" fmla="*/ 0 w 116"/>
                <a:gd name="T11" fmla="*/ 47 h 57"/>
                <a:gd name="T12" fmla="*/ 16 w 116"/>
                <a:gd name="T13" fmla="*/ 27 h 57"/>
                <a:gd name="T14" fmla="*/ 46 w 116"/>
                <a:gd name="T15" fmla="*/ 16 h 57"/>
                <a:gd name="T16" fmla="*/ 33 w 116"/>
                <a:gd name="T17" fmla="*/ 6 h 57"/>
                <a:gd name="T18" fmla="*/ 81 w 116"/>
                <a:gd name="T19" fmla="*/ 5 h 57"/>
                <a:gd name="T20" fmla="*/ 93 w 116"/>
                <a:gd name="T21" fmla="*/ 17 h 57"/>
                <a:gd name="T22" fmla="*/ 116 w 116"/>
                <a:gd name="T23" fmla="*/ 1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57">
                  <a:moveTo>
                    <a:pt x="114" y="57"/>
                  </a:moveTo>
                  <a:cubicBezTo>
                    <a:pt x="92" y="53"/>
                    <a:pt x="92" y="53"/>
                    <a:pt x="92" y="53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7" y="54"/>
                    <a:pt x="11" y="52"/>
                  </a:cubicBezTo>
                  <a:cubicBezTo>
                    <a:pt x="13" y="51"/>
                    <a:pt x="42" y="43"/>
                    <a:pt x="42" y="43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6" y="34"/>
                    <a:pt x="16" y="27"/>
                  </a:cubicBezTo>
                  <a:cubicBezTo>
                    <a:pt x="26" y="20"/>
                    <a:pt x="46" y="16"/>
                    <a:pt x="46" y="1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76" y="0"/>
                    <a:pt x="81" y="5"/>
                  </a:cubicBezTo>
                  <a:cubicBezTo>
                    <a:pt x="87" y="10"/>
                    <a:pt x="93" y="17"/>
                    <a:pt x="93" y="17"/>
                  </a:cubicBezTo>
                  <a:cubicBezTo>
                    <a:pt x="116" y="17"/>
                    <a:pt x="116" y="17"/>
                    <a:pt x="116" y="17"/>
                  </a:cubicBezTo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8" name="Freeform 403">
              <a:extLst>
                <a:ext uri="{FF2B5EF4-FFF2-40B4-BE49-F238E27FC236}">
                  <a16:creationId xmlns:a16="http://schemas.microsoft.com/office/drawing/2014/main" id="{0459EC36-947E-418C-89A9-AB2B53B79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0655" y="3884707"/>
              <a:ext cx="135337" cy="16917"/>
            </a:xfrm>
            <a:custGeom>
              <a:avLst/>
              <a:gdLst>
                <a:gd name="T0" fmla="*/ 56 w 56"/>
                <a:gd name="T1" fmla="*/ 1 h 7"/>
                <a:gd name="T2" fmla="*/ 28 w 56"/>
                <a:gd name="T3" fmla="*/ 3 h 7"/>
                <a:gd name="T4" fmla="*/ 0 w 56"/>
                <a:gd name="T5" fmla="*/ 6 h 7"/>
                <a:gd name="T6" fmla="*/ 8 w 56"/>
                <a:gd name="T7" fmla="*/ 4 h 7"/>
                <a:gd name="T8" fmla="*/ 28 w 56"/>
                <a:gd name="T9" fmla="*/ 1 h 7"/>
                <a:gd name="T10" fmla="*/ 48 w 56"/>
                <a:gd name="T11" fmla="*/ 0 h 7"/>
                <a:gd name="T12" fmla="*/ 56 w 56"/>
                <a:gd name="T1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7">
                  <a:moveTo>
                    <a:pt x="56" y="1"/>
                  </a:moveTo>
                  <a:cubicBezTo>
                    <a:pt x="56" y="2"/>
                    <a:pt x="44" y="2"/>
                    <a:pt x="28" y="3"/>
                  </a:cubicBezTo>
                  <a:cubicBezTo>
                    <a:pt x="12" y="5"/>
                    <a:pt x="0" y="7"/>
                    <a:pt x="0" y="6"/>
                  </a:cubicBezTo>
                  <a:cubicBezTo>
                    <a:pt x="0" y="6"/>
                    <a:pt x="3" y="5"/>
                    <a:pt x="8" y="4"/>
                  </a:cubicBezTo>
                  <a:cubicBezTo>
                    <a:pt x="13" y="3"/>
                    <a:pt x="20" y="2"/>
                    <a:pt x="28" y="1"/>
                  </a:cubicBezTo>
                  <a:cubicBezTo>
                    <a:pt x="36" y="1"/>
                    <a:pt x="43" y="0"/>
                    <a:pt x="48" y="0"/>
                  </a:cubicBezTo>
                  <a:cubicBezTo>
                    <a:pt x="53" y="0"/>
                    <a:pt x="56" y="1"/>
                    <a:pt x="5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Freeform 404">
              <a:extLst>
                <a:ext uri="{FF2B5EF4-FFF2-40B4-BE49-F238E27FC236}">
                  <a16:creationId xmlns:a16="http://schemas.microsoft.com/office/drawing/2014/main" id="{466AA500-4A61-4AFF-BBC6-D860CB92E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3343" y="3860741"/>
              <a:ext cx="118419" cy="19737"/>
            </a:xfrm>
            <a:custGeom>
              <a:avLst/>
              <a:gdLst>
                <a:gd name="T0" fmla="*/ 49 w 49"/>
                <a:gd name="T1" fmla="*/ 0 h 8"/>
                <a:gd name="T2" fmla="*/ 25 w 49"/>
                <a:gd name="T3" fmla="*/ 5 h 8"/>
                <a:gd name="T4" fmla="*/ 0 w 49"/>
                <a:gd name="T5" fmla="*/ 7 h 8"/>
                <a:gd name="T6" fmla="*/ 24 w 49"/>
                <a:gd name="T7" fmla="*/ 3 h 8"/>
                <a:gd name="T8" fmla="*/ 49 w 49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8">
                  <a:moveTo>
                    <a:pt x="49" y="0"/>
                  </a:moveTo>
                  <a:cubicBezTo>
                    <a:pt x="49" y="1"/>
                    <a:pt x="38" y="3"/>
                    <a:pt x="25" y="5"/>
                  </a:cubicBezTo>
                  <a:cubicBezTo>
                    <a:pt x="11" y="7"/>
                    <a:pt x="0" y="8"/>
                    <a:pt x="0" y="7"/>
                  </a:cubicBezTo>
                  <a:cubicBezTo>
                    <a:pt x="0" y="7"/>
                    <a:pt x="11" y="5"/>
                    <a:pt x="24" y="3"/>
                  </a:cubicBezTo>
                  <a:cubicBezTo>
                    <a:pt x="38" y="1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405">
              <a:extLst>
                <a:ext uri="{FF2B5EF4-FFF2-40B4-BE49-F238E27FC236}">
                  <a16:creationId xmlns:a16="http://schemas.microsoft.com/office/drawing/2014/main" id="{948A0A31-9605-4F9D-BD2A-4E7A4B04F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8899" y="3323624"/>
              <a:ext cx="139566" cy="29605"/>
            </a:xfrm>
            <a:custGeom>
              <a:avLst/>
              <a:gdLst>
                <a:gd name="T0" fmla="*/ 7 w 99"/>
                <a:gd name="T1" fmla="*/ 0 h 21"/>
                <a:gd name="T2" fmla="*/ 0 w 99"/>
                <a:gd name="T3" fmla="*/ 21 h 21"/>
                <a:gd name="T4" fmla="*/ 99 w 99"/>
                <a:gd name="T5" fmla="*/ 21 h 21"/>
                <a:gd name="T6" fmla="*/ 94 w 99"/>
                <a:gd name="T7" fmla="*/ 5 h 21"/>
                <a:gd name="T8" fmla="*/ 7 w 9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21">
                  <a:moveTo>
                    <a:pt x="7" y="0"/>
                  </a:moveTo>
                  <a:lnTo>
                    <a:pt x="0" y="21"/>
                  </a:lnTo>
                  <a:lnTo>
                    <a:pt x="99" y="21"/>
                  </a:lnTo>
                  <a:lnTo>
                    <a:pt x="94" y="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Freeform 407">
              <a:extLst>
                <a:ext uri="{FF2B5EF4-FFF2-40B4-BE49-F238E27FC236}">
                  <a16:creationId xmlns:a16="http://schemas.microsoft.com/office/drawing/2014/main" id="{7414898C-CCEA-4847-A8A4-6A467BBC2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3260" y="3413848"/>
              <a:ext cx="149434" cy="1410"/>
            </a:xfrm>
            <a:custGeom>
              <a:avLst/>
              <a:gdLst>
                <a:gd name="T0" fmla="*/ 106 w 106"/>
                <a:gd name="T1" fmla="*/ 1 h 1"/>
                <a:gd name="T2" fmla="*/ 105 w 106"/>
                <a:gd name="T3" fmla="*/ 0 h 1"/>
                <a:gd name="T4" fmla="*/ 2 w 106"/>
                <a:gd name="T5" fmla="*/ 0 h 1"/>
                <a:gd name="T6" fmla="*/ 0 w 106"/>
                <a:gd name="T7" fmla="*/ 1 h 1"/>
                <a:gd name="T8" fmla="*/ 106 w 10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">
                  <a:moveTo>
                    <a:pt x="106" y="1"/>
                  </a:moveTo>
                  <a:lnTo>
                    <a:pt x="105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2" name="Freeform 408">
              <a:extLst>
                <a:ext uri="{FF2B5EF4-FFF2-40B4-BE49-F238E27FC236}">
                  <a16:creationId xmlns:a16="http://schemas.microsoft.com/office/drawing/2014/main" id="{D1AFD33A-4D36-40C9-83B6-DFDCF32F7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9031" y="3354639"/>
              <a:ext cx="159303" cy="228380"/>
            </a:xfrm>
            <a:custGeom>
              <a:avLst/>
              <a:gdLst>
                <a:gd name="T0" fmla="*/ 54 w 66"/>
                <a:gd name="T1" fmla="*/ 91 h 94"/>
                <a:gd name="T2" fmla="*/ 66 w 66"/>
                <a:gd name="T3" fmla="*/ 0 h 94"/>
                <a:gd name="T4" fmla="*/ 0 w 66"/>
                <a:gd name="T5" fmla="*/ 0 h 94"/>
                <a:gd name="T6" fmla="*/ 12 w 66"/>
                <a:gd name="T7" fmla="*/ 91 h 94"/>
                <a:gd name="T8" fmla="*/ 54 w 66"/>
                <a:gd name="T9" fmla="*/ 9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4">
                  <a:moveTo>
                    <a:pt x="54" y="91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91"/>
                    <a:pt x="12" y="91"/>
                    <a:pt x="12" y="91"/>
                  </a:cubicBezTo>
                  <a:cubicBezTo>
                    <a:pt x="12" y="91"/>
                    <a:pt x="37" y="94"/>
                    <a:pt x="54" y="9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3" name="Freeform 409">
              <a:extLst>
                <a:ext uri="{FF2B5EF4-FFF2-40B4-BE49-F238E27FC236}">
                  <a16:creationId xmlns:a16="http://schemas.microsoft.com/office/drawing/2014/main" id="{07189A7A-4887-42D8-8ED3-CCCBF926F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6211" y="3343361"/>
              <a:ext cx="164942" cy="16917"/>
            </a:xfrm>
            <a:custGeom>
              <a:avLst/>
              <a:gdLst>
                <a:gd name="T0" fmla="*/ 68 w 68"/>
                <a:gd name="T1" fmla="*/ 7 h 7"/>
                <a:gd name="T2" fmla="*/ 0 w 68"/>
                <a:gd name="T3" fmla="*/ 7 h 7"/>
                <a:gd name="T4" fmla="*/ 0 w 68"/>
                <a:gd name="T5" fmla="*/ 6 h 7"/>
                <a:gd name="T6" fmla="*/ 6 w 68"/>
                <a:gd name="T7" fmla="*/ 0 h 7"/>
                <a:gd name="T8" fmla="*/ 62 w 68"/>
                <a:gd name="T9" fmla="*/ 0 h 7"/>
                <a:gd name="T10" fmla="*/ 68 w 68"/>
                <a:gd name="T11" fmla="*/ 6 h 7"/>
                <a:gd name="T12" fmla="*/ 68 w 68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7">
                  <a:moveTo>
                    <a:pt x="68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5" y="0"/>
                    <a:pt x="68" y="3"/>
                    <a:pt x="68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4" name="Freeform 410">
              <a:extLst>
                <a:ext uri="{FF2B5EF4-FFF2-40B4-BE49-F238E27FC236}">
                  <a16:creationId xmlns:a16="http://schemas.microsoft.com/office/drawing/2014/main" id="{5883F074-41E0-4808-B6D4-942681796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3260" y="3415259"/>
              <a:ext cx="149434" cy="84585"/>
            </a:xfrm>
            <a:custGeom>
              <a:avLst/>
              <a:gdLst>
                <a:gd name="T0" fmla="*/ 98 w 106"/>
                <a:gd name="T1" fmla="*/ 60 h 60"/>
                <a:gd name="T2" fmla="*/ 9 w 106"/>
                <a:gd name="T3" fmla="*/ 60 h 60"/>
                <a:gd name="T4" fmla="*/ 0 w 106"/>
                <a:gd name="T5" fmla="*/ 0 h 60"/>
                <a:gd name="T6" fmla="*/ 106 w 106"/>
                <a:gd name="T7" fmla="*/ 0 h 60"/>
                <a:gd name="T8" fmla="*/ 98 w 106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60">
                  <a:moveTo>
                    <a:pt x="98" y="60"/>
                  </a:moveTo>
                  <a:lnTo>
                    <a:pt x="9" y="60"/>
                  </a:lnTo>
                  <a:lnTo>
                    <a:pt x="0" y="0"/>
                  </a:lnTo>
                  <a:lnTo>
                    <a:pt x="106" y="0"/>
                  </a:lnTo>
                  <a:lnTo>
                    <a:pt x="98" y="6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5" name="Freeform 411">
              <a:extLst>
                <a:ext uri="{FF2B5EF4-FFF2-40B4-BE49-F238E27FC236}">
                  <a16:creationId xmlns:a16="http://schemas.microsoft.com/office/drawing/2014/main" id="{1771302D-5EE7-47F5-8E39-1CF38B5A4E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09914" y="3418078"/>
              <a:ext cx="67668" cy="80357"/>
            </a:xfrm>
            <a:custGeom>
              <a:avLst/>
              <a:gdLst>
                <a:gd name="T0" fmla="*/ 23 w 28"/>
                <a:gd name="T1" fmla="*/ 22 h 33"/>
                <a:gd name="T2" fmla="*/ 22 w 28"/>
                <a:gd name="T3" fmla="*/ 4 h 33"/>
                <a:gd name="T4" fmla="*/ 8 w 28"/>
                <a:gd name="T5" fmla="*/ 8 h 33"/>
                <a:gd name="T6" fmla="*/ 5 w 28"/>
                <a:gd name="T7" fmla="*/ 26 h 33"/>
                <a:gd name="T8" fmla="*/ 23 w 28"/>
                <a:gd name="T9" fmla="*/ 22 h 33"/>
                <a:gd name="T10" fmla="*/ 13 w 28"/>
                <a:gd name="T11" fmla="*/ 21 h 33"/>
                <a:gd name="T12" fmla="*/ 7 w 28"/>
                <a:gd name="T13" fmla="*/ 28 h 33"/>
                <a:gd name="T14" fmla="*/ 15 w 28"/>
                <a:gd name="T15" fmla="*/ 16 h 33"/>
                <a:gd name="T16" fmla="*/ 21 w 28"/>
                <a:gd name="T17" fmla="*/ 5 h 33"/>
                <a:gd name="T18" fmla="*/ 13 w 28"/>
                <a:gd name="T19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3">
                  <a:moveTo>
                    <a:pt x="23" y="22"/>
                  </a:moveTo>
                  <a:cubicBezTo>
                    <a:pt x="27" y="16"/>
                    <a:pt x="28" y="8"/>
                    <a:pt x="22" y="4"/>
                  </a:cubicBezTo>
                  <a:cubicBezTo>
                    <a:pt x="22" y="4"/>
                    <a:pt x="15" y="0"/>
                    <a:pt x="8" y="8"/>
                  </a:cubicBezTo>
                  <a:cubicBezTo>
                    <a:pt x="3" y="14"/>
                    <a:pt x="0" y="21"/>
                    <a:pt x="5" y="26"/>
                  </a:cubicBezTo>
                  <a:cubicBezTo>
                    <a:pt x="10" y="33"/>
                    <a:pt x="20" y="28"/>
                    <a:pt x="23" y="22"/>
                  </a:cubicBezTo>
                  <a:close/>
                  <a:moveTo>
                    <a:pt x="13" y="21"/>
                  </a:moveTo>
                  <a:cubicBezTo>
                    <a:pt x="8" y="24"/>
                    <a:pt x="7" y="28"/>
                    <a:pt x="7" y="28"/>
                  </a:cubicBezTo>
                  <a:cubicBezTo>
                    <a:pt x="6" y="23"/>
                    <a:pt x="8" y="21"/>
                    <a:pt x="15" y="16"/>
                  </a:cubicBezTo>
                  <a:cubicBezTo>
                    <a:pt x="21" y="11"/>
                    <a:pt x="21" y="5"/>
                    <a:pt x="21" y="5"/>
                  </a:cubicBezTo>
                  <a:cubicBezTo>
                    <a:pt x="25" y="13"/>
                    <a:pt x="17" y="18"/>
                    <a:pt x="13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Freeform 412">
              <a:extLst>
                <a:ext uri="{FF2B5EF4-FFF2-40B4-BE49-F238E27FC236}">
                  <a16:creationId xmlns:a16="http://schemas.microsoft.com/office/drawing/2014/main" id="{B9680B19-4CFF-4AA2-88D4-0B93D02E4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3128" y="3329263"/>
              <a:ext cx="29605" cy="8459"/>
            </a:xfrm>
            <a:custGeom>
              <a:avLst/>
              <a:gdLst>
                <a:gd name="T0" fmla="*/ 2 w 21"/>
                <a:gd name="T1" fmla="*/ 0 h 6"/>
                <a:gd name="T2" fmla="*/ 21 w 21"/>
                <a:gd name="T3" fmla="*/ 3 h 6"/>
                <a:gd name="T4" fmla="*/ 21 w 21"/>
                <a:gd name="T5" fmla="*/ 6 h 6"/>
                <a:gd name="T6" fmla="*/ 0 w 21"/>
                <a:gd name="T7" fmla="*/ 6 h 6"/>
                <a:gd name="T8" fmla="*/ 2 w 2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6">
                  <a:moveTo>
                    <a:pt x="2" y="0"/>
                  </a:moveTo>
                  <a:lnTo>
                    <a:pt x="21" y="3"/>
                  </a:lnTo>
                  <a:lnTo>
                    <a:pt x="21" y="6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Freeform 413">
              <a:extLst>
                <a:ext uri="{FF2B5EF4-FFF2-40B4-BE49-F238E27FC236}">
                  <a16:creationId xmlns:a16="http://schemas.microsoft.com/office/drawing/2014/main" id="{B292F8EA-2D0D-4329-8435-C0431323D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5841" y="3387063"/>
              <a:ext cx="593507" cy="530068"/>
            </a:xfrm>
            <a:custGeom>
              <a:avLst/>
              <a:gdLst>
                <a:gd name="T0" fmla="*/ 194 w 246"/>
                <a:gd name="T1" fmla="*/ 36 h 219"/>
                <a:gd name="T2" fmla="*/ 88 w 246"/>
                <a:gd name="T3" fmla="*/ 136 h 219"/>
                <a:gd name="T4" fmla="*/ 56 w 246"/>
                <a:gd name="T5" fmla="*/ 77 h 219"/>
                <a:gd name="T6" fmla="*/ 0 w 246"/>
                <a:gd name="T7" fmla="*/ 108 h 219"/>
                <a:gd name="T8" fmla="*/ 33 w 246"/>
                <a:gd name="T9" fmla="*/ 179 h 219"/>
                <a:gd name="T10" fmla="*/ 58 w 246"/>
                <a:gd name="T11" fmla="*/ 207 h 219"/>
                <a:gd name="T12" fmla="*/ 123 w 246"/>
                <a:gd name="T13" fmla="*/ 195 h 219"/>
                <a:gd name="T14" fmla="*/ 218 w 246"/>
                <a:gd name="T15" fmla="*/ 82 h 219"/>
                <a:gd name="T16" fmla="*/ 237 w 246"/>
                <a:gd name="T17" fmla="*/ 61 h 219"/>
                <a:gd name="T18" fmla="*/ 245 w 246"/>
                <a:gd name="T19" fmla="*/ 42 h 219"/>
                <a:gd name="T20" fmla="*/ 244 w 246"/>
                <a:gd name="T21" fmla="*/ 29 h 219"/>
                <a:gd name="T22" fmla="*/ 243 w 246"/>
                <a:gd name="T23" fmla="*/ 19 h 219"/>
                <a:gd name="T24" fmla="*/ 238 w 246"/>
                <a:gd name="T25" fmla="*/ 15 h 219"/>
                <a:gd name="T26" fmla="*/ 225 w 246"/>
                <a:gd name="T27" fmla="*/ 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6" h="219">
                  <a:moveTo>
                    <a:pt x="194" y="36"/>
                  </a:moveTo>
                  <a:cubicBezTo>
                    <a:pt x="194" y="36"/>
                    <a:pt x="97" y="133"/>
                    <a:pt x="88" y="136"/>
                  </a:cubicBezTo>
                  <a:cubicBezTo>
                    <a:pt x="88" y="136"/>
                    <a:pt x="59" y="79"/>
                    <a:pt x="56" y="77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8" y="191"/>
                    <a:pt x="46" y="201"/>
                    <a:pt x="58" y="207"/>
                  </a:cubicBezTo>
                  <a:cubicBezTo>
                    <a:pt x="80" y="219"/>
                    <a:pt x="107" y="214"/>
                    <a:pt x="123" y="195"/>
                  </a:cubicBezTo>
                  <a:cubicBezTo>
                    <a:pt x="218" y="82"/>
                    <a:pt x="218" y="82"/>
                    <a:pt x="218" y="82"/>
                  </a:cubicBezTo>
                  <a:cubicBezTo>
                    <a:pt x="237" y="61"/>
                    <a:pt x="237" y="61"/>
                    <a:pt x="237" y="61"/>
                  </a:cubicBezTo>
                  <a:cubicBezTo>
                    <a:pt x="237" y="61"/>
                    <a:pt x="244" y="51"/>
                    <a:pt x="245" y="42"/>
                  </a:cubicBezTo>
                  <a:cubicBezTo>
                    <a:pt x="246" y="34"/>
                    <a:pt x="244" y="29"/>
                    <a:pt x="244" y="29"/>
                  </a:cubicBezTo>
                  <a:cubicBezTo>
                    <a:pt x="244" y="29"/>
                    <a:pt x="246" y="23"/>
                    <a:pt x="243" y="19"/>
                  </a:cubicBezTo>
                  <a:cubicBezTo>
                    <a:pt x="241" y="16"/>
                    <a:pt x="238" y="15"/>
                    <a:pt x="238" y="15"/>
                  </a:cubicBezTo>
                  <a:cubicBezTo>
                    <a:pt x="242" y="5"/>
                    <a:pt x="231" y="0"/>
                    <a:pt x="225" y="8"/>
                  </a:cubicBezTo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8" name="Freeform 414">
              <a:extLst>
                <a:ext uri="{FF2B5EF4-FFF2-40B4-BE49-F238E27FC236}">
                  <a16:creationId xmlns:a16="http://schemas.microsoft.com/office/drawing/2014/main" id="{619D19DE-07E2-4040-B46A-30661395D0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1850" y="3423717"/>
              <a:ext cx="108552" cy="57800"/>
            </a:xfrm>
            <a:custGeom>
              <a:avLst/>
              <a:gdLst>
                <a:gd name="T0" fmla="*/ 22 w 45"/>
                <a:gd name="T1" fmla="*/ 24 h 24"/>
                <a:gd name="T2" fmla="*/ 14 w 45"/>
                <a:gd name="T3" fmla="*/ 12 h 24"/>
                <a:gd name="T4" fmla="*/ 0 w 45"/>
                <a:gd name="T5" fmla="*/ 7 h 24"/>
                <a:gd name="T6" fmla="*/ 13 w 45"/>
                <a:gd name="T7" fmla="*/ 2 h 24"/>
                <a:gd name="T8" fmla="*/ 42 w 45"/>
                <a:gd name="T9" fmla="*/ 7 h 24"/>
                <a:gd name="T10" fmla="*/ 45 w 45"/>
                <a:gd name="T11" fmla="*/ 20 h 24"/>
                <a:gd name="T12" fmla="*/ 22 w 45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24">
                  <a:moveTo>
                    <a:pt x="22" y="24"/>
                  </a:moveTo>
                  <a:cubicBezTo>
                    <a:pt x="22" y="24"/>
                    <a:pt x="21" y="18"/>
                    <a:pt x="14" y="12"/>
                  </a:cubicBezTo>
                  <a:cubicBezTo>
                    <a:pt x="6" y="7"/>
                    <a:pt x="0" y="7"/>
                    <a:pt x="0" y="7"/>
                  </a:cubicBezTo>
                  <a:cubicBezTo>
                    <a:pt x="0" y="7"/>
                    <a:pt x="1" y="0"/>
                    <a:pt x="13" y="2"/>
                  </a:cubicBezTo>
                  <a:cubicBezTo>
                    <a:pt x="24" y="3"/>
                    <a:pt x="27" y="11"/>
                    <a:pt x="42" y="7"/>
                  </a:cubicBezTo>
                  <a:cubicBezTo>
                    <a:pt x="45" y="20"/>
                    <a:pt x="45" y="20"/>
                    <a:pt x="45" y="20"/>
                  </a:cubicBezTo>
                  <a:lnTo>
                    <a:pt x="22" y="24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9" name="Freeform 415">
              <a:extLst>
                <a:ext uri="{FF2B5EF4-FFF2-40B4-BE49-F238E27FC236}">
                  <a16:creationId xmlns:a16="http://schemas.microsoft.com/office/drawing/2014/main" id="{EEC2A65E-2105-4E29-8088-DD0F5441E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416" y="3418078"/>
              <a:ext cx="33834" cy="33834"/>
            </a:xfrm>
            <a:custGeom>
              <a:avLst/>
              <a:gdLst>
                <a:gd name="T0" fmla="*/ 13 w 14"/>
                <a:gd name="T1" fmla="*/ 1 h 14"/>
                <a:gd name="T2" fmla="*/ 8 w 14"/>
                <a:gd name="T3" fmla="*/ 9 h 14"/>
                <a:gd name="T4" fmla="*/ 0 w 14"/>
                <a:gd name="T5" fmla="*/ 14 h 14"/>
                <a:gd name="T6" fmla="*/ 7 w 14"/>
                <a:gd name="T7" fmla="*/ 7 h 14"/>
                <a:gd name="T8" fmla="*/ 13 w 14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3" y="1"/>
                  </a:moveTo>
                  <a:cubicBezTo>
                    <a:pt x="14" y="1"/>
                    <a:pt x="12" y="5"/>
                    <a:pt x="8" y="9"/>
                  </a:cubicBezTo>
                  <a:cubicBezTo>
                    <a:pt x="4" y="13"/>
                    <a:pt x="0" y="14"/>
                    <a:pt x="0" y="14"/>
                  </a:cubicBezTo>
                  <a:cubicBezTo>
                    <a:pt x="0" y="13"/>
                    <a:pt x="3" y="11"/>
                    <a:pt x="7" y="7"/>
                  </a:cubicBezTo>
                  <a:cubicBezTo>
                    <a:pt x="10" y="4"/>
                    <a:pt x="13" y="0"/>
                    <a:pt x="13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Freeform 416">
              <a:extLst>
                <a:ext uri="{FF2B5EF4-FFF2-40B4-BE49-F238E27FC236}">
                  <a16:creationId xmlns:a16="http://schemas.microsoft.com/office/drawing/2014/main" id="{0E68BABD-E136-48D0-9C75-21464DA6A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2562" y="3454732"/>
              <a:ext cx="22556" cy="26786"/>
            </a:xfrm>
            <a:custGeom>
              <a:avLst/>
              <a:gdLst>
                <a:gd name="T0" fmla="*/ 9 w 9"/>
                <a:gd name="T1" fmla="*/ 1 h 11"/>
                <a:gd name="T2" fmla="*/ 6 w 9"/>
                <a:gd name="T3" fmla="*/ 7 h 11"/>
                <a:gd name="T4" fmla="*/ 0 w 9"/>
                <a:gd name="T5" fmla="*/ 10 h 11"/>
                <a:gd name="T6" fmla="*/ 4 w 9"/>
                <a:gd name="T7" fmla="*/ 5 h 11"/>
                <a:gd name="T8" fmla="*/ 9 w 9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9" y="1"/>
                  </a:moveTo>
                  <a:cubicBezTo>
                    <a:pt x="9" y="1"/>
                    <a:pt x="8" y="4"/>
                    <a:pt x="6" y="7"/>
                  </a:cubicBezTo>
                  <a:cubicBezTo>
                    <a:pt x="3" y="9"/>
                    <a:pt x="1" y="11"/>
                    <a:pt x="0" y="10"/>
                  </a:cubicBezTo>
                  <a:cubicBezTo>
                    <a:pt x="0" y="10"/>
                    <a:pt x="2" y="8"/>
                    <a:pt x="4" y="5"/>
                  </a:cubicBezTo>
                  <a:cubicBezTo>
                    <a:pt x="6" y="3"/>
                    <a:pt x="8" y="0"/>
                    <a:pt x="9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1" name="Freeform 417">
              <a:extLst>
                <a:ext uri="{FF2B5EF4-FFF2-40B4-BE49-F238E27FC236}">
                  <a16:creationId xmlns:a16="http://schemas.microsoft.com/office/drawing/2014/main" id="{92BDE8E5-8D89-4DDC-B8F0-E399EF454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8978" y="3708488"/>
              <a:ext cx="19737" cy="101502"/>
            </a:xfrm>
            <a:custGeom>
              <a:avLst/>
              <a:gdLst>
                <a:gd name="T0" fmla="*/ 0 w 8"/>
                <a:gd name="T1" fmla="*/ 42 h 42"/>
                <a:gd name="T2" fmla="*/ 2 w 8"/>
                <a:gd name="T3" fmla="*/ 21 h 42"/>
                <a:gd name="T4" fmla="*/ 8 w 8"/>
                <a:gd name="T5" fmla="*/ 1 h 42"/>
                <a:gd name="T6" fmla="*/ 4 w 8"/>
                <a:gd name="T7" fmla="*/ 21 h 42"/>
                <a:gd name="T8" fmla="*/ 0 w 8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2">
                  <a:moveTo>
                    <a:pt x="0" y="42"/>
                  </a:moveTo>
                  <a:cubicBezTo>
                    <a:pt x="0" y="42"/>
                    <a:pt x="0" y="32"/>
                    <a:pt x="2" y="21"/>
                  </a:cubicBezTo>
                  <a:cubicBezTo>
                    <a:pt x="4" y="9"/>
                    <a:pt x="7" y="0"/>
                    <a:pt x="8" y="1"/>
                  </a:cubicBezTo>
                  <a:cubicBezTo>
                    <a:pt x="8" y="1"/>
                    <a:pt x="6" y="10"/>
                    <a:pt x="4" y="21"/>
                  </a:cubicBezTo>
                  <a:cubicBezTo>
                    <a:pt x="2" y="33"/>
                    <a:pt x="1" y="42"/>
                    <a:pt x="0" y="42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" name="Freeform 418">
              <a:extLst>
                <a:ext uri="{FF2B5EF4-FFF2-40B4-BE49-F238E27FC236}">
                  <a16:creationId xmlns:a16="http://schemas.microsoft.com/office/drawing/2014/main" id="{1636AD51-2FD9-4925-A031-52CDC8B46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305" y="3337722"/>
              <a:ext cx="139566" cy="29605"/>
            </a:xfrm>
            <a:custGeom>
              <a:avLst/>
              <a:gdLst>
                <a:gd name="T0" fmla="*/ 6 w 99"/>
                <a:gd name="T1" fmla="*/ 0 h 21"/>
                <a:gd name="T2" fmla="*/ 0 w 99"/>
                <a:gd name="T3" fmla="*/ 21 h 21"/>
                <a:gd name="T4" fmla="*/ 99 w 99"/>
                <a:gd name="T5" fmla="*/ 21 h 21"/>
                <a:gd name="T6" fmla="*/ 94 w 99"/>
                <a:gd name="T7" fmla="*/ 7 h 21"/>
                <a:gd name="T8" fmla="*/ 6 w 9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21">
                  <a:moveTo>
                    <a:pt x="6" y="0"/>
                  </a:moveTo>
                  <a:lnTo>
                    <a:pt x="0" y="21"/>
                  </a:lnTo>
                  <a:lnTo>
                    <a:pt x="99" y="21"/>
                  </a:lnTo>
                  <a:lnTo>
                    <a:pt x="94" y="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Freeform 419">
              <a:extLst>
                <a:ext uri="{FF2B5EF4-FFF2-40B4-BE49-F238E27FC236}">
                  <a16:creationId xmlns:a16="http://schemas.microsoft.com/office/drawing/2014/main" id="{B2CF80D0-9813-4CDF-874F-2AE52098C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7485" y="3430765"/>
              <a:ext cx="146615" cy="0"/>
            </a:xfrm>
            <a:custGeom>
              <a:avLst/>
              <a:gdLst>
                <a:gd name="T0" fmla="*/ 104 w 104"/>
                <a:gd name="T1" fmla="*/ 103 w 104"/>
                <a:gd name="T2" fmla="*/ 2 w 104"/>
                <a:gd name="T3" fmla="*/ 0 w 104"/>
                <a:gd name="T4" fmla="*/ 104 w 10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04">
                  <a:moveTo>
                    <a:pt x="104" y="0"/>
                  </a:moveTo>
                  <a:lnTo>
                    <a:pt x="103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Freeform 420">
              <a:extLst>
                <a:ext uri="{FF2B5EF4-FFF2-40B4-BE49-F238E27FC236}">
                  <a16:creationId xmlns:a16="http://schemas.microsoft.com/office/drawing/2014/main" id="{5CD3EC96-3C12-49A3-AEAA-E4406F82D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436" y="3372966"/>
              <a:ext cx="159303" cy="226971"/>
            </a:xfrm>
            <a:custGeom>
              <a:avLst/>
              <a:gdLst>
                <a:gd name="T0" fmla="*/ 54 w 66"/>
                <a:gd name="T1" fmla="*/ 91 h 94"/>
                <a:gd name="T2" fmla="*/ 66 w 66"/>
                <a:gd name="T3" fmla="*/ 0 h 94"/>
                <a:gd name="T4" fmla="*/ 0 w 66"/>
                <a:gd name="T5" fmla="*/ 0 h 94"/>
                <a:gd name="T6" fmla="*/ 13 w 66"/>
                <a:gd name="T7" fmla="*/ 91 h 94"/>
                <a:gd name="T8" fmla="*/ 54 w 66"/>
                <a:gd name="T9" fmla="*/ 9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4">
                  <a:moveTo>
                    <a:pt x="54" y="91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3" y="91"/>
                    <a:pt x="13" y="91"/>
                    <a:pt x="13" y="91"/>
                  </a:cubicBezTo>
                  <a:cubicBezTo>
                    <a:pt x="13" y="91"/>
                    <a:pt x="38" y="94"/>
                    <a:pt x="54" y="9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421">
              <a:extLst>
                <a:ext uri="{FF2B5EF4-FFF2-40B4-BE49-F238E27FC236}">
                  <a16:creationId xmlns:a16="http://schemas.microsoft.com/office/drawing/2014/main" id="{9E3B5CD5-D22B-4A8B-BF28-2359B5E7B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436" y="3360278"/>
              <a:ext cx="160712" cy="14098"/>
            </a:xfrm>
            <a:custGeom>
              <a:avLst/>
              <a:gdLst>
                <a:gd name="T0" fmla="*/ 67 w 67"/>
                <a:gd name="T1" fmla="*/ 6 h 6"/>
                <a:gd name="T2" fmla="*/ 0 w 67"/>
                <a:gd name="T3" fmla="*/ 6 h 6"/>
                <a:gd name="T4" fmla="*/ 0 w 67"/>
                <a:gd name="T5" fmla="*/ 5 h 6"/>
                <a:gd name="T6" fmla="*/ 5 w 67"/>
                <a:gd name="T7" fmla="*/ 0 h 6"/>
                <a:gd name="T8" fmla="*/ 62 w 67"/>
                <a:gd name="T9" fmla="*/ 0 h 6"/>
                <a:gd name="T10" fmla="*/ 67 w 67"/>
                <a:gd name="T11" fmla="*/ 5 h 6"/>
                <a:gd name="T12" fmla="*/ 67 w 6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6">
                  <a:moveTo>
                    <a:pt x="67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5" y="0"/>
                    <a:pt x="67" y="2"/>
                    <a:pt x="67" y="5"/>
                  </a:cubicBezTo>
                  <a:lnTo>
                    <a:pt x="67" y="6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Freeform 422">
              <a:extLst>
                <a:ext uri="{FF2B5EF4-FFF2-40B4-BE49-F238E27FC236}">
                  <a16:creationId xmlns:a16="http://schemas.microsoft.com/office/drawing/2014/main" id="{21A66690-22C0-4F0E-B6FC-77E4184DC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7485" y="3430765"/>
              <a:ext cx="146615" cy="85996"/>
            </a:xfrm>
            <a:custGeom>
              <a:avLst/>
              <a:gdLst>
                <a:gd name="T0" fmla="*/ 96 w 104"/>
                <a:gd name="T1" fmla="*/ 61 h 61"/>
                <a:gd name="T2" fmla="*/ 7 w 104"/>
                <a:gd name="T3" fmla="*/ 61 h 61"/>
                <a:gd name="T4" fmla="*/ 0 w 104"/>
                <a:gd name="T5" fmla="*/ 0 h 61"/>
                <a:gd name="T6" fmla="*/ 104 w 104"/>
                <a:gd name="T7" fmla="*/ 0 h 61"/>
                <a:gd name="T8" fmla="*/ 96 w 104"/>
                <a:gd name="T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61">
                  <a:moveTo>
                    <a:pt x="96" y="61"/>
                  </a:moveTo>
                  <a:lnTo>
                    <a:pt x="7" y="61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96" y="6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423">
              <a:extLst>
                <a:ext uri="{FF2B5EF4-FFF2-40B4-BE49-F238E27FC236}">
                  <a16:creationId xmlns:a16="http://schemas.microsoft.com/office/drawing/2014/main" id="{EA2ABFDE-7E52-42ED-ABB2-CE853E6998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4139" y="3434995"/>
              <a:ext cx="67668" cy="80357"/>
            </a:xfrm>
            <a:custGeom>
              <a:avLst/>
              <a:gdLst>
                <a:gd name="T0" fmla="*/ 23 w 28"/>
                <a:gd name="T1" fmla="*/ 22 h 33"/>
                <a:gd name="T2" fmla="*/ 21 w 28"/>
                <a:gd name="T3" fmla="*/ 4 h 33"/>
                <a:gd name="T4" fmla="*/ 8 w 28"/>
                <a:gd name="T5" fmla="*/ 8 h 33"/>
                <a:gd name="T6" fmla="*/ 4 w 28"/>
                <a:gd name="T7" fmla="*/ 26 h 33"/>
                <a:gd name="T8" fmla="*/ 23 w 28"/>
                <a:gd name="T9" fmla="*/ 22 h 33"/>
                <a:gd name="T10" fmla="*/ 12 w 28"/>
                <a:gd name="T11" fmla="*/ 21 h 33"/>
                <a:gd name="T12" fmla="*/ 6 w 28"/>
                <a:gd name="T13" fmla="*/ 27 h 33"/>
                <a:gd name="T14" fmla="*/ 14 w 28"/>
                <a:gd name="T15" fmla="*/ 16 h 33"/>
                <a:gd name="T16" fmla="*/ 21 w 28"/>
                <a:gd name="T17" fmla="*/ 5 h 33"/>
                <a:gd name="T18" fmla="*/ 12 w 28"/>
                <a:gd name="T19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3">
                  <a:moveTo>
                    <a:pt x="23" y="22"/>
                  </a:moveTo>
                  <a:cubicBezTo>
                    <a:pt x="26" y="16"/>
                    <a:pt x="28" y="8"/>
                    <a:pt x="21" y="4"/>
                  </a:cubicBezTo>
                  <a:cubicBezTo>
                    <a:pt x="21" y="4"/>
                    <a:pt x="15" y="0"/>
                    <a:pt x="8" y="8"/>
                  </a:cubicBezTo>
                  <a:cubicBezTo>
                    <a:pt x="2" y="14"/>
                    <a:pt x="0" y="21"/>
                    <a:pt x="4" y="26"/>
                  </a:cubicBezTo>
                  <a:cubicBezTo>
                    <a:pt x="9" y="33"/>
                    <a:pt x="19" y="28"/>
                    <a:pt x="23" y="22"/>
                  </a:cubicBezTo>
                  <a:close/>
                  <a:moveTo>
                    <a:pt x="12" y="21"/>
                  </a:moveTo>
                  <a:cubicBezTo>
                    <a:pt x="8" y="24"/>
                    <a:pt x="6" y="27"/>
                    <a:pt x="6" y="27"/>
                  </a:cubicBezTo>
                  <a:cubicBezTo>
                    <a:pt x="6" y="23"/>
                    <a:pt x="8" y="21"/>
                    <a:pt x="14" y="16"/>
                  </a:cubicBezTo>
                  <a:cubicBezTo>
                    <a:pt x="20" y="11"/>
                    <a:pt x="21" y="5"/>
                    <a:pt x="21" y="5"/>
                  </a:cubicBezTo>
                  <a:cubicBezTo>
                    <a:pt x="24" y="13"/>
                    <a:pt x="17" y="18"/>
                    <a:pt x="12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424">
              <a:extLst>
                <a:ext uri="{FF2B5EF4-FFF2-40B4-BE49-F238E27FC236}">
                  <a16:creationId xmlns:a16="http://schemas.microsoft.com/office/drawing/2014/main" id="{2BBD138F-E340-4EA8-9D0F-9708C6B613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4534" y="3346180"/>
              <a:ext cx="31015" cy="8459"/>
            </a:xfrm>
            <a:custGeom>
              <a:avLst/>
              <a:gdLst>
                <a:gd name="T0" fmla="*/ 2 w 22"/>
                <a:gd name="T1" fmla="*/ 0 h 6"/>
                <a:gd name="T2" fmla="*/ 22 w 22"/>
                <a:gd name="T3" fmla="*/ 3 h 6"/>
                <a:gd name="T4" fmla="*/ 22 w 22"/>
                <a:gd name="T5" fmla="*/ 6 h 6"/>
                <a:gd name="T6" fmla="*/ 0 w 22"/>
                <a:gd name="T7" fmla="*/ 6 h 6"/>
                <a:gd name="T8" fmla="*/ 2 w 2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6">
                  <a:moveTo>
                    <a:pt x="2" y="0"/>
                  </a:moveTo>
                  <a:lnTo>
                    <a:pt x="22" y="3"/>
                  </a:lnTo>
                  <a:lnTo>
                    <a:pt x="22" y="6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9" name="Freeform 425">
              <a:extLst>
                <a:ext uri="{FF2B5EF4-FFF2-40B4-BE49-F238E27FC236}">
                  <a16:creationId xmlns:a16="http://schemas.microsoft.com/office/drawing/2014/main" id="{AE67CB8D-E907-4462-A7F6-64686418D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3388" y="3492795"/>
              <a:ext cx="187498" cy="424337"/>
            </a:xfrm>
            <a:custGeom>
              <a:avLst/>
              <a:gdLst>
                <a:gd name="T0" fmla="*/ 11 w 78"/>
                <a:gd name="T1" fmla="*/ 175 h 175"/>
                <a:gd name="T2" fmla="*/ 3 w 78"/>
                <a:gd name="T3" fmla="*/ 65 h 175"/>
                <a:gd name="T4" fmla="*/ 2 w 78"/>
                <a:gd name="T5" fmla="*/ 13 h 175"/>
                <a:gd name="T6" fmla="*/ 47 w 78"/>
                <a:gd name="T7" fmla="*/ 0 h 175"/>
                <a:gd name="T8" fmla="*/ 78 w 78"/>
                <a:gd name="T9" fmla="*/ 175 h 175"/>
                <a:gd name="T10" fmla="*/ 11 w 78"/>
                <a:gd name="T11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175">
                  <a:moveTo>
                    <a:pt x="11" y="175"/>
                  </a:moveTo>
                  <a:cubicBezTo>
                    <a:pt x="11" y="175"/>
                    <a:pt x="0" y="162"/>
                    <a:pt x="3" y="65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78" y="175"/>
                    <a:pt x="78" y="175"/>
                    <a:pt x="78" y="175"/>
                  </a:cubicBezTo>
                  <a:lnTo>
                    <a:pt x="11" y="175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0" name="Freeform 426">
              <a:extLst>
                <a:ext uri="{FF2B5EF4-FFF2-40B4-BE49-F238E27FC236}">
                  <a16:creationId xmlns:a16="http://schemas.microsoft.com/office/drawing/2014/main" id="{D03D343D-5002-417F-A28E-A5FC15E5AE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8763" y="3437815"/>
              <a:ext cx="140976" cy="87405"/>
            </a:xfrm>
            <a:custGeom>
              <a:avLst/>
              <a:gdLst>
                <a:gd name="T0" fmla="*/ 34 w 58"/>
                <a:gd name="T1" fmla="*/ 26 h 36"/>
                <a:gd name="T2" fmla="*/ 44 w 58"/>
                <a:gd name="T3" fmla="*/ 12 h 36"/>
                <a:gd name="T4" fmla="*/ 58 w 58"/>
                <a:gd name="T5" fmla="*/ 7 h 36"/>
                <a:gd name="T6" fmla="*/ 45 w 58"/>
                <a:gd name="T7" fmla="*/ 1 h 36"/>
                <a:gd name="T8" fmla="*/ 16 w 58"/>
                <a:gd name="T9" fmla="*/ 7 h 36"/>
                <a:gd name="T10" fmla="*/ 0 w 58"/>
                <a:gd name="T11" fmla="*/ 36 h 36"/>
                <a:gd name="T12" fmla="*/ 34 w 58"/>
                <a:gd name="T13" fmla="*/ 2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36">
                  <a:moveTo>
                    <a:pt x="34" y="26"/>
                  </a:moveTo>
                  <a:cubicBezTo>
                    <a:pt x="34" y="26"/>
                    <a:pt x="37" y="18"/>
                    <a:pt x="44" y="12"/>
                  </a:cubicBezTo>
                  <a:cubicBezTo>
                    <a:pt x="52" y="7"/>
                    <a:pt x="58" y="7"/>
                    <a:pt x="58" y="7"/>
                  </a:cubicBezTo>
                  <a:cubicBezTo>
                    <a:pt x="58" y="7"/>
                    <a:pt x="57" y="0"/>
                    <a:pt x="45" y="1"/>
                  </a:cubicBezTo>
                  <a:cubicBezTo>
                    <a:pt x="34" y="3"/>
                    <a:pt x="30" y="10"/>
                    <a:pt x="16" y="7"/>
                  </a:cubicBezTo>
                  <a:cubicBezTo>
                    <a:pt x="0" y="36"/>
                    <a:pt x="0" y="36"/>
                    <a:pt x="0" y="36"/>
                  </a:cubicBezTo>
                  <a:lnTo>
                    <a:pt x="34" y="26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1" name="Freeform 427">
              <a:extLst>
                <a:ext uri="{FF2B5EF4-FFF2-40B4-BE49-F238E27FC236}">
                  <a16:creationId xmlns:a16="http://schemas.microsoft.com/office/drawing/2014/main" id="{C2F22C97-CDFE-4013-B602-4A35AE3E1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6602" y="3411029"/>
              <a:ext cx="98683" cy="145205"/>
            </a:xfrm>
            <a:custGeom>
              <a:avLst/>
              <a:gdLst>
                <a:gd name="T0" fmla="*/ 41 w 41"/>
                <a:gd name="T1" fmla="*/ 20 h 60"/>
                <a:gd name="T2" fmla="*/ 17 w 41"/>
                <a:gd name="T3" fmla="*/ 0 h 60"/>
                <a:gd name="T4" fmla="*/ 10 w 41"/>
                <a:gd name="T5" fmla="*/ 11 h 60"/>
                <a:gd name="T6" fmla="*/ 5 w 41"/>
                <a:gd name="T7" fmla="*/ 26 h 60"/>
                <a:gd name="T8" fmla="*/ 4 w 41"/>
                <a:gd name="T9" fmla="*/ 40 h 60"/>
                <a:gd name="T10" fmla="*/ 14 w 41"/>
                <a:gd name="T11" fmla="*/ 60 h 60"/>
                <a:gd name="T12" fmla="*/ 41 w 41"/>
                <a:gd name="T13" fmla="*/ 2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41" y="20"/>
                  </a:moveTo>
                  <a:cubicBezTo>
                    <a:pt x="41" y="18"/>
                    <a:pt x="17" y="0"/>
                    <a:pt x="17" y="0"/>
                  </a:cubicBezTo>
                  <a:cubicBezTo>
                    <a:pt x="17" y="0"/>
                    <a:pt x="5" y="0"/>
                    <a:pt x="10" y="11"/>
                  </a:cubicBezTo>
                  <a:cubicBezTo>
                    <a:pt x="10" y="11"/>
                    <a:pt x="0" y="15"/>
                    <a:pt x="5" y="26"/>
                  </a:cubicBezTo>
                  <a:cubicBezTo>
                    <a:pt x="5" y="26"/>
                    <a:pt x="0" y="30"/>
                    <a:pt x="4" y="40"/>
                  </a:cubicBezTo>
                  <a:cubicBezTo>
                    <a:pt x="7" y="51"/>
                    <a:pt x="14" y="60"/>
                    <a:pt x="14" y="60"/>
                  </a:cubicBezTo>
                  <a:lnTo>
                    <a:pt x="41" y="20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" name="Freeform 428">
              <a:extLst>
                <a:ext uri="{FF2B5EF4-FFF2-40B4-BE49-F238E27FC236}">
                  <a16:creationId xmlns:a16="http://schemas.microsoft.com/office/drawing/2014/main" id="{58E2F886-547B-447B-9D46-41C5C28A5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4666" y="3711307"/>
              <a:ext cx="226971" cy="273493"/>
            </a:xfrm>
            <a:custGeom>
              <a:avLst/>
              <a:gdLst>
                <a:gd name="T0" fmla="*/ 32 w 94"/>
                <a:gd name="T1" fmla="*/ 0 h 113"/>
                <a:gd name="T2" fmla="*/ 6 w 94"/>
                <a:gd name="T3" fmla="*/ 62 h 113"/>
                <a:gd name="T4" fmla="*/ 29 w 94"/>
                <a:gd name="T5" fmla="*/ 107 h 113"/>
                <a:gd name="T6" fmla="*/ 73 w 94"/>
                <a:gd name="T7" fmla="*/ 85 h 113"/>
                <a:gd name="T8" fmla="*/ 94 w 94"/>
                <a:gd name="T9" fmla="*/ 23 h 113"/>
                <a:gd name="T10" fmla="*/ 32 w 94"/>
                <a:gd name="T1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113">
                  <a:moveTo>
                    <a:pt x="32" y="0"/>
                  </a:moveTo>
                  <a:cubicBezTo>
                    <a:pt x="6" y="62"/>
                    <a:pt x="6" y="62"/>
                    <a:pt x="6" y="62"/>
                  </a:cubicBezTo>
                  <a:cubicBezTo>
                    <a:pt x="0" y="81"/>
                    <a:pt x="10" y="101"/>
                    <a:pt x="29" y="107"/>
                  </a:cubicBezTo>
                  <a:cubicBezTo>
                    <a:pt x="47" y="113"/>
                    <a:pt x="67" y="103"/>
                    <a:pt x="73" y="85"/>
                  </a:cubicBezTo>
                  <a:cubicBezTo>
                    <a:pt x="94" y="23"/>
                    <a:pt x="94" y="23"/>
                    <a:pt x="94" y="23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429">
              <a:extLst>
                <a:ext uri="{FF2B5EF4-FFF2-40B4-BE49-F238E27FC236}">
                  <a16:creationId xmlns:a16="http://schemas.microsoft.com/office/drawing/2014/main" id="{A2612324-F91C-4F1B-9859-567F05158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4402" y="3712717"/>
              <a:ext cx="54981" cy="135337"/>
            </a:xfrm>
            <a:custGeom>
              <a:avLst/>
              <a:gdLst>
                <a:gd name="T0" fmla="*/ 0 w 23"/>
                <a:gd name="T1" fmla="*/ 56 h 56"/>
                <a:gd name="T2" fmla="*/ 2 w 23"/>
                <a:gd name="T3" fmla="*/ 48 h 56"/>
                <a:gd name="T4" fmla="*/ 9 w 23"/>
                <a:gd name="T5" fmla="*/ 27 h 56"/>
                <a:gd name="T6" fmla="*/ 18 w 23"/>
                <a:gd name="T7" fmla="*/ 8 h 56"/>
                <a:gd name="T8" fmla="*/ 23 w 23"/>
                <a:gd name="T9" fmla="*/ 0 h 56"/>
                <a:gd name="T10" fmla="*/ 20 w 23"/>
                <a:gd name="T11" fmla="*/ 8 h 56"/>
                <a:gd name="T12" fmla="*/ 11 w 23"/>
                <a:gd name="T13" fmla="*/ 28 h 56"/>
                <a:gd name="T14" fmla="*/ 3 w 23"/>
                <a:gd name="T15" fmla="*/ 48 h 56"/>
                <a:gd name="T16" fmla="*/ 0 w 23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56">
                  <a:moveTo>
                    <a:pt x="0" y="56"/>
                  </a:moveTo>
                  <a:cubicBezTo>
                    <a:pt x="0" y="56"/>
                    <a:pt x="0" y="53"/>
                    <a:pt x="2" y="48"/>
                  </a:cubicBezTo>
                  <a:cubicBezTo>
                    <a:pt x="4" y="42"/>
                    <a:pt x="6" y="35"/>
                    <a:pt x="9" y="27"/>
                  </a:cubicBezTo>
                  <a:cubicBezTo>
                    <a:pt x="12" y="19"/>
                    <a:pt x="16" y="13"/>
                    <a:pt x="18" y="8"/>
                  </a:cubicBezTo>
                  <a:cubicBezTo>
                    <a:pt x="21" y="3"/>
                    <a:pt x="22" y="0"/>
                    <a:pt x="23" y="0"/>
                  </a:cubicBezTo>
                  <a:cubicBezTo>
                    <a:pt x="23" y="0"/>
                    <a:pt x="22" y="3"/>
                    <a:pt x="20" y="8"/>
                  </a:cubicBezTo>
                  <a:cubicBezTo>
                    <a:pt x="17" y="13"/>
                    <a:pt x="14" y="20"/>
                    <a:pt x="11" y="28"/>
                  </a:cubicBezTo>
                  <a:cubicBezTo>
                    <a:pt x="8" y="36"/>
                    <a:pt x="5" y="43"/>
                    <a:pt x="3" y="48"/>
                  </a:cubicBezTo>
                  <a:cubicBezTo>
                    <a:pt x="1" y="53"/>
                    <a:pt x="0" y="56"/>
                    <a:pt x="0" y="56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430">
              <a:extLst>
                <a:ext uri="{FF2B5EF4-FFF2-40B4-BE49-F238E27FC236}">
                  <a16:creationId xmlns:a16="http://schemas.microsoft.com/office/drawing/2014/main" id="{30A2320A-9943-418C-9B6A-BD327FC90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8631" y="3735273"/>
              <a:ext cx="40883" cy="28195"/>
            </a:xfrm>
            <a:custGeom>
              <a:avLst/>
              <a:gdLst>
                <a:gd name="T0" fmla="*/ 16 w 17"/>
                <a:gd name="T1" fmla="*/ 1 h 12"/>
                <a:gd name="T2" fmla="*/ 7 w 17"/>
                <a:gd name="T3" fmla="*/ 5 h 12"/>
                <a:gd name="T4" fmla="*/ 0 w 17"/>
                <a:gd name="T5" fmla="*/ 12 h 12"/>
                <a:gd name="T6" fmla="*/ 6 w 17"/>
                <a:gd name="T7" fmla="*/ 3 h 12"/>
                <a:gd name="T8" fmla="*/ 16 w 17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16" y="1"/>
                  </a:moveTo>
                  <a:cubicBezTo>
                    <a:pt x="16" y="1"/>
                    <a:pt x="12" y="2"/>
                    <a:pt x="7" y="5"/>
                  </a:cubicBezTo>
                  <a:cubicBezTo>
                    <a:pt x="3" y="8"/>
                    <a:pt x="1" y="12"/>
                    <a:pt x="0" y="12"/>
                  </a:cubicBezTo>
                  <a:cubicBezTo>
                    <a:pt x="0" y="12"/>
                    <a:pt x="1" y="7"/>
                    <a:pt x="6" y="3"/>
                  </a:cubicBezTo>
                  <a:cubicBezTo>
                    <a:pt x="11" y="0"/>
                    <a:pt x="17" y="0"/>
                    <a:pt x="16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5" name="Freeform 431">
              <a:extLst>
                <a:ext uri="{FF2B5EF4-FFF2-40B4-BE49-F238E27FC236}">
                  <a16:creationId xmlns:a16="http://schemas.microsoft.com/office/drawing/2014/main" id="{85B95A36-E73E-4EA1-AB58-198303F69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6168" y="2927483"/>
              <a:ext cx="403190" cy="561083"/>
            </a:xfrm>
            <a:custGeom>
              <a:avLst/>
              <a:gdLst>
                <a:gd name="T0" fmla="*/ 96 w 167"/>
                <a:gd name="T1" fmla="*/ 0 h 232"/>
                <a:gd name="T2" fmla="*/ 82 w 167"/>
                <a:gd name="T3" fmla="*/ 15 h 232"/>
                <a:gd name="T4" fmla="*/ 61 w 167"/>
                <a:gd name="T5" fmla="*/ 25 h 232"/>
                <a:gd name="T6" fmla="*/ 58 w 167"/>
                <a:gd name="T7" fmla="*/ 46 h 232"/>
                <a:gd name="T8" fmla="*/ 27 w 167"/>
                <a:gd name="T9" fmla="*/ 68 h 232"/>
                <a:gd name="T10" fmla="*/ 31 w 167"/>
                <a:gd name="T11" fmla="*/ 94 h 232"/>
                <a:gd name="T12" fmla="*/ 17 w 167"/>
                <a:gd name="T13" fmla="*/ 112 h 232"/>
                <a:gd name="T14" fmla="*/ 5 w 167"/>
                <a:gd name="T15" fmla="*/ 131 h 232"/>
                <a:gd name="T16" fmla="*/ 16 w 167"/>
                <a:gd name="T17" fmla="*/ 155 h 232"/>
                <a:gd name="T18" fmla="*/ 2 w 167"/>
                <a:gd name="T19" fmla="*/ 176 h 232"/>
                <a:gd name="T20" fmla="*/ 17 w 167"/>
                <a:gd name="T21" fmla="*/ 203 h 232"/>
                <a:gd name="T22" fmla="*/ 23 w 167"/>
                <a:gd name="T23" fmla="*/ 225 h 232"/>
                <a:gd name="T24" fmla="*/ 47 w 167"/>
                <a:gd name="T25" fmla="*/ 229 h 232"/>
                <a:gd name="T26" fmla="*/ 127 w 167"/>
                <a:gd name="T27" fmla="*/ 212 h 232"/>
                <a:gd name="T28" fmla="*/ 134 w 167"/>
                <a:gd name="T29" fmla="*/ 173 h 232"/>
                <a:gd name="T30" fmla="*/ 159 w 167"/>
                <a:gd name="T31" fmla="*/ 140 h 232"/>
                <a:gd name="T32" fmla="*/ 159 w 167"/>
                <a:gd name="T33" fmla="*/ 101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7" h="232">
                  <a:moveTo>
                    <a:pt x="96" y="0"/>
                  </a:moveTo>
                  <a:cubicBezTo>
                    <a:pt x="98" y="7"/>
                    <a:pt x="89" y="14"/>
                    <a:pt x="82" y="15"/>
                  </a:cubicBezTo>
                  <a:cubicBezTo>
                    <a:pt x="74" y="17"/>
                    <a:pt x="65" y="18"/>
                    <a:pt x="61" y="25"/>
                  </a:cubicBezTo>
                  <a:cubicBezTo>
                    <a:pt x="58" y="32"/>
                    <a:pt x="61" y="39"/>
                    <a:pt x="58" y="46"/>
                  </a:cubicBezTo>
                  <a:cubicBezTo>
                    <a:pt x="53" y="58"/>
                    <a:pt x="31" y="55"/>
                    <a:pt x="27" y="68"/>
                  </a:cubicBezTo>
                  <a:cubicBezTo>
                    <a:pt x="24" y="76"/>
                    <a:pt x="32" y="85"/>
                    <a:pt x="31" y="94"/>
                  </a:cubicBezTo>
                  <a:cubicBezTo>
                    <a:pt x="30" y="102"/>
                    <a:pt x="23" y="107"/>
                    <a:pt x="17" y="112"/>
                  </a:cubicBezTo>
                  <a:cubicBezTo>
                    <a:pt x="11" y="116"/>
                    <a:pt x="4" y="123"/>
                    <a:pt x="5" y="131"/>
                  </a:cubicBezTo>
                  <a:cubicBezTo>
                    <a:pt x="6" y="139"/>
                    <a:pt x="17" y="146"/>
                    <a:pt x="16" y="155"/>
                  </a:cubicBezTo>
                  <a:cubicBezTo>
                    <a:pt x="15" y="163"/>
                    <a:pt x="3" y="167"/>
                    <a:pt x="2" y="176"/>
                  </a:cubicBezTo>
                  <a:cubicBezTo>
                    <a:pt x="0" y="186"/>
                    <a:pt x="13" y="193"/>
                    <a:pt x="17" y="203"/>
                  </a:cubicBezTo>
                  <a:cubicBezTo>
                    <a:pt x="20" y="210"/>
                    <a:pt x="18" y="219"/>
                    <a:pt x="23" y="225"/>
                  </a:cubicBezTo>
                  <a:cubicBezTo>
                    <a:pt x="29" y="232"/>
                    <a:pt x="38" y="230"/>
                    <a:pt x="47" y="229"/>
                  </a:cubicBezTo>
                  <a:cubicBezTo>
                    <a:pt x="73" y="223"/>
                    <a:pt x="100" y="217"/>
                    <a:pt x="127" y="212"/>
                  </a:cubicBezTo>
                  <a:cubicBezTo>
                    <a:pt x="121" y="199"/>
                    <a:pt x="126" y="184"/>
                    <a:pt x="134" y="173"/>
                  </a:cubicBezTo>
                  <a:cubicBezTo>
                    <a:pt x="142" y="161"/>
                    <a:pt x="152" y="152"/>
                    <a:pt x="159" y="140"/>
                  </a:cubicBezTo>
                  <a:cubicBezTo>
                    <a:pt x="165" y="128"/>
                    <a:pt x="167" y="112"/>
                    <a:pt x="159" y="101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6" name="Freeform 432">
              <a:extLst>
                <a:ext uri="{FF2B5EF4-FFF2-40B4-BE49-F238E27FC236}">
                  <a16:creationId xmlns:a16="http://schemas.microsoft.com/office/drawing/2014/main" id="{B96BC9EF-5FA5-4A56-9020-93AF706C1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7646" y="3031805"/>
              <a:ext cx="40883" cy="98683"/>
            </a:xfrm>
            <a:custGeom>
              <a:avLst/>
              <a:gdLst>
                <a:gd name="T0" fmla="*/ 17 w 17"/>
                <a:gd name="T1" fmla="*/ 21 h 41"/>
                <a:gd name="T2" fmla="*/ 14 w 17"/>
                <a:gd name="T3" fmla="*/ 8 h 41"/>
                <a:gd name="T4" fmla="*/ 11 w 17"/>
                <a:gd name="T5" fmla="*/ 3 h 41"/>
                <a:gd name="T6" fmla="*/ 6 w 17"/>
                <a:gd name="T7" fmla="*/ 4 h 41"/>
                <a:gd name="T8" fmla="*/ 2 w 17"/>
                <a:gd name="T9" fmla="*/ 21 h 41"/>
                <a:gd name="T10" fmla="*/ 6 w 17"/>
                <a:gd name="T11" fmla="*/ 37 h 41"/>
                <a:gd name="T12" fmla="*/ 11 w 17"/>
                <a:gd name="T13" fmla="*/ 39 h 41"/>
                <a:gd name="T14" fmla="*/ 14 w 17"/>
                <a:gd name="T15" fmla="*/ 33 h 41"/>
                <a:gd name="T16" fmla="*/ 17 w 17"/>
                <a:gd name="T17" fmla="*/ 21 h 41"/>
                <a:gd name="T18" fmla="*/ 17 w 17"/>
                <a:gd name="T19" fmla="*/ 24 h 41"/>
                <a:gd name="T20" fmla="*/ 15 w 17"/>
                <a:gd name="T21" fmla="*/ 34 h 41"/>
                <a:gd name="T22" fmla="*/ 12 w 17"/>
                <a:gd name="T23" fmla="*/ 40 h 41"/>
                <a:gd name="T24" fmla="*/ 8 w 17"/>
                <a:gd name="T25" fmla="*/ 41 h 41"/>
                <a:gd name="T26" fmla="*/ 4 w 17"/>
                <a:gd name="T27" fmla="*/ 38 h 41"/>
                <a:gd name="T28" fmla="*/ 0 w 17"/>
                <a:gd name="T29" fmla="*/ 21 h 41"/>
                <a:gd name="T30" fmla="*/ 4 w 17"/>
                <a:gd name="T31" fmla="*/ 3 h 41"/>
                <a:gd name="T32" fmla="*/ 8 w 17"/>
                <a:gd name="T33" fmla="*/ 1 h 41"/>
                <a:gd name="T34" fmla="*/ 12 w 17"/>
                <a:gd name="T35" fmla="*/ 2 h 41"/>
                <a:gd name="T36" fmla="*/ 15 w 17"/>
                <a:gd name="T37" fmla="*/ 8 h 41"/>
                <a:gd name="T38" fmla="*/ 17 w 17"/>
                <a:gd name="T39" fmla="*/ 17 h 41"/>
                <a:gd name="T40" fmla="*/ 17 w 17"/>
                <a:gd name="T4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41">
                  <a:moveTo>
                    <a:pt x="17" y="21"/>
                  </a:moveTo>
                  <a:cubicBezTo>
                    <a:pt x="16" y="21"/>
                    <a:pt x="17" y="16"/>
                    <a:pt x="14" y="8"/>
                  </a:cubicBezTo>
                  <a:cubicBezTo>
                    <a:pt x="13" y="6"/>
                    <a:pt x="12" y="4"/>
                    <a:pt x="11" y="3"/>
                  </a:cubicBezTo>
                  <a:cubicBezTo>
                    <a:pt x="9" y="1"/>
                    <a:pt x="7" y="2"/>
                    <a:pt x="6" y="4"/>
                  </a:cubicBezTo>
                  <a:cubicBezTo>
                    <a:pt x="3" y="9"/>
                    <a:pt x="2" y="15"/>
                    <a:pt x="2" y="21"/>
                  </a:cubicBezTo>
                  <a:cubicBezTo>
                    <a:pt x="2" y="27"/>
                    <a:pt x="3" y="33"/>
                    <a:pt x="6" y="37"/>
                  </a:cubicBezTo>
                  <a:cubicBezTo>
                    <a:pt x="7" y="39"/>
                    <a:pt x="9" y="40"/>
                    <a:pt x="11" y="39"/>
                  </a:cubicBezTo>
                  <a:cubicBezTo>
                    <a:pt x="12" y="37"/>
                    <a:pt x="13" y="35"/>
                    <a:pt x="14" y="33"/>
                  </a:cubicBezTo>
                  <a:cubicBezTo>
                    <a:pt x="17" y="26"/>
                    <a:pt x="16" y="21"/>
                    <a:pt x="17" y="21"/>
                  </a:cubicBezTo>
                  <a:cubicBezTo>
                    <a:pt x="17" y="21"/>
                    <a:pt x="17" y="22"/>
                    <a:pt x="17" y="24"/>
                  </a:cubicBezTo>
                  <a:cubicBezTo>
                    <a:pt x="17" y="26"/>
                    <a:pt x="17" y="30"/>
                    <a:pt x="15" y="34"/>
                  </a:cubicBezTo>
                  <a:cubicBezTo>
                    <a:pt x="15" y="36"/>
                    <a:pt x="14" y="38"/>
                    <a:pt x="12" y="40"/>
                  </a:cubicBezTo>
                  <a:cubicBezTo>
                    <a:pt x="11" y="41"/>
                    <a:pt x="9" y="41"/>
                    <a:pt x="8" y="41"/>
                  </a:cubicBezTo>
                  <a:cubicBezTo>
                    <a:pt x="6" y="40"/>
                    <a:pt x="5" y="39"/>
                    <a:pt x="4" y="38"/>
                  </a:cubicBezTo>
                  <a:cubicBezTo>
                    <a:pt x="1" y="33"/>
                    <a:pt x="0" y="27"/>
                    <a:pt x="0" y="21"/>
                  </a:cubicBezTo>
                  <a:cubicBezTo>
                    <a:pt x="0" y="14"/>
                    <a:pt x="1" y="8"/>
                    <a:pt x="4" y="3"/>
                  </a:cubicBezTo>
                  <a:cubicBezTo>
                    <a:pt x="5" y="2"/>
                    <a:pt x="6" y="1"/>
                    <a:pt x="8" y="1"/>
                  </a:cubicBezTo>
                  <a:cubicBezTo>
                    <a:pt x="9" y="0"/>
                    <a:pt x="11" y="1"/>
                    <a:pt x="12" y="2"/>
                  </a:cubicBezTo>
                  <a:cubicBezTo>
                    <a:pt x="14" y="3"/>
                    <a:pt x="15" y="6"/>
                    <a:pt x="15" y="8"/>
                  </a:cubicBezTo>
                  <a:cubicBezTo>
                    <a:pt x="17" y="12"/>
                    <a:pt x="17" y="15"/>
                    <a:pt x="17" y="17"/>
                  </a:cubicBezTo>
                  <a:cubicBezTo>
                    <a:pt x="17" y="19"/>
                    <a:pt x="17" y="21"/>
                    <a:pt x="17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433">
              <a:extLst>
                <a:ext uri="{FF2B5EF4-FFF2-40B4-BE49-F238E27FC236}">
                  <a16:creationId xmlns:a16="http://schemas.microsoft.com/office/drawing/2014/main" id="{0E805B8F-7D3D-451D-B691-0CA61AB6CF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6485" y="2866863"/>
              <a:ext cx="169171" cy="391912"/>
            </a:xfrm>
            <a:custGeom>
              <a:avLst/>
              <a:gdLst>
                <a:gd name="T0" fmla="*/ 27 w 70"/>
                <a:gd name="T1" fmla="*/ 162 h 162"/>
                <a:gd name="T2" fmla="*/ 5 w 70"/>
                <a:gd name="T3" fmla="*/ 77 h 162"/>
                <a:gd name="T4" fmla="*/ 9 w 70"/>
                <a:gd name="T5" fmla="*/ 37 h 162"/>
                <a:gd name="T6" fmla="*/ 32 w 70"/>
                <a:gd name="T7" fmla="*/ 7 h 162"/>
                <a:gd name="T8" fmla="*/ 70 w 70"/>
                <a:gd name="T9" fmla="*/ 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62">
                  <a:moveTo>
                    <a:pt x="27" y="162"/>
                  </a:moveTo>
                  <a:cubicBezTo>
                    <a:pt x="12" y="138"/>
                    <a:pt x="8" y="105"/>
                    <a:pt x="5" y="77"/>
                  </a:cubicBezTo>
                  <a:cubicBezTo>
                    <a:pt x="3" y="64"/>
                    <a:pt x="0" y="45"/>
                    <a:pt x="9" y="37"/>
                  </a:cubicBezTo>
                  <a:cubicBezTo>
                    <a:pt x="19" y="28"/>
                    <a:pt x="20" y="14"/>
                    <a:pt x="32" y="7"/>
                  </a:cubicBezTo>
                  <a:cubicBezTo>
                    <a:pt x="43" y="0"/>
                    <a:pt x="59" y="0"/>
                    <a:pt x="70" y="8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434">
              <a:extLst>
                <a:ext uri="{FF2B5EF4-FFF2-40B4-BE49-F238E27FC236}">
                  <a16:creationId xmlns:a16="http://schemas.microsoft.com/office/drawing/2014/main" id="{365A6770-F125-4FC7-B391-3C2BE3F6B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1070" y="2888010"/>
              <a:ext cx="273493" cy="586458"/>
            </a:xfrm>
            <a:custGeom>
              <a:avLst/>
              <a:gdLst>
                <a:gd name="T0" fmla="*/ 32 w 113"/>
                <a:gd name="T1" fmla="*/ 240 h 242"/>
                <a:gd name="T2" fmla="*/ 32 w 113"/>
                <a:gd name="T3" fmla="*/ 240 h 242"/>
                <a:gd name="T4" fmla="*/ 74 w 113"/>
                <a:gd name="T5" fmla="*/ 203 h 242"/>
                <a:gd name="T6" fmla="*/ 76 w 113"/>
                <a:gd name="T7" fmla="*/ 160 h 242"/>
                <a:gd name="T8" fmla="*/ 111 w 113"/>
                <a:gd name="T9" fmla="*/ 125 h 242"/>
                <a:gd name="T10" fmla="*/ 113 w 113"/>
                <a:gd name="T11" fmla="*/ 19 h 242"/>
                <a:gd name="T12" fmla="*/ 0 w 113"/>
                <a:gd name="T13" fmla="*/ 25 h 242"/>
                <a:gd name="T14" fmla="*/ 1 w 113"/>
                <a:gd name="T15" fmla="*/ 138 h 242"/>
                <a:gd name="T16" fmla="*/ 1 w 113"/>
                <a:gd name="T17" fmla="*/ 199 h 242"/>
                <a:gd name="T18" fmla="*/ 32 w 113"/>
                <a:gd name="T19" fmla="*/ 24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242">
                  <a:moveTo>
                    <a:pt x="32" y="240"/>
                  </a:moveTo>
                  <a:cubicBezTo>
                    <a:pt x="32" y="240"/>
                    <a:pt x="32" y="240"/>
                    <a:pt x="32" y="240"/>
                  </a:cubicBezTo>
                  <a:cubicBezTo>
                    <a:pt x="54" y="242"/>
                    <a:pt x="74" y="225"/>
                    <a:pt x="74" y="203"/>
                  </a:cubicBezTo>
                  <a:cubicBezTo>
                    <a:pt x="75" y="181"/>
                    <a:pt x="76" y="160"/>
                    <a:pt x="76" y="160"/>
                  </a:cubicBezTo>
                  <a:cubicBezTo>
                    <a:pt x="76" y="160"/>
                    <a:pt x="109" y="157"/>
                    <a:pt x="111" y="125"/>
                  </a:cubicBezTo>
                  <a:cubicBezTo>
                    <a:pt x="113" y="93"/>
                    <a:pt x="113" y="19"/>
                    <a:pt x="113" y="19"/>
                  </a:cubicBezTo>
                  <a:cubicBezTo>
                    <a:pt x="76" y="0"/>
                    <a:pt x="33" y="3"/>
                    <a:pt x="0" y="25"/>
                  </a:cubicBezTo>
                  <a:cubicBezTo>
                    <a:pt x="1" y="138"/>
                    <a:pt x="1" y="138"/>
                    <a:pt x="1" y="138"/>
                  </a:cubicBezTo>
                  <a:cubicBezTo>
                    <a:pt x="1" y="199"/>
                    <a:pt x="1" y="199"/>
                    <a:pt x="1" y="199"/>
                  </a:cubicBezTo>
                  <a:cubicBezTo>
                    <a:pt x="1" y="219"/>
                    <a:pt x="12" y="238"/>
                    <a:pt x="32" y="24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9" name="Freeform 435">
              <a:extLst>
                <a:ext uri="{FF2B5EF4-FFF2-40B4-BE49-F238E27FC236}">
                  <a16:creationId xmlns:a16="http://schemas.microsoft.com/office/drawing/2014/main" id="{2BC99F21-33EF-4CD1-A9A8-B36B72BA3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188" y="2833029"/>
              <a:ext cx="379225" cy="453941"/>
            </a:xfrm>
            <a:custGeom>
              <a:avLst/>
              <a:gdLst>
                <a:gd name="T0" fmla="*/ 96 w 157"/>
                <a:gd name="T1" fmla="*/ 108 h 188"/>
                <a:gd name="T2" fmla="*/ 74 w 157"/>
                <a:gd name="T3" fmla="*/ 104 h 188"/>
                <a:gd name="T4" fmla="*/ 68 w 157"/>
                <a:gd name="T5" fmla="*/ 127 h 188"/>
                <a:gd name="T6" fmla="*/ 84 w 157"/>
                <a:gd name="T7" fmla="*/ 139 h 188"/>
                <a:gd name="T8" fmla="*/ 93 w 157"/>
                <a:gd name="T9" fmla="*/ 152 h 188"/>
                <a:gd name="T10" fmla="*/ 73 w 157"/>
                <a:gd name="T11" fmla="*/ 170 h 188"/>
                <a:gd name="T12" fmla="*/ 29 w 157"/>
                <a:gd name="T13" fmla="*/ 186 h 188"/>
                <a:gd name="T14" fmla="*/ 9 w 157"/>
                <a:gd name="T15" fmla="*/ 176 h 188"/>
                <a:gd name="T16" fmla="*/ 1 w 157"/>
                <a:gd name="T17" fmla="*/ 150 h 188"/>
                <a:gd name="T18" fmla="*/ 0 w 157"/>
                <a:gd name="T19" fmla="*/ 79 h 188"/>
                <a:gd name="T20" fmla="*/ 2 w 157"/>
                <a:gd name="T21" fmla="*/ 54 h 188"/>
                <a:gd name="T22" fmla="*/ 15 w 157"/>
                <a:gd name="T23" fmla="*/ 33 h 188"/>
                <a:gd name="T24" fmla="*/ 42 w 157"/>
                <a:gd name="T25" fmla="*/ 25 h 188"/>
                <a:gd name="T26" fmla="*/ 73 w 157"/>
                <a:gd name="T27" fmla="*/ 8 h 188"/>
                <a:gd name="T28" fmla="*/ 106 w 157"/>
                <a:gd name="T29" fmla="*/ 5 h 188"/>
                <a:gd name="T30" fmla="*/ 126 w 157"/>
                <a:gd name="T31" fmla="*/ 21 h 188"/>
                <a:gd name="T32" fmla="*/ 155 w 157"/>
                <a:gd name="T33" fmla="*/ 41 h 188"/>
                <a:gd name="T34" fmla="*/ 155 w 157"/>
                <a:gd name="T35" fmla="*/ 57 h 188"/>
                <a:gd name="T36" fmla="*/ 104 w 157"/>
                <a:gd name="T37" fmla="*/ 77 h 188"/>
                <a:gd name="T38" fmla="*/ 103 w 157"/>
                <a:gd name="T39" fmla="*/ 99 h 188"/>
                <a:gd name="T40" fmla="*/ 96 w 157"/>
                <a:gd name="T41" fmla="*/ 10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7" h="188">
                  <a:moveTo>
                    <a:pt x="96" y="108"/>
                  </a:moveTo>
                  <a:cubicBezTo>
                    <a:pt x="91" y="101"/>
                    <a:pt x="82" y="99"/>
                    <a:pt x="74" y="104"/>
                  </a:cubicBezTo>
                  <a:cubicBezTo>
                    <a:pt x="67" y="108"/>
                    <a:pt x="64" y="119"/>
                    <a:pt x="68" y="127"/>
                  </a:cubicBezTo>
                  <a:cubicBezTo>
                    <a:pt x="71" y="132"/>
                    <a:pt x="77" y="137"/>
                    <a:pt x="84" y="139"/>
                  </a:cubicBezTo>
                  <a:cubicBezTo>
                    <a:pt x="90" y="140"/>
                    <a:pt x="94" y="146"/>
                    <a:pt x="93" y="152"/>
                  </a:cubicBezTo>
                  <a:cubicBezTo>
                    <a:pt x="92" y="160"/>
                    <a:pt x="79" y="163"/>
                    <a:pt x="73" y="170"/>
                  </a:cubicBezTo>
                  <a:cubicBezTo>
                    <a:pt x="63" y="180"/>
                    <a:pt x="43" y="184"/>
                    <a:pt x="29" y="186"/>
                  </a:cubicBezTo>
                  <a:cubicBezTo>
                    <a:pt x="15" y="188"/>
                    <a:pt x="17" y="188"/>
                    <a:pt x="9" y="176"/>
                  </a:cubicBezTo>
                  <a:cubicBezTo>
                    <a:pt x="3" y="168"/>
                    <a:pt x="1" y="160"/>
                    <a:pt x="1" y="150"/>
                  </a:cubicBezTo>
                  <a:cubicBezTo>
                    <a:pt x="1" y="127"/>
                    <a:pt x="0" y="103"/>
                    <a:pt x="0" y="79"/>
                  </a:cubicBezTo>
                  <a:cubicBezTo>
                    <a:pt x="0" y="71"/>
                    <a:pt x="0" y="62"/>
                    <a:pt x="2" y="54"/>
                  </a:cubicBezTo>
                  <a:cubicBezTo>
                    <a:pt x="4" y="46"/>
                    <a:pt x="8" y="38"/>
                    <a:pt x="15" y="33"/>
                  </a:cubicBezTo>
                  <a:cubicBezTo>
                    <a:pt x="23" y="28"/>
                    <a:pt x="33" y="27"/>
                    <a:pt x="42" y="25"/>
                  </a:cubicBezTo>
                  <a:cubicBezTo>
                    <a:pt x="53" y="21"/>
                    <a:pt x="62" y="14"/>
                    <a:pt x="73" y="8"/>
                  </a:cubicBezTo>
                  <a:cubicBezTo>
                    <a:pt x="83" y="3"/>
                    <a:pt x="96" y="0"/>
                    <a:pt x="106" y="5"/>
                  </a:cubicBezTo>
                  <a:cubicBezTo>
                    <a:pt x="114" y="9"/>
                    <a:pt x="119" y="17"/>
                    <a:pt x="126" y="21"/>
                  </a:cubicBezTo>
                  <a:cubicBezTo>
                    <a:pt x="136" y="27"/>
                    <a:pt x="150" y="25"/>
                    <a:pt x="155" y="41"/>
                  </a:cubicBezTo>
                  <a:cubicBezTo>
                    <a:pt x="157" y="46"/>
                    <a:pt x="157" y="52"/>
                    <a:pt x="155" y="57"/>
                  </a:cubicBezTo>
                  <a:cubicBezTo>
                    <a:pt x="148" y="78"/>
                    <a:pt x="122" y="86"/>
                    <a:pt x="104" y="77"/>
                  </a:cubicBezTo>
                  <a:cubicBezTo>
                    <a:pt x="104" y="80"/>
                    <a:pt x="107" y="88"/>
                    <a:pt x="103" y="99"/>
                  </a:cubicBezTo>
                  <a:cubicBezTo>
                    <a:pt x="102" y="103"/>
                    <a:pt x="102" y="108"/>
                    <a:pt x="96" y="108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0" name="Freeform 436">
              <a:extLst>
                <a:ext uri="{FF2B5EF4-FFF2-40B4-BE49-F238E27FC236}">
                  <a16:creationId xmlns:a16="http://schemas.microsoft.com/office/drawing/2014/main" id="{4C317664-A6B1-44F8-AE97-73D97881D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095" y="3103702"/>
              <a:ext cx="31015" cy="47932"/>
            </a:xfrm>
            <a:custGeom>
              <a:avLst/>
              <a:gdLst>
                <a:gd name="T0" fmla="*/ 12 w 13"/>
                <a:gd name="T1" fmla="*/ 16 h 20"/>
                <a:gd name="T2" fmla="*/ 12 w 13"/>
                <a:gd name="T3" fmla="*/ 18 h 20"/>
                <a:gd name="T4" fmla="*/ 8 w 13"/>
                <a:gd name="T5" fmla="*/ 20 h 20"/>
                <a:gd name="T6" fmla="*/ 0 w 13"/>
                <a:gd name="T7" fmla="*/ 11 h 20"/>
                <a:gd name="T8" fmla="*/ 2 w 13"/>
                <a:gd name="T9" fmla="*/ 4 h 20"/>
                <a:gd name="T10" fmla="*/ 7 w 13"/>
                <a:gd name="T11" fmla="*/ 1 h 20"/>
                <a:gd name="T12" fmla="*/ 12 w 13"/>
                <a:gd name="T13" fmla="*/ 2 h 20"/>
                <a:gd name="T14" fmla="*/ 8 w 13"/>
                <a:gd name="T15" fmla="*/ 3 h 20"/>
                <a:gd name="T16" fmla="*/ 2 w 13"/>
                <a:gd name="T17" fmla="*/ 11 h 20"/>
                <a:gd name="T18" fmla="*/ 8 w 13"/>
                <a:gd name="T19" fmla="*/ 18 h 20"/>
                <a:gd name="T20" fmla="*/ 12 w 13"/>
                <a:gd name="T21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20">
                  <a:moveTo>
                    <a:pt x="12" y="16"/>
                  </a:moveTo>
                  <a:cubicBezTo>
                    <a:pt x="12" y="16"/>
                    <a:pt x="12" y="17"/>
                    <a:pt x="12" y="18"/>
                  </a:cubicBezTo>
                  <a:cubicBezTo>
                    <a:pt x="11" y="18"/>
                    <a:pt x="10" y="19"/>
                    <a:pt x="8" y="20"/>
                  </a:cubicBezTo>
                  <a:cubicBezTo>
                    <a:pt x="5" y="20"/>
                    <a:pt x="0" y="16"/>
                    <a:pt x="0" y="11"/>
                  </a:cubicBezTo>
                  <a:cubicBezTo>
                    <a:pt x="0" y="8"/>
                    <a:pt x="1" y="6"/>
                    <a:pt x="2" y="4"/>
                  </a:cubicBezTo>
                  <a:cubicBezTo>
                    <a:pt x="4" y="2"/>
                    <a:pt x="6" y="1"/>
                    <a:pt x="7" y="1"/>
                  </a:cubicBezTo>
                  <a:cubicBezTo>
                    <a:pt x="11" y="0"/>
                    <a:pt x="13" y="2"/>
                    <a:pt x="12" y="2"/>
                  </a:cubicBezTo>
                  <a:cubicBezTo>
                    <a:pt x="12" y="2"/>
                    <a:pt x="11" y="2"/>
                    <a:pt x="8" y="3"/>
                  </a:cubicBezTo>
                  <a:cubicBezTo>
                    <a:pt x="5" y="3"/>
                    <a:pt x="2" y="6"/>
                    <a:pt x="2" y="11"/>
                  </a:cubicBezTo>
                  <a:cubicBezTo>
                    <a:pt x="2" y="15"/>
                    <a:pt x="6" y="18"/>
                    <a:pt x="8" y="18"/>
                  </a:cubicBezTo>
                  <a:cubicBezTo>
                    <a:pt x="11" y="18"/>
                    <a:pt x="12" y="16"/>
                    <a:pt x="12" y="16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Freeform 437">
              <a:extLst>
                <a:ext uri="{FF2B5EF4-FFF2-40B4-BE49-F238E27FC236}">
                  <a16:creationId xmlns:a16="http://schemas.microsoft.com/office/drawing/2014/main" id="{2430483F-A6B4-4261-9872-73A14DE67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1387" y="3076917"/>
              <a:ext cx="107141" cy="19737"/>
            </a:xfrm>
            <a:custGeom>
              <a:avLst/>
              <a:gdLst>
                <a:gd name="T0" fmla="*/ 44 w 44"/>
                <a:gd name="T1" fmla="*/ 0 h 8"/>
                <a:gd name="T2" fmla="*/ 22 w 44"/>
                <a:gd name="T3" fmla="*/ 5 h 8"/>
                <a:gd name="T4" fmla="*/ 0 w 44"/>
                <a:gd name="T5" fmla="*/ 7 h 8"/>
                <a:gd name="T6" fmla="*/ 22 w 44"/>
                <a:gd name="T7" fmla="*/ 3 h 8"/>
                <a:gd name="T8" fmla="*/ 44 w 4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8">
                  <a:moveTo>
                    <a:pt x="44" y="0"/>
                  </a:moveTo>
                  <a:cubicBezTo>
                    <a:pt x="44" y="1"/>
                    <a:pt x="34" y="3"/>
                    <a:pt x="22" y="5"/>
                  </a:cubicBezTo>
                  <a:cubicBezTo>
                    <a:pt x="10" y="7"/>
                    <a:pt x="0" y="8"/>
                    <a:pt x="0" y="7"/>
                  </a:cubicBezTo>
                  <a:cubicBezTo>
                    <a:pt x="0" y="7"/>
                    <a:pt x="10" y="5"/>
                    <a:pt x="22" y="3"/>
                  </a:cubicBezTo>
                  <a:cubicBezTo>
                    <a:pt x="34" y="1"/>
                    <a:pt x="44" y="0"/>
                    <a:pt x="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" name="Freeform 438">
              <a:extLst>
                <a:ext uri="{FF2B5EF4-FFF2-40B4-BE49-F238E27FC236}">
                  <a16:creationId xmlns:a16="http://schemas.microsoft.com/office/drawing/2014/main" id="{9A3AD966-6E65-4F10-8287-422F4850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0055" y="3164322"/>
              <a:ext cx="234019" cy="183268"/>
            </a:xfrm>
            <a:custGeom>
              <a:avLst/>
              <a:gdLst>
                <a:gd name="T0" fmla="*/ 8 w 97"/>
                <a:gd name="T1" fmla="*/ 71 h 76"/>
                <a:gd name="T2" fmla="*/ 19 w 97"/>
                <a:gd name="T3" fmla="*/ 75 h 76"/>
                <a:gd name="T4" fmla="*/ 29 w 97"/>
                <a:gd name="T5" fmla="*/ 68 h 76"/>
                <a:gd name="T6" fmla="*/ 40 w 97"/>
                <a:gd name="T7" fmla="*/ 60 h 76"/>
                <a:gd name="T8" fmla="*/ 66 w 97"/>
                <a:gd name="T9" fmla="*/ 58 h 76"/>
                <a:gd name="T10" fmla="*/ 78 w 97"/>
                <a:gd name="T11" fmla="*/ 37 h 76"/>
                <a:gd name="T12" fmla="*/ 90 w 97"/>
                <a:gd name="T13" fmla="*/ 32 h 76"/>
                <a:gd name="T14" fmla="*/ 90 w 97"/>
                <a:gd name="T15" fmla="*/ 10 h 76"/>
                <a:gd name="T16" fmla="*/ 69 w 97"/>
                <a:gd name="T17" fmla="*/ 0 h 76"/>
                <a:gd name="T18" fmla="*/ 0 w 97"/>
                <a:gd name="T19" fmla="*/ 29 h 76"/>
                <a:gd name="T20" fmla="*/ 8 w 97"/>
                <a:gd name="T21" fmla="*/ 7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" h="76">
                  <a:moveTo>
                    <a:pt x="8" y="71"/>
                  </a:moveTo>
                  <a:cubicBezTo>
                    <a:pt x="9" y="75"/>
                    <a:pt x="14" y="76"/>
                    <a:pt x="19" y="75"/>
                  </a:cubicBezTo>
                  <a:cubicBezTo>
                    <a:pt x="23" y="74"/>
                    <a:pt x="26" y="71"/>
                    <a:pt x="29" y="68"/>
                  </a:cubicBezTo>
                  <a:cubicBezTo>
                    <a:pt x="33" y="65"/>
                    <a:pt x="36" y="62"/>
                    <a:pt x="40" y="60"/>
                  </a:cubicBezTo>
                  <a:cubicBezTo>
                    <a:pt x="49" y="58"/>
                    <a:pt x="59" y="64"/>
                    <a:pt x="66" y="58"/>
                  </a:cubicBezTo>
                  <a:cubicBezTo>
                    <a:pt x="73" y="53"/>
                    <a:pt x="72" y="42"/>
                    <a:pt x="78" y="37"/>
                  </a:cubicBezTo>
                  <a:cubicBezTo>
                    <a:pt x="82" y="35"/>
                    <a:pt x="87" y="34"/>
                    <a:pt x="90" y="32"/>
                  </a:cubicBezTo>
                  <a:cubicBezTo>
                    <a:pt x="97" y="27"/>
                    <a:pt x="96" y="16"/>
                    <a:pt x="90" y="10"/>
                  </a:cubicBezTo>
                  <a:cubicBezTo>
                    <a:pt x="85" y="4"/>
                    <a:pt x="76" y="2"/>
                    <a:pt x="69" y="0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8" y="7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3" name="Freeform 439">
              <a:extLst>
                <a:ext uri="{FF2B5EF4-FFF2-40B4-BE49-F238E27FC236}">
                  <a16:creationId xmlns:a16="http://schemas.microsoft.com/office/drawing/2014/main" id="{45FD839D-8213-4387-B91B-B1F22A776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6656" y="3033214"/>
              <a:ext cx="387683" cy="428566"/>
            </a:xfrm>
            <a:custGeom>
              <a:avLst/>
              <a:gdLst>
                <a:gd name="T0" fmla="*/ 161 w 161"/>
                <a:gd name="T1" fmla="*/ 0 h 177"/>
                <a:gd name="T2" fmla="*/ 161 w 161"/>
                <a:gd name="T3" fmla="*/ 1 h 177"/>
                <a:gd name="T4" fmla="*/ 159 w 161"/>
                <a:gd name="T5" fmla="*/ 2 h 177"/>
                <a:gd name="T6" fmla="*/ 151 w 161"/>
                <a:gd name="T7" fmla="*/ 4 h 177"/>
                <a:gd name="T8" fmla="*/ 139 w 161"/>
                <a:gd name="T9" fmla="*/ 6 h 177"/>
                <a:gd name="T10" fmla="*/ 123 w 161"/>
                <a:gd name="T11" fmla="*/ 9 h 177"/>
                <a:gd name="T12" fmla="*/ 105 w 161"/>
                <a:gd name="T13" fmla="*/ 18 h 177"/>
                <a:gd name="T14" fmla="*/ 96 w 161"/>
                <a:gd name="T15" fmla="*/ 39 h 177"/>
                <a:gd name="T16" fmla="*/ 87 w 161"/>
                <a:gd name="T17" fmla="*/ 49 h 177"/>
                <a:gd name="T18" fmla="*/ 75 w 161"/>
                <a:gd name="T19" fmla="*/ 55 h 177"/>
                <a:gd name="T20" fmla="*/ 51 w 161"/>
                <a:gd name="T21" fmla="*/ 65 h 177"/>
                <a:gd name="T22" fmla="*/ 44 w 161"/>
                <a:gd name="T23" fmla="*/ 76 h 177"/>
                <a:gd name="T24" fmla="*/ 44 w 161"/>
                <a:gd name="T25" fmla="*/ 90 h 177"/>
                <a:gd name="T26" fmla="*/ 42 w 161"/>
                <a:gd name="T27" fmla="*/ 103 h 177"/>
                <a:gd name="T28" fmla="*/ 32 w 161"/>
                <a:gd name="T29" fmla="*/ 112 h 177"/>
                <a:gd name="T30" fmla="*/ 12 w 161"/>
                <a:gd name="T31" fmla="*/ 122 h 177"/>
                <a:gd name="T32" fmla="*/ 4 w 161"/>
                <a:gd name="T33" fmla="*/ 129 h 177"/>
                <a:gd name="T34" fmla="*/ 1 w 161"/>
                <a:gd name="T35" fmla="*/ 138 h 177"/>
                <a:gd name="T36" fmla="*/ 4 w 161"/>
                <a:gd name="T37" fmla="*/ 154 h 177"/>
                <a:gd name="T38" fmla="*/ 5 w 161"/>
                <a:gd name="T39" fmla="*/ 167 h 177"/>
                <a:gd name="T40" fmla="*/ 3 w 161"/>
                <a:gd name="T41" fmla="*/ 175 h 177"/>
                <a:gd name="T42" fmla="*/ 1 w 161"/>
                <a:gd name="T43" fmla="*/ 177 h 177"/>
                <a:gd name="T44" fmla="*/ 4 w 161"/>
                <a:gd name="T45" fmla="*/ 167 h 177"/>
                <a:gd name="T46" fmla="*/ 3 w 161"/>
                <a:gd name="T47" fmla="*/ 154 h 177"/>
                <a:gd name="T48" fmla="*/ 0 w 161"/>
                <a:gd name="T49" fmla="*/ 138 h 177"/>
                <a:gd name="T50" fmla="*/ 3 w 161"/>
                <a:gd name="T51" fmla="*/ 128 h 177"/>
                <a:gd name="T52" fmla="*/ 11 w 161"/>
                <a:gd name="T53" fmla="*/ 121 h 177"/>
                <a:gd name="T54" fmla="*/ 31 w 161"/>
                <a:gd name="T55" fmla="*/ 110 h 177"/>
                <a:gd name="T56" fmla="*/ 40 w 161"/>
                <a:gd name="T57" fmla="*/ 102 h 177"/>
                <a:gd name="T58" fmla="*/ 42 w 161"/>
                <a:gd name="T59" fmla="*/ 90 h 177"/>
                <a:gd name="T60" fmla="*/ 42 w 161"/>
                <a:gd name="T61" fmla="*/ 76 h 177"/>
                <a:gd name="T62" fmla="*/ 49 w 161"/>
                <a:gd name="T63" fmla="*/ 64 h 177"/>
                <a:gd name="T64" fmla="*/ 75 w 161"/>
                <a:gd name="T65" fmla="*/ 53 h 177"/>
                <a:gd name="T66" fmla="*/ 86 w 161"/>
                <a:gd name="T67" fmla="*/ 47 h 177"/>
                <a:gd name="T68" fmla="*/ 94 w 161"/>
                <a:gd name="T69" fmla="*/ 38 h 177"/>
                <a:gd name="T70" fmla="*/ 104 w 161"/>
                <a:gd name="T71" fmla="*/ 17 h 177"/>
                <a:gd name="T72" fmla="*/ 122 w 161"/>
                <a:gd name="T73" fmla="*/ 7 h 177"/>
                <a:gd name="T74" fmla="*/ 139 w 161"/>
                <a:gd name="T75" fmla="*/ 5 h 177"/>
                <a:gd name="T76" fmla="*/ 151 w 161"/>
                <a:gd name="T77" fmla="*/ 4 h 177"/>
                <a:gd name="T78" fmla="*/ 161 w 161"/>
                <a:gd name="T7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1" h="177">
                  <a:moveTo>
                    <a:pt x="161" y="0"/>
                  </a:moveTo>
                  <a:cubicBezTo>
                    <a:pt x="161" y="0"/>
                    <a:pt x="161" y="0"/>
                    <a:pt x="161" y="1"/>
                  </a:cubicBezTo>
                  <a:cubicBezTo>
                    <a:pt x="160" y="1"/>
                    <a:pt x="160" y="1"/>
                    <a:pt x="159" y="2"/>
                  </a:cubicBezTo>
                  <a:cubicBezTo>
                    <a:pt x="157" y="2"/>
                    <a:pt x="155" y="4"/>
                    <a:pt x="151" y="4"/>
                  </a:cubicBezTo>
                  <a:cubicBezTo>
                    <a:pt x="148" y="5"/>
                    <a:pt x="144" y="6"/>
                    <a:pt x="139" y="6"/>
                  </a:cubicBezTo>
                  <a:cubicBezTo>
                    <a:pt x="134" y="7"/>
                    <a:pt x="128" y="7"/>
                    <a:pt x="123" y="9"/>
                  </a:cubicBezTo>
                  <a:cubicBezTo>
                    <a:pt x="117" y="10"/>
                    <a:pt x="110" y="13"/>
                    <a:pt x="105" y="18"/>
                  </a:cubicBezTo>
                  <a:cubicBezTo>
                    <a:pt x="101" y="23"/>
                    <a:pt x="99" y="31"/>
                    <a:pt x="96" y="39"/>
                  </a:cubicBezTo>
                  <a:cubicBezTo>
                    <a:pt x="94" y="42"/>
                    <a:pt x="91" y="46"/>
                    <a:pt x="87" y="49"/>
                  </a:cubicBezTo>
                  <a:cubicBezTo>
                    <a:pt x="84" y="51"/>
                    <a:pt x="80" y="53"/>
                    <a:pt x="75" y="55"/>
                  </a:cubicBezTo>
                  <a:cubicBezTo>
                    <a:pt x="67" y="57"/>
                    <a:pt x="58" y="59"/>
                    <a:pt x="51" y="65"/>
                  </a:cubicBezTo>
                  <a:cubicBezTo>
                    <a:pt x="47" y="68"/>
                    <a:pt x="45" y="72"/>
                    <a:pt x="44" y="76"/>
                  </a:cubicBezTo>
                  <a:cubicBezTo>
                    <a:pt x="44" y="81"/>
                    <a:pt x="44" y="85"/>
                    <a:pt x="44" y="90"/>
                  </a:cubicBezTo>
                  <a:cubicBezTo>
                    <a:pt x="44" y="94"/>
                    <a:pt x="44" y="99"/>
                    <a:pt x="42" y="103"/>
                  </a:cubicBezTo>
                  <a:cubicBezTo>
                    <a:pt x="40" y="107"/>
                    <a:pt x="36" y="110"/>
                    <a:pt x="32" y="112"/>
                  </a:cubicBezTo>
                  <a:cubicBezTo>
                    <a:pt x="25" y="116"/>
                    <a:pt x="18" y="118"/>
                    <a:pt x="12" y="122"/>
                  </a:cubicBezTo>
                  <a:cubicBezTo>
                    <a:pt x="9" y="124"/>
                    <a:pt x="6" y="126"/>
                    <a:pt x="4" y="129"/>
                  </a:cubicBezTo>
                  <a:cubicBezTo>
                    <a:pt x="3" y="132"/>
                    <a:pt x="2" y="135"/>
                    <a:pt x="1" y="138"/>
                  </a:cubicBezTo>
                  <a:cubicBezTo>
                    <a:pt x="1" y="144"/>
                    <a:pt x="3" y="149"/>
                    <a:pt x="4" y="154"/>
                  </a:cubicBezTo>
                  <a:cubicBezTo>
                    <a:pt x="5" y="159"/>
                    <a:pt x="5" y="163"/>
                    <a:pt x="5" y="167"/>
                  </a:cubicBezTo>
                  <a:cubicBezTo>
                    <a:pt x="5" y="170"/>
                    <a:pt x="3" y="173"/>
                    <a:pt x="3" y="175"/>
                  </a:cubicBezTo>
                  <a:cubicBezTo>
                    <a:pt x="2" y="176"/>
                    <a:pt x="1" y="177"/>
                    <a:pt x="1" y="177"/>
                  </a:cubicBezTo>
                  <a:cubicBezTo>
                    <a:pt x="0" y="177"/>
                    <a:pt x="4" y="174"/>
                    <a:pt x="4" y="167"/>
                  </a:cubicBezTo>
                  <a:cubicBezTo>
                    <a:pt x="4" y="163"/>
                    <a:pt x="4" y="159"/>
                    <a:pt x="3" y="154"/>
                  </a:cubicBezTo>
                  <a:cubicBezTo>
                    <a:pt x="1" y="150"/>
                    <a:pt x="0" y="144"/>
                    <a:pt x="0" y="138"/>
                  </a:cubicBezTo>
                  <a:cubicBezTo>
                    <a:pt x="0" y="135"/>
                    <a:pt x="1" y="131"/>
                    <a:pt x="3" y="128"/>
                  </a:cubicBezTo>
                  <a:cubicBezTo>
                    <a:pt x="5" y="125"/>
                    <a:pt x="8" y="123"/>
                    <a:pt x="11" y="121"/>
                  </a:cubicBezTo>
                  <a:cubicBezTo>
                    <a:pt x="17" y="117"/>
                    <a:pt x="25" y="114"/>
                    <a:pt x="31" y="110"/>
                  </a:cubicBezTo>
                  <a:cubicBezTo>
                    <a:pt x="35" y="108"/>
                    <a:pt x="38" y="106"/>
                    <a:pt x="40" y="102"/>
                  </a:cubicBezTo>
                  <a:cubicBezTo>
                    <a:pt x="42" y="98"/>
                    <a:pt x="42" y="94"/>
                    <a:pt x="42" y="90"/>
                  </a:cubicBezTo>
                  <a:cubicBezTo>
                    <a:pt x="42" y="85"/>
                    <a:pt x="42" y="81"/>
                    <a:pt x="42" y="76"/>
                  </a:cubicBezTo>
                  <a:cubicBezTo>
                    <a:pt x="43" y="71"/>
                    <a:pt x="46" y="67"/>
                    <a:pt x="49" y="64"/>
                  </a:cubicBezTo>
                  <a:cubicBezTo>
                    <a:pt x="57" y="57"/>
                    <a:pt x="67" y="55"/>
                    <a:pt x="75" y="53"/>
                  </a:cubicBezTo>
                  <a:cubicBezTo>
                    <a:pt x="79" y="51"/>
                    <a:pt x="83" y="50"/>
                    <a:pt x="86" y="47"/>
                  </a:cubicBezTo>
                  <a:cubicBezTo>
                    <a:pt x="90" y="45"/>
                    <a:pt x="92" y="41"/>
                    <a:pt x="94" y="38"/>
                  </a:cubicBezTo>
                  <a:cubicBezTo>
                    <a:pt x="97" y="31"/>
                    <a:pt x="99" y="23"/>
                    <a:pt x="104" y="17"/>
                  </a:cubicBezTo>
                  <a:cubicBezTo>
                    <a:pt x="109" y="11"/>
                    <a:pt x="116" y="9"/>
                    <a:pt x="122" y="7"/>
                  </a:cubicBezTo>
                  <a:cubicBezTo>
                    <a:pt x="128" y="6"/>
                    <a:pt x="134" y="6"/>
                    <a:pt x="139" y="5"/>
                  </a:cubicBezTo>
                  <a:cubicBezTo>
                    <a:pt x="144" y="5"/>
                    <a:pt x="148" y="4"/>
                    <a:pt x="151" y="4"/>
                  </a:cubicBezTo>
                  <a:cubicBezTo>
                    <a:pt x="158" y="2"/>
                    <a:pt x="161" y="0"/>
                    <a:pt x="1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4" name="Freeform 440">
              <a:extLst>
                <a:ext uri="{FF2B5EF4-FFF2-40B4-BE49-F238E27FC236}">
                  <a16:creationId xmlns:a16="http://schemas.microsoft.com/office/drawing/2014/main" id="{8332139D-796B-4965-BE5F-1410230B2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9304" y="3060000"/>
              <a:ext cx="221332" cy="312966"/>
            </a:xfrm>
            <a:custGeom>
              <a:avLst/>
              <a:gdLst>
                <a:gd name="T0" fmla="*/ 92 w 92"/>
                <a:gd name="T1" fmla="*/ 1 h 129"/>
                <a:gd name="T2" fmla="*/ 85 w 92"/>
                <a:gd name="T3" fmla="*/ 2 h 129"/>
                <a:gd name="T4" fmla="*/ 70 w 92"/>
                <a:gd name="T5" fmla="*/ 11 h 129"/>
                <a:gd name="T6" fmla="*/ 64 w 92"/>
                <a:gd name="T7" fmla="*/ 22 h 129"/>
                <a:gd name="T8" fmla="*/ 62 w 92"/>
                <a:gd name="T9" fmla="*/ 36 h 129"/>
                <a:gd name="T10" fmla="*/ 60 w 92"/>
                <a:gd name="T11" fmla="*/ 52 h 129"/>
                <a:gd name="T12" fmla="*/ 54 w 92"/>
                <a:gd name="T13" fmla="*/ 59 h 129"/>
                <a:gd name="T14" fmla="*/ 46 w 92"/>
                <a:gd name="T15" fmla="*/ 64 h 129"/>
                <a:gd name="T16" fmla="*/ 39 w 92"/>
                <a:gd name="T17" fmla="*/ 68 h 129"/>
                <a:gd name="T18" fmla="*/ 36 w 92"/>
                <a:gd name="T19" fmla="*/ 76 h 129"/>
                <a:gd name="T20" fmla="*/ 35 w 92"/>
                <a:gd name="T21" fmla="*/ 92 h 129"/>
                <a:gd name="T22" fmla="*/ 24 w 92"/>
                <a:gd name="T23" fmla="*/ 103 h 129"/>
                <a:gd name="T24" fmla="*/ 13 w 92"/>
                <a:gd name="T25" fmla="*/ 109 h 129"/>
                <a:gd name="T26" fmla="*/ 5 w 92"/>
                <a:gd name="T27" fmla="*/ 116 h 129"/>
                <a:gd name="T28" fmla="*/ 1 w 92"/>
                <a:gd name="T29" fmla="*/ 123 h 129"/>
                <a:gd name="T30" fmla="*/ 1 w 92"/>
                <a:gd name="T31" fmla="*/ 129 h 129"/>
                <a:gd name="T32" fmla="*/ 1 w 92"/>
                <a:gd name="T33" fmla="*/ 127 h 129"/>
                <a:gd name="T34" fmla="*/ 0 w 92"/>
                <a:gd name="T35" fmla="*/ 122 h 129"/>
                <a:gd name="T36" fmla="*/ 4 w 92"/>
                <a:gd name="T37" fmla="*/ 115 h 129"/>
                <a:gd name="T38" fmla="*/ 12 w 92"/>
                <a:gd name="T39" fmla="*/ 108 h 129"/>
                <a:gd name="T40" fmla="*/ 23 w 92"/>
                <a:gd name="T41" fmla="*/ 101 h 129"/>
                <a:gd name="T42" fmla="*/ 33 w 92"/>
                <a:gd name="T43" fmla="*/ 91 h 129"/>
                <a:gd name="T44" fmla="*/ 34 w 92"/>
                <a:gd name="T45" fmla="*/ 76 h 129"/>
                <a:gd name="T46" fmla="*/ 37 w 92"/>
                <a:gd name="T47" fmla="*/ 67 h 129"/>
                <a:gd name="T48" fmla="*/ 45 w 92"/>
                <a:gd name="T49" fmla="*/ 62 h 129"/>
                <a:gd name="T50" fmla="*/ 58 w 92"/>
                <a:gd name="T51" fmla="*/ 52 h 129"/>
                <a:gd name="T52" fmla="*/ 60 w 92"/>
                <a:gd name="T53" fmla="*/ 36 h 129"/>
                <a:gd name="T54" fmla="*/ 62 w 92"/>
                <a:gd name="T55" fmla="*/ 21 h 129"/>
                <a:gd name="T56" fmla="*/ 69 w 92"/>
                <a:gd name="T57" fmla="*/ 10 h 129"/>
                <a:gd name="T58" fmla="*/ 85 w 92"/>
                <a:gd name="T59" fmla="*/ 1 h 129"/>
                <a:gd name="T60" fmla="*/ 90 w 92"/>
                <a:gd name="T61" fmla="*/ 0 h 129"/>
                <a:gd name="T62" fmla="*/ 92 w 92"/>
                <a:gd name="T63" fmla="*/ 1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29">
                  <a:moveTo>
                    <a:pt x="92" y="1"/>
                  </a:moveTo>
                  <a:cubicBezTo>
                    <a:pt x="92" y="1"/>
                    <a:pt x="89" y="1"/>
                    <a:pt x="85" y="2"/>
                  </a:cubicBezTo>
                  <a:cubicBezTo>
                    <a:pt x="81" y="3"/>
                    <a:pt x="75" y="5"/>
                    <a:pt x="70" y="11"/>
                  </a:cubicBezTo>
                  <a:cubicBezTo>
                    <a:pt x="67" y="14"/>
                    <a:pt x="65" y="17"/>
                    <a:pt x="64" y="22"/>
                  </a:cubicBezTo>
                  <a:cubicBezTo>
                    <a:pt x="62" y="26"/>
                    <a:pt x="62" y="31"/>
                    <a:pt x="62" y="36"/>
                  </a:cubicBezTo>
                  <a:cubicBezTo>
                    <a:pt x="62" y="41"/>
                    <a:pt x="62" y="47"/>
                    <a:pt x="60" y="52"/>
                  </a:cubicBezTo>
                  <a:cubicBezTo>
                    <a:pt x="59" y="55"/>
                    <a:pt x="56" y="58"/>
                    <a:pt x="54" y="59"/>
                  </a:cubicBezTo>
                  <a:cubicBezTo>
                    <a:pt x="51" y="61"/>
                    <a:pt x="49" y="62"/>
                    <a:pt x="46" y="64"/>
                  </a:cubicBezTo>
                  <a:cubicBezTo>
                    <a:pt x="43" y="65"/>
                    <a:pt x="41" y="66"/>
                    <a:pt x="39" y="68"/>
                  </a:cubicBezTo>
                  <a:cubicBezTo>
                    <a:pt x="37" y="70"/>
                    <a:pt x="37" y="73"/>
                    <a:pt x="36" y="76"/>
                  </a:cubicBezTo>
                  <a:cubicBezTo>
                    <a:pt x="36" y="81"/>
                    <a:pt x="37" y="87"/>
                    <a:pt x="35" y="92"/>
                  </a:cubicBezTo>
                  <a:cubicBezTo>
                    <a:pt x="32" y="97"/>
                    <a:pt x="28" y="100"/>
                    <a:pt x="24" y="103"/>
                  </a:cubicBezTo>
                  <a:cubicBezTo>
                    <a:pt x="20" y="105"/>
                    <a:pt x="16" y="107"/>
                    <a:pt x="13" y="109"/>
                  </a:cubicBezTo>
                  <a:cubicBezTo>
                    <a:pt x="9" y="111"/>
                    <a:pt x="6" y="113"/>
                    <a:pt x="5" y="116"/>
                  </a:cubicBezTo>
                  <a:cubicBezTo>
                    <a:pt x="3" y="118"/>
                    <a:pt x="2" y="120"/>
                    <a:pt x="1" y="123"/>
                  </a:cubicBezTo>
                  <a:cubicBezTo>
                    <a:pt x="0" y="127"/>
                    <a:pt x="2" y="129"/>
                    <a:pt x="1" y="129"/>
                  </a:cubicBezTo>
                  <a:cubicBezTo>
                    <a:pt x="1" y="129"/>
                    <a:pt x="1" y="129"/>
                    <a:pt x="1" y="127"/>
                  </a:cubicBezTo>
                  <a:cubicBezTo>
                    <a:pt x="0" y="126"/>
                    <a:pt x="0" y="125"/>
                    <a:pt x="0" y="122"/>
                  </a:cubicBezTo>
                  <a:cubicBezTo>
                    <a:pt x="1" y="120"/>
                    <a:pt x="2" y="117"/>
                    <a:pt x="4" y="115"/>
                  </a:cubicBezTo>
                  <a:cubicBezTo>
                    <a:pt x="6" y="112"/>
                    <a:pt x="8" y="110"/>
                    <a:pt x="12" y="108"/>
                  </a:cubicBezTo>
                  <a:cubicBezTo>
                    <a:pt x="15" y="106"/>
                    <a:pt x="19" y="104"/>
                    <a:pt x="23" y="101"/>
                  </a:cubicBezTo>
                  <a:cubicBezTo>
                    <a:pt x="27" y="99"/>
                    <a:pt x="31" y="96"/>
                    <a:pt x="33" y="91"/>
                  </a:cubicBezTo>
                  <a:cubicBezTo>
                    <a:pt x="35" y="87"/>
                    <a:pt x="34" y="81"/>
                    <a:pt x="34" y="76"/>
                  </a:cubicBezTo>
                  <a:cubicBezTo>
                    <a:pt x="35" y="73"/>
                    <a:pt x="35" y="69"/>
                    <a:pt x="37" y="67"/>
                  </a:cubicBezTo>
                  <a:cubicBezTo>
                    <a:pt x="40" y="65"/>
                    <a:pt x="42" y="63"/>
                    <a:pt x="45" y="62"/>
                  </a:cubicBezTo>
                  <a:cubicBezTo>
                    <a:pt x="50" y="59"/>
                    <a:pt x="56" y="57"/>
                    <a:pt x="58" y="52"/>
                  </a:cubicBezTo>
                  <a:cubicBezTo>
                    <a:pt x="60" y="47"/>
                    <a:pt x="60" y="41"/>
                    <a:pt x="60" y="36"/>
                  </a:cubicBezTo>
                  <a:cubicBezTo>
                    <a:pt x="60" y="31"/>
                    <a:pt x="60" y="26"/>
                    <a:pt x="62" y="21"/>
                  </a:cubicBezTo>
                  <a:cubicBezTo>
                    <a:pt x="63" y="17"/>
                    <a:pt x="66" y="13"/>
                    <a:pt x="69" y="10"/>
                  </a:cubicBezTo>
                  <a:cubicBezTo>
                    <a:pt x="74" y="4"/>
                    <a:pt x="81" y="2"/>
                    <a:pt x="85" y="1"/>
                  </a:cubicBezTo>
                  <a:cubicBezTo>
                    <a:pt x="87" y="0"/>
                    <a:pt x="89" y="0"/>
                    <a:pt x="90" y="0"/>
                  </a:cubicBezTo>
                  <a:cubicBezTo>
                    <a:pt x="91" y="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5" name="Freeform 441">
              <a:extLst>
                <a:ext uri="{FF2B5EF4-FFF2-40B4-BE49-F238E27FC236}">
                  <a16:creationId xmlns:a16="http://schemas.microsoft.com/office/drawing/2014/main" id="{3094A344-9D16-4767-9D02-B2036BEF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1056" y="3336312"/>
              <a:ext cx="827527" cy="720385"/>
            </a:xfrm>
            <a:custGeom>
              <a:avLst/>
              <a:gdLst>
                <a:gd name="T0" fmla="*/ 81 w 343"/>
                <a:gd name="T1" fmla="*/ 288 h 298"/>
                <a:gd name="T2" fmla="*/ 103 w 343"/>
                <a:gd name="T3" fmla="*/ 223 h 298"/>
                <a:gd name="T4" fmla="*/ 87 w 343"/>
                <a:gd name="T5" fmla="*/ 145 h 298"/>
                <a:gd name="T6" fmla="*/ 75 w 343"/>
                <a:gd name="T7" fmla="*/ 179 h 298"/>
                <a:gd name="T8" fmla="*/ 0 w 343"/>
                <a:gd name="T9" fmla="*/ 152 h 298"/>
                <a:gd name="T10" fmla="*/ 51 w 343"/>
                <a:gd name="T11" fmla="*/ 50 h 298"/>
                <a:gd name="T12" fmla="*/ 133 w 343"/>
                <a:gd name="T13" fmla="*/ 3 h 298"/>
                <a:gd name="T14" fmla="*/ 208 w 343"/>
                <a:gd name="T15" fmla="*/ 5 h 298"/>
                <a:gd name="T16" fmla="*/ 273 w 343"/>
                <a:gd name="T17" fmla="*/ 30 h 298"/>
                <a:gd name="T18" fmla="*/ 343 w 343"/>
                <a:gd name="T19" fmla="*/ 147 h 298"/>
                <a:gd name="T20" fmla="*/ 264 w 343"/>
                <a:gd name="T21" fmla="*/ 171 h 298"/>
                <a:gd name="T22" fmla="*/ 248 w 343"/>
                <a:gd name="T23" fmla="*/ 142 h 298"/>
                <a:gd name="T24" fmla="*/ 253 w 343"/>
                <a:gd name="T25" fmla="*/ 204 h 298"/>
                <a:gd name="T26" fmla="*/ 269 w 343"/>
                <a:gd name="T27" fmla="*/ 298 h 298"/>
                <a:gd name="T28" fmla="*/ 81 w 343"/>
                <a:gd name="T29" fmla="*/ 288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3" h="298">
                  <a:moveTo>
                    <a:pt x="81" y="288"/>
                  </a:moveTo>
                  <a:cubicBezTo>
                    <a:pt x="103" y="223"/>
                    <a:pt x="103" y="223"/>
                    <a:pt x="103" y="223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49" y="55"/>
                    <a:pt x="51" y="50"/>
                  </a:cubicBezTo>
                  <a:cubicBezTo>
                    <a:pt x="73" y="3"/>
                    <a:pt x="133" y="3"/>
                    <a:pt x="133" y="3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43" y="0"/>
                    <a:pt x="273" y="30"/>
                  </a:cubicBezTo>
                  <a:cubicBezTo>
                    <a:pt x="294" y="52"/>
                    <a:pt x="343" y="147"/>
                    <a:pt x="343" y="147"/>
                  </a:cubicBezTo>
                  <a:cubicBezTo>
                    <a:pt x="264" y="171"/>
                    <a:pt x="264" y="171"/>
                    <a:pt x="264" y="171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53" y="204"/>
                    <a:pt x="253" y="204"/>
                    <a:pt x="253" y="204"/>
                  </a:cubicBezTo>
                  <a:cubicBezTo>
                    <a:pt x="269" y="298"/>
                    <a:pt x="269" y="298"/>
                    <a:pt x="269" y="298"/>
                  </a:cubicBezTo>
                  <a:cubicBezTo>
                    <a:pt x="81" y="288"/>
                    <a:pt x="81" y="288"/>
                    <a:pt x="81" y="288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6" name="Oval 442">
              <a:extLst>
                <a:ext uri="{FF2B5EF4-FFF2-40B4-BE49-F238E27FC236}">
                  <a16:creationId xmlns:a16="http://schemas.microsoft.com/office/drawing/2014/main" id="{24387638-42D5-4E5E-9837-4EBB6C7044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0358" y="3398341"/>
              <a:ext cx="492005" cy="563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7" name="Freeform 443">
              <a:extLst>
                <a:ext uri="{FF2B5EF4-FFF2-40B4-BE49-F238E27FC236}">
                  <a16:creationId xmlns:a16="http://schemas.microsoft.com/office/drawing/2014/main" id="{56132474-5C61-41CC-958F-09E41C335F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4207" y="3396931"/>
              <a:ext cx="104322" cy="314376"/>
            </a:xfrm>
            <a:custGeom>
              <a:avLst/>
              <a:gdLst>
                <a:gd name="T0" fmla="*/ 25 w 43"/>
                <a:gd name="T1" fmla="*/ 0 h 130"/>
                <a:gd name="T2" fmla="*/ 19 w 43"/>
                <a:gd name="T3" fmla="*/ 2 h 130"/>
                <a:gd name="T4" fmla="*/ 8 w 43"/>
                <a:gd name="T5" fmla="*/ 12 h 130"/>
                <a:gd name="T6" fmla="*/ 3 w 43"/>
                <a:gd name="T7" fmla="*/ 34 h 130"/>
                <a:gd name="T8" fmla="*/ 12 w 43"/>
                <a:gd name="T9" fmla="*/ 61 h 130"/>
                <a:gd name="T10" fmla="*/ 34 w 43"/>
                <a:gd name="T11" fmla="*/ 109 h 130"/>
                <a:gd name="T12" fmla="*/ 40 w 43"/>
                <a:gd name="T13" fmla="*/ 124 h 130"/>
                <a:gd name="T14" fmla="*/ 43 w 43"/>
                <a:gd name="T15" fmla="*/ 130 h 130"/>
                <a:gd name="T16" fmla="*/ 40 w 43"/>
                <a:gd name="T17" fmla="*/ 125 h 130"/>
                <a:gd name="T18" fmla="*/ 33 w 43"/>
                <a:gd name="T19" fmla="*/ 110 h 130"/>
                <a:gd name="T20" fmla="*/ 10 w 43"/>
                <a:gd name="T21" fmla="*/ 62 h 130"/>
                <a:gd name="T22" fmla="*/ 1 w 43"/>
                <a:gd name="T23" fmla="*/ 34 h 130"/>
                <a:gd name="T24" fmla="*/ 7 w 43"/>
                <a:gd name="T25" fmla="*/ 11 h 130"/>
                <a:gd name="T26" fmla="*/ 19 w 43"/>
                <a:gd name="T27" fmla="*/ 1 h 130"/>
                <a:gd name="T28" fmla="*/ 23 w 43"/>
                <a:gd name="T29" fmla="*/ 0 h 130"/>
                <a:gd name="T30" fmla="*/ 25 w 43"/>
                <a:gd name="T31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" h="130">
                  <a:moveTo>
                    <a:pt x="25" y="0"/>
                  </a:moveTo>
                  <a:cubicBezTo>
                    <a:pt x="25" y="0"/>
                    <a:pt x="23" y="0"/>
                    <a:pt x="19" y="2"/>
                  </a:cubicBezTo>
                  <a:cubicBezTo>
                    <a:pt x="16" y="3"/>
                    <a:pt x="11" y="6"/>
                    <a:pt x="8" y="12"/>
                  </a:cubicBezTo>
                  <a:cubicBezTo>
                    <a:pt x="4" y="18"/>
                    <a:pt x="2" y="25"/>
                    <a:pt x="3" y="34"/>
                  </a:cubicBezTo>
                  <a:cubicBezTo>
                    <a:pt x="4" y="43"/>
                    <a:pt x="8" y="52"/>
                    <a:pt x="12" y="61"/>
                  </a:cubicBezTo>
                  <a:cubicBezTo>
                    <a:pt x="21" y="80"/>
                    <a:pt x="29" y="97"/>
                    <a:pt x="34" y="109"/>
                  </a:cubicBezTo>
                  <a:cubicBezTo>
                    <a:pt x="37" y="115"/>
                    <a:pt x="39" y="120"/>
                    <a:pt x="40" y="124"/>
                  </a:cubicBezTo>
                  <a:cubicBezTo>
                    <a:pt x="42" y="128"/>
                    <a:pt x="43" y="130"/>
                    <a:pt x="43" y="130"/>
                  </a:cubicBezTo>
                  <a:cubicBezTo>
                    <a:pt x="42" y="130"/>
                    <a:pt x="41" y="128"/>
                    <a:pt x="40" y="125"/>
                  </a:cubicBezTo>
                  <a:cubicBezTo>
                    <a:pt x="38" y="121"/>
                    <a:pt x="35" y="116"/>
                    <a:pt x="33" y="110"/>
                  </a:cubicBezTo>
                  <a:cubicBezTo>
                    <a:pt x="27" y="98"/>
                    <a:pt x="19" y="81"/>
                    <a:pt x="10" y="62"/>
                  </a:cubicBezTo>
                  <a:cubicBezTo>
                    <a:pt x="6" y="53"/>
                    <a:pt x="2" y="44"/>
                    <a:pt x="1" y="34"/>
                  </a:cubicBezTo>
                  <a:cubicBezTo>
                    <a:pt x="0" y="25"/>
                    <a:pt x="3" y="17"/>
                    <a:pt x="7" y="11"/>
                  </a:cubicBezTo>
                  <a:cubicBezTo>
                    <a:pt x="10" y="5"/>
                    <a:pt x="15" y="2"/>
                    <a:pt x="19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5" y="0"/>
                    <a:pt x="25" y="0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8" name="Freeform 444">
              <a:extLst>
                <a:ext uri="{FF2B5EF4-FFF2-40B4-BE49-F238E27FC236}">
                  <a16:creationId xmlns:a16="http://schemas.microsoft.com/office/drawing/2014/main" id="{B4CB4D53-B38E-4364-A091-ED11FE27B2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7538" y="3442043"/>
              <a:ext cx="94454" cy="442663"/>
            </a:xfrm>
            <a:custGeom>
              <a:avLst/>
              <a:gdLst>
                <a:gd name="T0" fmla="*/ 39 w 39"/>
                <a:gd name="T1" fmla="*/ 183 h 183"/>
                <a:gd name="T2" fmla="*/ 19 w 39"/>
                <a:gd name="T3" fmla="*/ 92 h 183"/>
                <a:gd name="T4" fmla="*/ 1 w 39"/>
                <a:gd name="T5" fmla="*/ 0 h 183"/>
                <a:gd name="T6" fmla="*/ 21 w 39"/>
                <a:gd name="T7" fmla="*/ 91 h 183"/>
                <a:gd name="T8" fmla="*/ 39 w 3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83">
                  <a:moveTo>
                    <a:pt x="39" y="183"/>
                  </a:moveTo>
                  <a:cubicBezTo>
                    <a:pt x="38" y="183"/>
                    <a:pt x="29" y="142"/>
                    <a:pt x="19" y="92"/>
                  </a:cubicBezTo>
                  <a:cubicBezTo>
                    <a:pt x="8" y="41"/>
                    <a:pt x="0" y="0"/>
                    <a:pt x="1" y="0"/>
                  </a:cubicBezTo>
                  <a:cubicBezTo>
                    <a:pt x="1" y="0"/>
                    <a:pt x="10" y="41"/>
                    <a:pt x="21" y="91"/>
                  </a:cubicBezTo>
                  <a:cubicBezTo>
                    <a:pt x="31" y="142"/>
                    <a:pt x="39" y="183"/>
                    <a:pt x="39" y="18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9" name="Freeform 445">
              <a:extLst>
                <a:ext uri="{FF2B5EF4-FFF2-40B4-BE49-F238E27FC236}">
                  <a16:creationId xmlns:a16="http://schemas.microsoft.com/office/drawing/2014/main" id="{319C8D5B-00C4-4E12-B3EC-4604A268E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3138" y="3735273"/>
              <a:ext cx="250936" cy="159303"/>
            </a:xfrm>
            <a:custGeom>
              <a:avLst/>
              <a:gdLst>
                <a:gd name="T0" fmla="*/ 104 w 104"/>
                <a:gd name="T1" fmla="*/ 1 h 66"/>
                <a:gd name="T2" fmla="*/ 104 w 104"/>
                <a:gd name="T3" fmla="*/ 6 h 66"/>
                <a:gd name="T4" fmla="*/ 100 w 104"/>
                <a:gd name="T5" fmla="*/ 20 h 66"/>
                <a:gd name="T6" fmla="*/ 67 w 104"/>
                <a:gd name="T7" fmla="*/ 56 h 66"/>
                <a:gd name="T8" fmla="*/ 20 w 104"/>
                <a:gd name="T9" fmla="*/ 65 h 66"/>
                <a:gd name="T10" fmla="*/ 5 w 104"/>
                <a:gd name="T11" fmla="*/ 64 h 66"/>
                <a:gd name="T12" fmla="*/ 0 w 104"/>
                <a:gd name="T13" fmla="*/ 62 h 66"/>
                <a:gd name="T14" fmla="*/ 20 w 104"/>
                <a:gd name="T15" fmla="*/ 63 h 66"/>
                <a:gd name="T16" fmla="*/ 66 w 104"/>
                <a:gd name="T17" fmla="*/ 53 h 66"/>
                <a:gd name="T18" fmla="*/ 99 w 104"/>
                <a:gd name="T19" fmla="*/ 20 h 66"/>
                <a:gd name="T20" fmla="*/ 104 w 104"/>
                <a:gd name="T21" fmla="*/ 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66">
                  <a:moveTo>
                    <a:pt x="104" y="1"/>
                  </a:moveTo>
                  <a:cubicBezTo>
                    <a:pt x="104" y="1"/>
                    <a:pt x="104" y="3"/>
                    <a:pt x="104" y="6"/>
                  </a:cubicBezTo>
                  <a:cubicBezTo>
                    <a:pt x="104" y="9"/>
                    <a:pt x="102" y="15"/>
                    <a:pt x="100" y="20"/>
                  </a:cubicBezTo>
                  <a:cubicBezTo>
                    <a:pt x="96" y="32"/>
                    <a:pt x="85" y="47"/>
                    <a:pt x="67" y="56"/>
                  </a:cubicBezTo>
                  <a:cubicBezTo>
                    <a:pt x="50" y="64"/>
                    <a:pt x="32" y="66"/>
                    <a:pt x="20" y="65"/>
                  </a:cubicBezTo>
                  <a:cubicBezTo>
                    <a:pt x="13" y="65"/>
                    <a:pt x="8" y="64"/>
                    <a:pt x="5" y="64"/>
                  </a:cubicBezTo>
                  <a:cubicBezTo>
                    <a:pt x="2" y="63"/>
                    <a:pt x="0" y="62"/>
                    <a:pt x="0" y="62"/>
                  </a:cubicBezTo>
                  <a:cubicBezTo>
                    <a:pt x="0" y="62"/>
                    <a:pt x="7" y="63"/>
                    <a:pt x="20" y="63"/>
                  </a:cubicBezTo>
                  <a:cubicBezTo>
                    <a:pt x="32" y="64"/>
                    <a:pt x="49" y="62"/>
                    <a:pt x="66" y="53"/>
                  </a:cubicBezTo>
                  <a:cubicBezTo>
                    <a:pt x="83" y="45"/>
                    <a:pt x="94" y="31"/>
                    <a:pt x="99" y="20"/>
                  </a:cubicBezTo>
                  <a:cubicBezTo>
                    <a:pt x="104" y="8"/>
                    <a:pt x="103" y="0"/>
                    <a:pt x="104" y="1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0" name="Oval 446">
              <a:extLst>
                <a:ext uri="{FF2B5EF4-FFF2-40B4-BE49-F238E27FC236}">
                  <a16:creationId xmlns:a16="http://schemas.microsoft.com/office/drawing/2014/main" id="{15D9E828-3ACF-4FF7-A452-3296A206E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1017" y="3481517"/>
              <a:ext cx="600556" cy="42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1" name="Oval 447">
              <a:extLst>
                <a:ext uri="{FF2B5EF4-FFF2-40B4-BE49-F238E27FC236}">
                  <a16:creationId xmlns:a16="http://schemas.microsoft.com/office/drawing/2014/main" id="{29292EE4-5546-4A70-9AEB-BB84472B4D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5773" y="3556234"/>
              <a:ext cx="682322" cy="704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2" name="Oval 448">
              <a:extLst>
                <a:ext uri="{FF2B5EF4-FFF2-40B4-BE49-F238E27FC236}">
                  <a16:creationId xmlns:a16="http://schemas.microsoft.com/office/drawing/2014/main" id="{C540B5B3-931A-4407-9771-07CE62079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9119" y="3626722"/>
              <a:ext cx="747170" cy="42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3" name="Freeform 449">
              <a:extLst>
                <a:ext uri="{FF2B5EF4-FFF2-40B4-BE49-F238E27FC236}">
                  <a16:creationId xmlns:a16="http://schemas.microsoft.com/office/drawing/2014/main" id="{366B7486-833C-491E-9EE6-856914A51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9382" y="3667604"/>
              <a:ext cx="179039" cy="47932"/>
            </a:xfrm>
            <a:custGeom>
              <a:avLst/>
              <a:gdLst>
                <a:gd name="T0" fmla="*/ 74 w 74"/>
                <a:gd name="T1" fmla="*/ 19 h 20"/>
                <a:gd name="T2" fmla="*/ 63 w 74"/>
                <a:gd name="T3" fmla="*/ 17 h 20"/>
                <a:gd name="T4" fmla="*/ 37 w 74"/>
                <a:gd name="T5" fmla="*/ 9 h 20"/>
                <a:gd name="T6" fmla="*/ 11 w 74"/>
                <a:gd name="T7" fmla="*/ 3 h 20"/>
                <a:gd name="T8" fmla="*/ 0 w 74"/>
                <a:gd name="T9" fmla="*/ 0 h 20"/>
                <a:gd name="T10" fmla="*/ 11 w 74"/>
                <a:gd name="T11" fmla="*/ 1 h 20"/>
                <a:gd name="T12" fmla="*/ 38 w 74"/>
                <a:gd name="T13" fmla="*/ 7 h 20"/>
                <a:gd name="T14" fmla="*/ 64 w 74"/>
                <a:gd name="T15" fmla="*/ 15 h 20"/>
                <a:gd name="T16" fmla="*/ 74 w 74"/>
                <a:gd name="T17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20">
                  <a:moveTo>
                    <a:pt x="74" y="19"/>
                  </a:moveTo>
                  <a:cubicBezTo>
                    <a:pt x="74" y="20"/>
                    <a:pt x="70" y="19"/>
                    <a:pt x="63" y="17"/>
                  </a:cubicBezTo>
                  <a:cubicBezTo>
                    <a:pt x="57" y="15"/>
                    <a:pt x="47" y="12"/>
                    <a:pt x="37" y="9"/>
                  </a:cubicBezTo>
                  <a:cubicBezTo>
                    <a:pt x="27" y="6"/>
                    <a:pt x="18" y="4"/>
                    <a:pt x="11" y="3"/>
                  </a:cubicBezTo>
                  <a:cubicBezTo>
                    <a:pt x="4" y="1"/>
                    <a:pt x="0" y="0"/>
                    <a:pt x="0" y="0"/>
                  </a:cubicBezTo>
                  <a:cubicBezTo>
                    <a:pt x="0" y="0"/>
                    <a:pt x="5" y="0"/>
                    <a:pt x="11" y="1"/>
                  </a:cubicBezTo>
                  <a:cubicBezTo>
                    <a:pt x="18" y="2"/>
                    <a:pt x="28" y="4"/>
                    <a:pt x="38" y="7"/>
                  </a:cubicBezTo>
                  <a:cubicBezTo>
                    <a:pt x="48" y="10"/>
                    <a:pt x="57" y="13"/>
                    <a:pt x="64" y="15"/>
                  </a:cubicBezTo>
                  <a:cubicBezTo>
                    <a:pt x="70" y="18"/>
                    <a:pt x="74" y="19"/>
                    <a:pt x="74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4" name="Freeform 450">
              <a:extLst>
                <a:ext uri="{FF2B5EF4-FFF2-40B4-BE49-F238E27FC236}">
                  <a16:creationId xmlns:a16="http://schemas.microsoft.com/office/drawing/2014/main" id="{CCC373AE-DEC7-4C29-94E2-F50CCB1D46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9700" y="3695799"/>
              <a:ext cx="393322" cy="8459"/>
            </a:xfrm>
            <a:custGeom>
              <a:avLst/>
              <a:gdLst>
                <a:gd name="T0" fmla="*/ 163 w 163"/>
                <a:gd name="T1" fmla="*/ 2 h 3"/>
                <a:gd name="T2" fmla="*/ 157 w 163"/>
                <a:gd name="T3" fmla="*/ 3 h 3"/>
                <a:gd name="T4" fmla="*/ 139 w 163"/>
                <a:gd name="T5" fmla="*/ 2 h 3"/>
                <a:gd name="T6" fmla="*/ 82 w 163"/>
                <a:gd name="T7" fmla="*/ 2 h 3"/>
                <a:gd name="T8" fmla="*/ 24 w 163"/>
                <a:gd name="T9" fmla="*/ 2 h 3"/>
                <a:gd name="T10" fmla="*/ 7 w 163"/>
                <a:gd name="T11" fmla="*/ 2 h 3"/>
                <a:gd name="T12" fmla="*/ 0 w 163"/>
                <a:gd name="T13" fmla="*/ 2 h 3"/>
                <a:gd name="T14" fmla="*/ 7 w 163"/>
                <a:gd name="T15" fmla="*/ 1 h 3"/>
                <a:gd name="T16" fmla="*/ 24 w 163"/>
                <a:gd name="T17" fmla="*/ 0 h 3"/>
                <a:gd name="T18" fmla="*/ 82 w 163"/>
                <a:gd name="T19" fmla="*/ 0 h 3"/>
                <a:gd name="T20" fmla="*/ 139 w 163"/>
                <a:gd name="T21" fmla="*/ 1 h 3"/>
                <a:gd name="T22" fmla="*/ 157 w 163"/>
                <a:gd name="T23" fmla="*/ 2 h 3"/>
                <a:gd name="T24" fmla="*/ 163 w 163"/>
                <a:gd name="T2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3" h="3">
                  <a:moveTo>
                    <a:pt x="163" y="2"/>
                  </a:moveTo>
                  <a:cubicBezTo>
                    <a:pt x="163" y="2"/>
                    <a:pt x="161" y="3"/>
                    <a:pt x="157" y="3"/>
                  </a:cubicBezTo>
                  <a:cubicBezTo>
                    <a:pt x="152" y="3"/>
                    <a:pt x="146" y="2"/>
                    <a:pt x="139" y="2"/>
                  </a:cubicBezTo>
                  <a:cubicBezTo>
                    <a:pt x="124" y="2"/>
                    <a:pt x="104" y="2"/>
                    <a:pt x="82" y="2"/>
                  </a:cubicBezTo>
                  <a:cubicBezTo>
                    <a:pt x="59" y="2"/>
                    <a:pt x="39" y="2"/>
                    <a:pt x="24" y="2"/>
                  </a:cubicBezTo>
                  <a:cubicBezTo>
                    <a:pt x="17" y="2"/>
                    <a:pt x="11" y="2"/>
                    <a:pt x="7" y="2"/>
                  </a:cubicBezTo>
                  <a:cubicBezTo>
                    <a:pt x="3" y="2"/>
                    <a:pt x="0" y="2"/>
                    <a:pt x="0" y="2"/>
                  </a:cubicBezTo>
                  <a:cubicBezTo>
                    <a:pt x="0" y="1"/>
                    <a:pt x="3" y="1"/>
                    <a:pt x="7" y="1"/>
                  </a:cubicBezTo>
                  <a:cubicBezTo>
                    <a:pt x="11" y="1"/>
                    <a:pt x="17" y="1"/>
                    <a:pt x="24" y="0"/>
                  </a:cubicBezTo>
                  <a:cubicBezTo>
                    <a:pt x="39" y="0"/>
                    <a:pt x="59" y="0"/>
                    <a:pt x="82" y="0"/>
                  </a:cubicBezTo>
                  <a:cubicBezTo>
                    <a:pt x="104" y="0"/>
                    <a:pt x="125" y="0"/>
                    <a:pt x="139" y="1"/>
                  </a:cubicBezTo>
                  <a:cubicBezTo>
                    <a:pt x="147" y="1"/>
                    <a:pt x="153" y="1"/>
                    <a:pt x="157" y="2"/>
                  </a:cubicBezTo>
                  <a:cubicBezTo>
                    <a:pt x="161" y="2"/>
                    <a:pt x="163" y="2"/>
                    <a:pt x="163" y="2"/>
                  </a:cubicBezTo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5" name="Freeform 451">
              <a:extLst>
                <a:ext uri="{FF2B5EF4-FFF2-40B4-BE49-F238E27FC236}">
                  <a16:creationId xmlns:a16="http://schemas.microsoft.com/office/drawing/2014/main" id="{9874A934-A57C-4C3E-A372-F920FBA69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2890" y="3667604"/>
              <a:ext cx="205824" cy="31015"/>
            </a:xfrm>
            <a:custGeom>
              <a:avLst/>
              <a:gdLst>
                <a:gd name="T0" fmla="*/ 84 w 85"/>
                <a:gd name="T1" fmla="*/ 0 h 13"/>
                <a:gd name="T2" fmla="*/ 84 w 85"/>
                <a:gd name="T3" fmla="*/ 0 h 13"/>
                <a:gd name="T4" fmla="*/ 81 w 85"/>
                <a:gd name="T5" fmla="*/ 1 h 13"/>
                <a:gd name="T6" fmla="*/ 72 w 85"/>
                <a:gd name="T7" fmla="*/ 2 h 13"/>
                <a:gd name="T8" fmla="*/ 43 w 85"/>
                <a:gd name="T9" fmla="*/ 7 h 13"/>
                <a:gd name="T10" fmla="*/ 13 w 85"/>
                <a:gd name="T11" fmla="*/ 11 h 13"/>
                <a:gd name="T12" fmla="*/ 0 w 85"/>
                <a:gd name="T13" fmla="*/ 12 h 13"/>
                <a:gd name="T14" fmla="*/ 13 w 85"/>
                <a:gd name="T15" fmla="*/ 10 h 13"/>
                <a:gd name="T16" fmla="*/ 42 w 85"/>
                <a:gd name="T17" fmla="*/ 5 h 13"/>
                <a:gd name="T18" fmla="*/ 72 w 85"/>
                <a:gd name="T19" fmla="*/ 1 h 13"/>
                <a:gd name="T20" fmla="*/ 81 w 85"/>
                <a:gd name="T21" fmla="*/ 0 h 13"/>
                <a:gd name="T22" fmla="*/ 84 w 85"/>
                <a:gd name="T23" fmla="*/ 0 h 13"/>
                <a:gd name="T24" fmla="*/ 85 w 85"/>
                <a:gd name="T25" fmla="*/ 0 h 13"/>
                <a:gd name="T26" fmla="*/ 84 w 85"/>
                <a:gd name="T2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5" h="13">
                  <a:moveTo>
                    <a:pt x="84" y="0"/>
                  </a:moveTo>
                  <a:cubicBezTo>
                    <a:pt x="84" y="0"/>
                    <a:pt x="85" y="0"/>
                    <a:pt x="84" y="0"/>
                  </a:cubicBezTo>
                  <a:cubicBezTo>
                    <a:pt x="83" y="0"/>
                    <a:pt x="82" y="0"/>
                    <a:pt x="81" y="1"/>
                  </a:cubicBezTo>
                  <a:cubicBezTo>
                    <a:pt x="79" y="1"/>
                    <a:pt x="76" y="2"/>
                    <a:pt x="72" y="2"/>
                  </a:cubicBezTo>
                  <a:cubicBezTo>
                    <a:pt x="65" y="3"/>
                    <a:pt x="54" y="5"/>
                    <a:pt x="43" y="7"/>
                  </a:cubicBezTo>
                  <a:cubicBezTo>
                    <a:pt x="31" y="9"/>
                    <a:pt x="21" y="10"/>
                    <a:pt x="13" y="11"/>
                  </a:cubicBezTo>
                  <a:cubicBezTo>
                    <a:pt x="5" y="12"/>
                    <a:pt x="1" y="13"/>
                    <a:pt x="0" y="12"/>
                  </a:cubicBezTo>
                  <a:cubicBezTo>
                    <a:pt x="0" y="12"/>
                    <a:pt x="5" y="11"/>
                    <a:pt x="13" y="10"/>
                  </a:cubicBezTo>
                  <a:cubicBezTo>
                    <a:pt x="20" y="8"/>
                    <a:pt x="31" y="7"/>
                    <a:pt x="42" y="5"/>
                  </a:cubicBezTo>
                  <a:cubicBezTo>
                    <a:pt x="54" y="3"/>
                    <a:pt x="65" y="2"/>
                    <a:pt x="72" y="1"/>
                  </a:cubicBezTo>
                  <a:cubicBezTo>
                    <a:pt x="76" y="0"/>
                    <a:pt x="79" y="0"/>
                    <a:pt x="81" y="0"/>
                  </a:cubicBezTo>
                  <a:cubicBezTo>
                    <a:pt x="82" y="0"/>
                    <a:pt x="83" y="0"/>
                    <a:pt x="84" y="0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6" name="Oval 452">
              <a:extLst>
                <a:ext uri="{FF2B5EF4-FFF2-40B4-BE49-F238E27FC236}">
                  <a16:creationId xmlns:a16="http://schemas.microsoft.com/office/drawing/2014/main" id="{5D8FFA4D-88DF-40D3-8972-C9770CD26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6617" y="3766287"/>
              <a:ext cx="287590" cy="563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7" name="Oval 453">
              <a:extLst>
                <a:ext uri="{FF2B5EF4-FFF2-40B4-BE49-F238E27FC236}">
                  <a16:creationId xmlns:a16="http://schemas.microsoft.com/office/drawing/2014/main" id="{998D471B-BFF6-41D9-B0E1-9D3F069675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9977" y="3790254"/>
              <a:ext cx="98683" cy="563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" name="Freeform 454">
              <a:extLst>
                <a:ext uri="{FF2B5EF4-FFF2-40B4-BE49-F238E27FC236}">
                  <a16:creationId xmlns:a16="http://schemas.microsoft.com/office/drawing/2014/main" id="{15F8075B-D661-483B-9B2A-BEAE3B482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6353" y="3848053"/>
              <a:ext cx="205824" cy="8459"/>
            </a:xfrm>
            <a:custGeom>
              <a:avLst/>
              <a:gdLst>
                <a:gd name="T0" fmla="*/ 85 w 85"/>
                <a:gd name="T1" fmla="*/ 2 h 3"/>
                <a:gd name="T2" fmla="*/ 73 w 85"/>
                <a:gd name="T3" fmla="*/ 3 h 3"/>
                <a:gd name="T4" fmla="*/ 43 w 85"/>
                <a:gd name="T5" fmla="*/ 3 h 3"/>
                <a:gd name="T6" fmla="*/ 12 w 85"/>
                <a:gd name="T7" fmla="*/ 2 h 3"/>
                <a:gd name="T8" fmla="*/ 0 w 85"/>
                <a:gd name="T9" fmla="*/ 0 h 3"/>
                <a:gd name="T10" fmla="*/ 12 w 85"/>
                <a:gd name="T11" fmla="*/ 0 h 3"/>
                <a:gd name="T12" fmla="*/ 43 w 85"/>
                <a:gd name="T13" fmla="*/ 1 h 3"/>
                <a:gd name="T14" fmla="*/ 73 w 85"/>
                <a:gd name="T15" fmla="*/ 2 h 3"/>
                <a:gd name="T16" fmla="*/ 85 w 85"/>
                <a:gd name="T1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3">
                  <a:moveTo>
                    <a:pt x="85" y="2"/>
                  </a:moveTo>
                  <a:cubicBezTo>
                    <a:pt x="85" y="2"/>
                    <a:pt x="81" y="3"/>
                    <a:pt x="73" y="3"/>
                  </a:cubicBezTo>
                  <a:cubicBezTo>
                    <a:pt x="65" y="3"/>
                    <a:pt x="54" y="3"/>
                    <a:pt x="43" y="3"/>
                  </a:cubicBezTo>
                  <a:cubicBezTo>
                    <a:pt x="31" y="3"/>
                    <a:pt x="20" y="2"/>
                    <a:pt x="12" y="2"/>
                  </a:cubicBezTo>
                  <a:cubicBezTo>
                    <a:pt x="5" y="1"/>
                    <a:pt x="0" y="0"/>
                    <a:pt x="0" y="0"/>
                  </a:cubicBezTo>
                  <a:cubicBezTo>
                    <a:pt x="0" y="0"/>
                    <a:pt x="5" y="0"/>
                    <a:pt x="12" y="0"/>
                  </a:cubicBezTo>
                  <a:cubicBezTo>
                    <a:pt x="21" y="0"/>
                    <a:pt x="31" y="1"/>
                    <a:pt x="43" y="1"/>
                  </a:cubicBezTo>
                  <a:cubicBezTo>
                    <a:pt x="54" y="1"/>
                    <a:pt x="64" y="1"/>
                    <a:pt x="73" y="2"/>
                  </a:cubicBezTo>
                  <a:cubicBezTo>
                    <a:pt x="81" y="2"/>
                    <a:pt x="85" y="2"/>
                    <a:pt x="85" y="2"/>
                  </a:cubicBezTo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9" name="Oval 455">
              <a:extLst>
                <a:ext uri="{FF2B5EF4-FFF2-40B4-BE49-F238E27FC236}">
                  <a16:creationId xmlns:a16="http://schemas.microsoft.com/office/drawing/2014/main" id="{BC1C8581-AD3A-43EF-AA59-9956112AD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8344" y="3873429"/>
              <a:ext cx="197366" cy="4230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0" name="Freeform 456">
              <a:extLst>
                <a:ext uri="{FF2B5EF4-FFF2-40B4-BE49-F238E27FC236}">
                  <a16:creationId xmlns:a16="http://schemas.microsoft.com/office/drawing/2014/main" id="{515BEF46-589C-4BC8-9D55-6E8BF2A38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6617" y="3931229"/>
              <a:ext cx="403190" cy="14098"/>
            </a:xfrm>
            <a:custGeom>
              <a:avLst/>
              <a:gdLst>
                <a:gd name="T0" fmla="*/ 167 w 167"/>
                <a:gd name="T1" fmla="*/ 6 h 6"/>
                <a:gd name="T2" fmla="*/ 160 w 167"/>
                <a:gd name="T3" fmla="*/ 6 h 6"/>
                <a:gd name="T4" fmla="*/ 143 w 167"/>
                <a:gd name="T5" fmla="*/ 6 h 6"/>
                <a:gd name="T6" fmla="*/ 84 w 167"/>
                <a:gd name="T7" fmla="*/ 5 h 6"/>
                <a:gd name="T8" fmla="*/ 25 w 167"/>
                <a:gd name="T9" fmla="*/ 3 h 6"/>
                <a:gd name="T10" fmla="*/ 7 w 167"/>
                <a:gd name="T11" fmla="*/ 1 h 6"/>
                <a:gd name="T12" fmla="*/ 0 w 167"/>
                <a:gd name="T13" fmla="*/ 0 h 6"/>
                <a:gd name="T14" fmla="*/ 7 w 167"/>
                <a:gd name="T15" fmla="*/ 0 h 6"/>
                <a:gd name="T16" fmla="*/ 25 w 167"/>
                <a:gd name="T17" fmla="*/ 1 h 6"/>
                <a:gd name="T18" fmla="*/ 84 w 167"/>
                <a:gd name="T19" fmla="*/ 3 h 6"/>
                <a:gd name="T20" fmla="*/ 143 w 167"/>
                <a:gd name="T21" fmla="*/ 5 h 6"/>
                <a:gd name="T22" fmla="*/ 160 w 167"/>
                <a:gd name="T23" fmla="*/ 6 h 6"/>
                <a:gd name="T24" fmla="*/ 167 w 167"/>
                <a:gd name="T2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7" h="6">
                  <a:moveTo>
                    <a:pt x="167" y="6"/>
                  </a:moveTo>
                  <a:cubicBezTo>
                    <a:pt x="167" y="6"/>
                    <a:pt x="165" y="6"/>
                    <a:pt x="160" y="6"/>
                  </a:cubicBezTo>
                  <a:cubicBezTo>
                    <a:pt x="156" y="6"/>
                    <a:pt x="150" y="6"/>
                    <a:pt x="143" y="6"/>
                  </a:cubicBezTo>
                  <a:cubicBezTo>
                    <a:pt x="128" y="6"/>
                    <a:pt x="107" y="6"/>
                    <a:pt x="84" y="5"/>
                  </a:cubicBezTo>
                  <a:cubicBezTo>
                    <a:pt x="61" y="4"/>
                    <a:pt x="40" y="3"/>
                    <a:pt x="25" y="3"/>
                  </a:cubicBezTo>
                  <a:cubicBezTo>
                    <a:pt x="17" y="2"/>
                    <a:pt x="11" y="2"/>
                    <a:pt x="7" y="1"/>
                  </a:cubicBezTo>
                  <a:cubicBezTo>
                    <a:pt x="3" y="1"/>
                    <a:pt x="0" y="1"/>
                    <a:pt x="0" y="0"/>
                  </a:cubicBezTo>
                  <a:cubicBezTo>
                    <a:pt x="0" y="0"/>
                    <a:pt x="3" y="0"/>
                    <a:pt x="7" y="0"/>
                  </a:cubicBezTo>
                  <a:cubicBezTo>
                    <a:pt x="12" y="1"/>
                    <a:pt x="18" y="1"/>
                    <a:pt x="25" y="1"/>
                  </a:cubicBezTo>
                  <a:cubicBezTo>
                    <a:pt x="40" y="2"/>
                    <a:pt x="61" y="2"/>
                    <a:pt x="84" y="3"/>
                  </a:cubicBezTo>
                  <a:cubicBezTo>
                    <a:pt x="107" y="4"/>
                    <a:pt x="127" y="4"/>
                    <a:pt x="143" y="5"/>
                  </a:cubicBezTo>
                  <a:cubicBezTo>
                    <a:pt x="150" y="5"/>
                    <a:pt x="156" y="5"/>
                    <a:pt x="160" y="6"/>
                  </a:cubicBezTo>
                  <a:cubicBezTo>
                    <a:pt x="165" y="6"/>
                    <a:pt x="167" y="6"/>
                    <a:pt x="167" y="6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1" name="Freeform 457">
              <a:extLst>
                <a:ext uri="{FF2B5EF4-FFF2-40B4-BE49-F238E27FC236}">
                  <a16:creationId xmlns:a16="http://schemas.microsoft.com/office/drawing/2014/main" id="{FA532110-A332-4BAB-84BF-0F6A76CF1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8290" y="4001717"/>
              <a:ext cx="437024" cy="25376"/>
            </a:xfrm>
            <a:custGeom>
              <a:avLst/>
              <a:gdLst>
                <a:gd name="T0" fmla="*/ 181 w 181"/>
                <a:gd name="T1" fmla="*/ 11 h 11"/>
                <a:gd name="T2" fmla="*/ 173 w 181"/>
                <a:gd name="T3" fmla="*/ 11 h 11"/>
                <a:gd name="T4" fmla="*/ 154 w 181"/>
                <a:gd name="T5" fmla="*/ 10 h 11"/>
                <a:gd name="T6" fmla="*/ 90 w 181"/>
                <a:gd name="T7" fmla="*/ 7 h 11"/>
                <a:gd name="T8" fmla="*/ 26 w 181"/>
                <a:gd name="T9" fmla="*/ 3 h 11"/>
                <a:gd name="T10" fmla="*/ 7 w 181"/>
                <a:gd name="T11" fmla="*/ 1 h 11"/>
                <a:gd name="T12" fmla="*/ 0 w 181"/>
                <a:gd name="T13" fmla="*/ 1 h 11"/>
                <a:gd name="T14" fmla="*/ 7 w 181"/>
                <a:gd name="T15" fmla="*/ 1 h 11"/>
                <a:gd name="T16" fmla="*/ 26 w 181"/>
                <a:gd name="T17" fmla="*/ 1 h 11"/>
                <a:gd name="T18" fmla="*/ 90 w 181"/>
                <a:gd name="T19" fmla="*/ 5 h 11"/>
                <a:gd name="T20" fmla="*/ 154 w 181"/>
                <a:gd name="T21" fmla="*/ 8 h 11"/>
                <a:gd name="T22" fmla="*/ 173 w 181"/>
                <a:gd name="T23" fmla="*/ 10 h 11"/>
                <a:gd name="T24" fmla="*/ 181 w 181"/>
                <a:gd name="T2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1" h="11">
                  <a:moveTo>
                    <a:pt x="181" y="11"/>
                  </a:moveTo>
                  <a:cubicBezTo>
                    <a:pt x="181" y="11"/>
                    <a:pt x="178" y="11"/>
                    <a:pt x="173" y="11"/>
                  </a:cubicBezTo>
                  <a:cubicBezTo>
                    <a:pt x="168" y="10"/>
                    <a:pt x="162" y="10"/>
                    <a:pt x="154" y="10"/>
                  </a:cubicBezTo>
                  <a:cubicBezTo>
                    <a:pt x="138" y="9"/>
                    <a:pt x="115" y="8"/>
                    <a:pt x="90" y="7"/>
                  </a:cubicBezTo>
                  <a:cubicBezTo>
                    <a:pt x="65" y="5"/>
                    <a:pt x="42" y="4"/>
                    <a:pt x="26" y="3"/>
                  </a:cubicBezTo>
                  <a:cubicBezTo>
                    <a:pt x="18" y="2"/>
                    <a:pt x="12" y="2"/>
                    <a:pt x="7" y="1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0"/>
                    <a:pt x="2" y="0"/>
                    <a:pt x="7" y="1"/>
                  </a:cubicBezTo>
                  <a:cubicBezTo>
                    <a:pt x="12" y="1"/>
                    <a:pt x="18" y="1"/>
                    <a:pt x="26" y="1"/>
                  </a:cubicBezTo>
                  <a:cubicBezTo>
                    <a:pt x="42" y="2"/>
                    <a:pt x="65" y="3"/>
                    <a:pt x="90" y="5"/>
                  </a:cubicBezTo>
                  <a:cubicBezTo>
                    <a:pt x="115" y="6"/>
                    <a:pt x="138" y="7"/>
                    <a:pt x="154" y="8"/>
                  </a:cubicBezTo>
                  <a:cubicBezTo>
                    <a:pt x="162" y="9"/>
                    <a:pt x="169" y="9"/>
                    <a:pt x="173" y="10"/>
                  </a:cubicBezTo>
                  <a:cubicBezTo>
                    <a:pt x="178" y="10"/>
                    <a:pt x="181" y="10"/>
                    <a:pt x="181" y="11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Freeform 458">
              <a:extLst>
                <a:ext uri="{FF2B5EF4-FFF2-40B4-BE49-F238E27FC236}">
                  <a16:creationId xmlns:a16="http://schemas.microsoft.com/office/drawing/2014/main" id="{4E26FDA4-46FF-44A5-BBAF-B005495DC1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9041" y="3735273"/>
              <a:ext cx="262214" cy="152254"/>
            </a:xfrm>
            <a:custGeom>
              <a:avLst/>
              <a:gdLst>
                <a:gd name="T0" fmla="*/ 79 w 109"/>
                <a:gd name="T1" fmla="*/ 49 h 63"/>
                <a:gd name="T2" fmla="*/ 68 w 109"/>
                <a:gd name="T3" fmla="*/ 50 h 63"/>
                <a:gd name="T4" fmla="*/ 51 w 109"/>
                <a:gd name="T5" fmla="*/ 50 h 63"/>
                <a:gd name="T6" fmla="*/ 39 w 109"/>
                <a:gd name="T7" fmla="*/ 50 h 63"/>
                <a:gd name="T8" fmla="*/ 15 w 109"/>
                <a:gd name="T9" fmla="*/ 55 h 63"/>
                <a:gd name="T10" fmla="*/ 3 w 109"/>
                <a:gd name="T11" fmla="*/ 54 h 63"/>
                <a:gd name="T12" fmla="*/ 2 w 109"/>
                <a:gd name="T13" fmla="*/ 57 h 63"/>
                <a:gd name="T14" fmla="*/ 18 w 109"/>
                <a:gd name="T15" fmla="*/ 63 h 63"/>
                <a:gd name="T16" fmla="*/ 26 w 109"/>
                <a:gd name="T17" fmla="*/ 63 h 63"/>
                <a:gd name="T18" fmla="*/ 27 w 109"/>
                <a:gd name="T19" fmla="*/ 63 h 63"/>
                <a:gd name="T20" fmla="*/ 72 w 109"/>
                <a:gd name="T21" fmla="*/ 53 h 63"/>
                <a:gd name="T22" fmla="*/ 79 w 109"/>
                <a:gd name="T23" fmla="*/ 49 h 63"/>
                <a:gd name="T24" fmla="*/ 105 w 109"/>
                <a:gd name="T25" fmla="*/ 24 h 63"/>
                <a:gd name="T26" fmla="*/ 73 w 109"/>
                <a:gd name="T27" fmla="*/ 56 h 63"/>
                <a:gd name="T28" fmla="*/ 72 w 109"/>
                <a:gd name="T29" fmla="*/ 56 h 63"/>
                <a:gd name="T30" fmla="*/ 100 w 109"/>
                <a:gd name="T31" fmla="*/ 36 h 63"/>
                <a:gd name="T32" fmla="*/ 107 w 109"/>
                <a:gd name="T33" fmla="*/ 24 h 63"/>
                <a:gd name="T34" fmla="*/ 105 w 109"/>
                <a:gd name="T35" fmla="*/ 24 h 63"/>
                <a:gd name="T36" fmla="*/ 109 w 109"/>
                <a:gd name="T37" fmla="*/ 13 h 63"/>
                <a:gd name="T38" fmla="*/ 106 w 109"/>
                <a:gd name="T39" fmla="*/ 20 h 63"/>
                <a:gd name="T40" fmla="*/ 105 w 109"/>
                <a:gd name="T41" fmla="*/ 24 h 63"/>
                <a:gd name="T42" fmla="*/ 108 w 109"/>
                <a:gd name="T43" fmla="*/ 23 h 63"/>
                <a:gd name="T44" fmla="*/ 109 w 109"/>
                <a:gd name="T45" fmla="*/ 15 h 63"/>
                <a:gd name="T46" fmla="*/ 109 w 109"/>
                <a:gd name="T47" fmla="*/ 13 h 63"/>
                <a:gd name="T48" fmla="*/ 95 w 109"/>
                <a:gd name="T49" fmla="*/ 0 h 63"/>
                <a:gd name="T50" fmla="*/ 93 w 109"/>
                <a:gd name="T51" fmla="*/ 0 h 63"/>
                <a:gd name="T52" fmla="*/ 79 w 109"/>
                <a:gd name="T53" fmla="*/ 13 h 63"/>
                <a:gd name="T54" fmla="*/ 106 w 109"/>
                <a:gd name="T55" fmla="*/ 14 h 63"/>
                <a:gd name="T56" fmla="*/ 78 w 109"/>
                <a:gd name="T57" fmla="*/ 15 h 63"/>
                <a:gd name="T58" fmla="*/ 75 w 109"/>
                <a:gd name="T59" fmla="*/ 19 h 63"/>
                <a:gd name="T60" fmla="*/ 44 w 109"/>
                <a:gd name="T61" fmla="*/ 48 h 63"/>
                <a:gd name="T62" fmla="*/ 68 w 109"/>
                <a:gd name="T63" fmla="*/ 49 h 63"/>
                <a:gd name="T64" fmla="*/ 80 w 109"/>
                <a:gd name="T65" fmla="*/ 49 h 63"/>
                <a:gd name="T66" fmla="*/ 105 w 109"/>
                <a:gd name="T67" fmla="*/ 20 h 63"/>
                <a:gd name="T68" fmla="*/ 108 w 109"/>
                <a:gd name="T69" fmla="*/ 11 h 63"/>
                <a:gd name="T70" fmla="*/ 95 w 109"/>
                <a:gd name="T7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9" h="63">
                  <a:moveTo>
                    <a:pt x="79" y="49"/>
                  </a:moveTo>
                  <a:cubicBezTo>
                    <a:pt x="77" y="50"/>
                    <a:pt x="73" y="50"/>
                    <a:pt x="68" y="50"/>
                  </a:cubicBezTo>
                  <a:cubicBezTo>
                    <a:pt x="63" y="50"/>
                    <a:pt x="58" y="50"/>
                    <a:pt x="51" y="50"/>
                  </a:cubicBezTo>
                  <a:cubicBezTo>
                    <a:pt x="48" y="50"/>
                    <a:pt x="43" y="50"/>
                    <a:pt x="39" y="50"/>
                  </a:cubicBezTo>
                  <a:cubicBezTo>
                    <a:pt x="31" y="53"/>
                    <a:pt x="23" y="55"/>
                    <a:pt x="15" y="55"/>
                  </a:cubicBezTo>
                  <a:cubicBezTo>
                    <a:pt x="11" y="55"/>
                    <a:pt x="7" y="54"/>
                    <a:pt x="3" y="54"/>
                  </a:cubicBezTo>
                  <a:cubicBezTo>
                    <a:pt x="3" y="54"/>
                    <a:pt x="0" y="55"/>
                    <a:pt x="2" y="57"/>
                  </a:cubicBezTo>
                  <a:cubicBezTo>
                    <a:pt x="7" y="60"/>
                    <a:pt x="12" y="62"/>
                    <a:pt x="18" y="63"/>
                  </a:cubicBezTo>
                  <a:cubicBezTo>
                    <a:pt x="20" y="63"/>
                    <a:pt x="23" y="63"/>
                    <a:pt x="26" y="63"/>
                  </a:cubicBezTo>
                  <a:cubicBezTo>
                    <a:pt x="26" y="63"/>
                    <a:pt x="27" y="63"/>
                    <a:pt x="27" y="63"/>
                  </a:cubicBezTo>
                  <a:cubicBezTo>
                    <a:pt x="39" y="63"/>
                    <a:pt x="56" y="62"/>
                    <a:pt x="72" y="53"/>
                  </a:cubicBezTo>
                  <a:cubicBezTo>
                    <a:pt x="75" y="52"/>
                    <a:pt x="77" y="51"/>
                    <a:pt x="79" y="49"/>
                  </a:cubicBezTo>
                  <a:moveTo>
                    <a:pt x="105" y="24"/>
                  </a:moveTo>
                  <a:cubicBezTo>
                    <a:pt x="99" y="35"/>
                    <a:pt x="89" y="48"/>
                    <a:pt x="73" y="56"/>
                  </a:cubicBezTo>
                  <a:cubicBezTo>
                    <a:pt x="73" y="56"/>
                    <a:pt x="72" y="56"/>
                    <a:pt x="72" y="56"/>
                  </a:cubicBezTo>
                  <a:cubicBezTo>
                    <a:pt x="83" y="52"/>
                    <a:pt x="93" y="45"/>
                    <a:pt x="100" y="36"/>
                  </a:cubicBezTo>
                  <a:cubicBezTo>
                    <a:pt x="103" y="33"/>
                    <a:pt x="106" y="29"/>
                    <a:pt x="107" y="24"/>
                  </a:cubicBezTo>
                  <a:cubicBezTo>
                    <a:pt x="106" y="24"/>
                    <a:pt x="105" y="24"/>
                    <a:pt x="105" y="24"/>
                  </a:cubicBezTo>
                  <a:moveTo>
                    <a:pt x="109" y="13"/>
                  </a:moveTo>
                  <a:cubicBezTo>
                    <a:pt x="108" y="15"/>
                    <a:pt x="107" y="18"/>
                    <a:pt x="106" y="20"/>
                  </a:cubicBezTo>
                  <a:cubicBezTo>
                    <a:pt x="106" y="21"/>
                    <a:pt x="105" y="22"/>
                    <a:pt x="105" y="24"/>
                  </a:cubicBezTo>
                  <a:cubicBezTo>
                    <a:pt x="105" y="23"/>
                    <a:pt x="106" y="23"/>
                    <a:pt x="108" y="23"/>
                  </a:cubicBezTo>
                  <a:cubicBezTo>
                    <a:pt x="109" y="20"/>
                    <a:pt x="109" y="18"/>
                    <a:pt x="109" y="15"/>
                  </a:cubicBezTo>
                  <a:cubicBezTo>
                    <a:pt x="109" y="14"/>
                    <a:pt x="109" y="14"/>
                    <a:pt x="109" y="13"/>
                  </a:cubicBezTo>
                  <a:moveTo>
                    <a:pt x="95" y="0"/>
                  </a:moveTo>
                  <a:cubicBezTo>
                    <a:pt x="94" y="0"/>
                    <a:pt x="94" y="0"/>
                    <a:pt x="93" y="0"/>
                  </a:cubicBezTo>
                  <a:cubicBezTo>
                    <a:pt x="86" y="1"/>
                    <a:pt x="82" y="7"/>
                    <a:pt x="79" y="13"/>
                  </a:cubicBezTo>
                  <a:cubicBezTo>
                    <a:pt x="95" y="14"/>
                    <a:pt x="106" y="14"/>
                    <a:pt x="106" y="14"/>
                  </a:cubicBezTo>
                  <a:cubicBezTo>
                    <a:pt x="106" y="15"/>
                    <a:pt x="95" y="15"/>
                    <a:pt x="78" y="15"/>
                  </a:cubicBezTo>
                  <a:cubicBezTo>
                    <a:pt x="77" y="17"/>
                    <a:pt x="76" y="18"/>
                    <a:pt x="75" y="19"/>
                  </a:cubicBezTo>
                  <a:cubicBezTo>
                    <a:pt x="68" y="32"/>
                    <a:pt x="57" y="42"/>
                    <a:pt x="44" y="48"/>
                  </a:cubicBezTo>
                  <a:cubicBezTo>
                    <a:pt x="53" y="48"/>
                    <a:pt x="61" y="48"/>
                    <a:pt x="68" y="49"/>
                  </a:cubicBezTo>
                  <a:cubicBezTo>
                    <a:pt x="74" y="49"/>
                    <a:pt x="78" y="49"/>
                    <a:pt x="80" y="49"/>
                  </a:cubicBezTo>
                  <a:cubicBezTo>
                    <a:pt x="92" y="41"/>
                    <a:pt x="101" y="29"/>
                    <a:pt x="105" y="20"/>
                  </a:cubicBezTo>
                  <a:cubicBezTo>
                    <a:pt x="106" y="16"/>
                    <a:pt x="107" y="13"/>
                    <a:pt x="108" y="11"/>
                  </a:cubicBezTo>
                  <a:cubicBezTo>
                    <a:pt x="106" y="5"/>
                    <a:pt x="101" y="0"/>
                    <a:pt x="95" y="0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Freeform 459">
              <a:extLst>
                <a:ext uri="{FF2B5EF4-FFF2-40B4-BE49-F238E27FC236}">
                  <a16:creationId xmlns:a16="http://schemas.microsoft.com/office/drawing/2014/main" id="{CEBBC033-EE3F-4A17-A4F8-CD4FC1B964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1333" y="3762058"/>
              <a:ext cx="219922" cy="128288"/>
            </a:xfrm>
            <a:custGeom>
              <a:avLst/>
              <a:gdLst>
                <a:gd name="T0" fmla="*/ 90 w 91"/>
                <a:gd name="T1" fmla="*/ 0 h 53"/>
                <a:gd name="T2" fmla="*/ 87 w 91"/>
                <a:gd name="T3" fmla="*/ 9 h 53"/>
                <a:gd name="T4" fmla="*/ 62 w 91"/>
                <a:gd name="T5" fmla="*/ 38 h 53"/>
                <a:gd name="T6" fmla="*/ 62 w 91"/>
                <a:gd name="T7" fmla="*/ 38 h 53"/>
                <a:gd name="T8" fmla="*/ 61 w 91"/>
                <a:gd name="T9" fmla="*/ 38 h 53"/>
                <a:gd name="T10" fmla="*/ 54 w 91"/>
                <a:gd name="T11" fmla="*/ 42 h 53"/>
                <a:gd name="T12" fmla="*/ 9 w 91"/>
                <a:gd name="T13" fmla="*/ 52 h 53"/>
                <a:gd name="T14" fmla="*/ 8 w 91"/>
                <a:gd name="T15" fmla="*/ 52 h 53"/>
                <a:gd name="T16" fmla="*/ 0 w 91"/>
                <a:gd name="T17" fmla="*/ 52 h 53"/>
                <a:gd name="T18" fmla="*/ 10 w 91"/>
                <a:gd name="T19" fmla="*/ 53 h 53"/>
                <a:gd name="T20" fmla="*/ 37 w 91"/>
                <a:gd name="T21" fmla="*/ 50 h 53"/>
                <a:gd name="T22" fmla="*/ 49 w 91"/>
                <a:gd name="T23" fmla="*/ 47 h 53"/>
                <a:gd name="T24" fmla="*/ 48 w 91"/>
                <a:gd name="T25" fmla="*/ 47 h 53"/>
                <a:gd name="T26" fmla="*/ 51 w 91"/>
                <a:gd name="T27" fmla="*/ 46 h 53"/>
                <a:gd name="T28" fmla="*/ 54 w 91"/>
                <a:gd name="T29" fmla="*/ 45 h 53"/>
                <a:gd name="T30" fmla="*/ 55 w 91"/>
                <a:gd name="T31" fmla="*/ 45 h 53"/>
                <a:gd name="T32" fmla="*/ 87 w 91"/>
                <a:gd name="T33" fmla="*/ 13 h 53"/>
                <a:gd name="T34" fmla="*/ 86 w 91"/>
                <a:gd name="T35" fmla="*/ 13 h 53"/>
                <a:gd name="T36" fmla="*/ 87 w 91"/>
                <a:gd name="T37" fmla="*/ 13 h 53"/>
                <a:gd name="T38" fmla="*/ 88 w 91"/>
                <a:gd name="T39" fmla="*/ 9 h 53"/>
                <a:gd name="T40" fmla="*/ 91 w 91"/>
                <a:gd name="T41" fmla="*/ 2 h 53"/>
                <a:gd name="T42" fmla="*/ 90 w 91"/>
                <a:gd name="T4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53">
                  <a:moveTo>
                    <a:pt x="90" y="0"/>
                  </a:moveTo>
                  <a:cubicBezTo>
                    <a:pt x="89" y="2"/>
                    <a:pt x="88" y="5"/>
                    <a:pt x="87" y="9"/>
                  </a:cubicBezTo>
                  <a:cubicBezTo>
                    <a:pt x="83" y="18"/>
                    <a:pt x="74" y="30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59" y="40"/>
                    <a:pt x="57" y="41"/>
                    <a:pt x="54" y="42"/>
                  </a:cubicBezTo>
                  <a:cubicBezTo>
                    <a:pt x="38" y="51"/>
                    <a:pt x="21" y="52"/>
                    <a:pt x="9" y="52"/>
                  </a:cubicBezTo>
                  <a:cubicBezTo>
                    <a:pt x="9" y="52"/>
                    <a:pt x="8" y="52"/>
                    <a:pt x="8" y="52"/>
                  </a:cubicBezTo>
                  <a:cubicBezTo>
                    <a:pt x="5" y="52"/>
                    <a:pt x="2" y="52"/>
                    <a:pt x="0" y="52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9" y="53"/>
                    <a:pt x="28" y="51"/>
                    <a:pt x="37" y="50"/>
                  </a:cubicBezTo>
                  <a:cubicBezTo>
                    <a:pt x="41" y="49"/>
                    <a:pt x="45" y="48"/>
                    <a:pt x="49" y="47"/>
                  </a:cubicBezTo>
                  <a:cubicBezTo>
                    <a:pt x="49" y="47"/>
                    <a:pt x="48" y="47"/>
                    <a:pt x="48" y="47"/>
                  </a:cubicBezTo>
                  <a:cubicBezTo>
                    <a:pt x="48" y="47"/>
                    <a:pt x="49" y="46"/>
                    <a:pt x="51" y="46"/>
                  </a:cubicBezTo>
                  <a:cubicBezTo>
                    <a:pt x="52" y="46"/>
                    <a:pt x="53" y="46"/>
                    <a:pt x="54" y="45"/>
                  </a:cubicBezTo>
                  <a:cubicBezTo>
                    <a:pt x="54" y="45"/>
                    <a:pt x="55" y="45"/>
                    <a:pt x="55" y="45"/>
                  </a:cubicBezTo>
                  <a:cubicBezTo>
                    <a:pt x="71" y="37"/>
                    <a:pt x="81" y="24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6" y="13"/>
                    <a:pt x="86" y="13"/>
                    <a:pt x="87" y="13"/>
                  </a:cubicBezTo>
                  <a:cubicBezTo>
                    <a:pt x="87" y="11"/>
                    <a:pt x="88" y="10"/>
                    <a:pt x="88" y="9"/>
                  </a:cubicBezTo>
                  <a:cubicBezTo>
                    <a:pt x="89" y="7"/>
                    <a:pt x="90" y="4"/>
                    <a:pt x="91" y="2"/>
                  </a:cubicBezTo>
                  <a:cubicBezTo>
                    <a:pt x="90" y="1"/>
                    <a:pt x="90" y="0"/>
                    <a:pt x="90" y="0"/>
                  </a:cubicBezTo>
                </a:path>
              </a:pathLst>
            </a:custGeom>
            <a:solidFill>
              <a:srgbClr val="1E2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4" name="Freeform 460">
              <a:extLst>
                <a:ext uri="{FF2B5EF4-FFF2-40B4-BE49-F238E27FC236}">
                  <a16:creationId xmlns:a16="http://schemas.microsoft.com/office/drawing/2014/main" id="{ADB346E3-5566-4C23-B241-3DAA605A3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6539" y="3766287"/>
              <a:ext cx="67668" cy="5639"/>
            </a:xfrm>
            <a:custGeom>
              <a:avLst/>
              <a:gdLst>
                <a:gd name="T0" fmla="*/ 1 w 28"/>
                <a:gd name="T1" fmla="*/ 0 h 2"/>
                <a:gd name="T2" fmla="*/ 0 w 28"/>
                <a:gd name="T3" fmla="*/ 2 h 2"/>
                <a:gd name="T4" fmla="*/ 28 w 28"/>
                <a:gd name="T5" fmla="*/ 1 h 2"/>
                <a:gd name="T6" fmla="*/ 1 w 28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2">
                  <a:moveTo>
                    <a:pt x="1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17" y="2"/>
                    <a:pt x="28" y="2"/>
                    <a:pt x="28" y="1"/>
                  </a:cubicBezTo>
                  <a:cubicBezTo>
                    <a:pt x="28" y="1"/>
                    <a:pt x="17" y="1"/>
                    <a:pt x="1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5" name="Freeform 461">
              <a:extLst>
                <a:ext uri="{FF2B5EF4-FFF2-40B4-BE49-F238E27FC236}">
                  <a16:creationId xmlns:a16="http://schemas.microsoft.com/office/drawing/2014/main" id="{50DA9FDB-6876-4FDF-8594-7BFF7745C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977" y="3790254"/>
              <a:ext cx="9869" cy="2820"/>
            </a:xfrm>
            <a:custGeom>
              <a:avLst/>
              <a:gdLst>
                <a:gd name="T0" fmla="*/ 4 w 4"/>
                <a:gd name="T1" fmla="*/ 0 h 1"/>
                <a:gd name="T2" fmla="*/ 1 w 4"/>
                <a:gd name="T3" fmla="*/ 1 h 1"/>
                <a:gd name="T4" fmla="*/ 0 w 4"/>
                <a:gd name="T5" fmla="*/ 1 h 1"/>
                <a:gd name="T6" fmla="*/ 1 w 4"/>
                <a:gd name="T7" fmla="*/ 1 h 1"/>
                <a:gd name="T8" fmla="*/ 3 w 4"/>
                <a:gd name="T9" fmla="*/ 1 h 1"/>
                <a:gd name="T10" fmla="*/ 4 w 4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1"/>
                    <a:pt x="4" y="1"/>
                    <a:pt x="4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Freeform 462">
              <a:extLst>
                <a:ext uri="{FF2B5EF4-FFF2-40B4-BE49-F238E27FC236}">
                  <a16:creationId xmlns:a16="http://schemas.microsoft.com/office/drawing/2014/main" id="{293801A8-BB28-4CE1-B7E3-1E15E39D0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085" y="3850873"/>
              <a:ext cx="100093" cy="5639"/>
            </a:xfrm>
            <a:custGeom>
              <a:avLst/>
              <a:gdLst>
                <a:gd name="T0" fmla="*/ 5 w 41"/>
                <a:gd name="T1" fmla="*/ 0 h 2"/>
                <a:gd name="T2" fmla="*/ 0 w 41"/>
                <a:gd name="T3" fmla="*/ 2 h 2"/>
                <a:gd name="T4" fmla="*/ 12 w 41"/>
                <a:gd name="T5" fmla="*/ 2 h 2"/>
                <a:gd name="T6" fmla="*/ 29 w 41"/>
                <a:gd name="T7" fmla="*/ 2 h 2"/>
                <a:gd name="T8" fmla="*/ 40 w 41"/>
                <a:gd name="T9" fmla="*/ 1 h 2"/>
                <a:gd name="T10" fmla="*/ 41 w 41"/>
                <a:gd name="T11" fmla="*/ 1 h 2"/>
                <a:gd name="T12" fmla="*/ 41 w 41"/>
                <a:gd name="T13" fmla="*/ 1 h 2"/>
                <a:gd name="T14" fmla="*/ 29 w 41"/>
                <a:gd name="T15" fmla="*/ 1 h 2"/>
                <a:gd name="T16" fmla="*/ 5 w 41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2">
                  <a:moveTo>
                    <a:pt x="5" y="0"/>
                  </a:moveTo>
                  <a:cubicBezTo>
                    <a:pt x="3" y="1"/>
                    <a:pt x="2" y="2"/>
                    <a:pt x="0" y="2"/>
                  </a:cubicBezTo>
                  <a:cubicBezTo>
                    <a:pt x="4" y="2"/>
                    <a:pt x="9" y="2"/>
                    <a:pt x="12" y="2"/>
                  </a:cubicBezTo>
                  <a:cubicBezTo>
                    <a:pt x="19" y="2"/>
                    <a:pt x="24" y="2"/>
                    <a:pt x="29" y="2"/>
                  </a:cubicBezTo>
                  <a:cubicBezTo>
                    <a:pt x="34" y="2"/>
                    <a:pt x="38" y="2"/>
                    <a:pt x="40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39" y="1"/>
                    <a:pt x="35" y="1"/>
                    <a:pt x="29" y="1"/>
                  </a:cubicBezTo>
                  <a:cubicBezTo>
                    <a:pt x="22" y="0"/>
                    <a:pt x="14" y="0"/>
                    <a:pt x="5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Freeform 463">
              <a:extLst>
                <a:ext uri="{FF2B5EF4-FFF2-40B4-BE49-F238E27FC236}">
                  <a16:creationId xmlns:a16="http://schemas.microsoft.com/office/drawing/2014/main" id="{07C3D4C2-35EE-4D22-88BB-2BFE21413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8344" y="3873429"/>
              <a:ext cx="7049" cy="1410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1 h 1"/>
                <a:gd name="T4" fmla="*/ 1 w 3"/>
                <a:gd name="T5" fmla="*/ 1 h 1"/>
                <a:gd name="T6" fmla="*/ 3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2" y="0"/>
                    <a:pt x="3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Freeform 464">
              <a:extLst>
                <a:ext uri="{FF2B5EF4-FFF2-40B4-BE49-F238E27FC236}">
                  <a16:creationId xmlns:a16="http://schemas.microsoft.com/office/drawing/2014/main" id="{A11124C4-438F-43C6-9BAE-00EB44D23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5841" y="3778975"/>
              <a:ext cx="7049" cy="57800"/>
            </a:xfrm>
            <a:custGeom>
              <a:avLst/>
              <a:gdLst>
                <a:gd name="T0" fmla="*/ 0 w 5"/>
                <a:gd name="T1" fmla="*/ 0 h 41"/>
                <a:gd name="T2" fmla="*/ 4 w 5"/>
                <a:gd name="T3" fmla="*/ 36 h 41"/>
                <a:gd name="T4" fmla="*/ 5 w 5"/>
                <a:gd name="T5" fmla="*/ 41 h 41"/>
                <a:gd name="T6" fmla="*/ 0 w 5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1">
                  <a:moveTo>
                    <a:pt x="0" y="0"/>
                  </a:moveTo>
                  <a:lnTo>
                    <a:pt x="4" y="36"/>
                  </a:lnTo>
                  <a:lnTo>
                    <a:pt x="5" y="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Freeform 465">
              <a:extLst>
                <a:ext uri="{FF2B5EF4-FFF2-40B4-BE49-F238E27FC236}">
                  <a16:creationId xmlns:a16="http://schemas.microsoft.com/office/drawing/2014/main" id="{D388DCAB-EA00-443C-83EB-F9789EFAC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5841" y="3778975"/>
              <a:ext cx="7049" cy="57800"/>
            </a:xfrm>
            <a:custGeom>
              <a:avLst/>
              <a:gdLst>
                <a:gd name="T0" fmla="*/ 0 w 5"/>
                <a:gd name="T1" fmla="*/ 0 h 41"/>
                <a:gd name="T2" fmla="*/ 4 w 5"/>
                <a:gd name="T3" fmla="*/ 36 h 41"/>
                <a:gd name="T4" fmla="*/ 5 w 5"/>
                <a:gd name="T5" fmla="*/ 41 h 41"/>
                <a:gd name="T6" fmla="*/ 0 w 5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1">
                  <a:moveTo>
                    <a:pt x="0" y="0"/>
                  </a:moveTo>
                  <a:lnTo>
                    <a:pt x="4" y="36"/>
                  </a:lnTo>
                  <a:lnTo>
                    <a:pt x="5" y="4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Freeform 466">
              <a:extLst>
                <a:ext uri="{FF2B5EF4-FFF2-40B4-BE49-F238E27FC236}">
                  <a16:creationId xmlns:a16="http://schemas.microsoft.com/office/drawing/2014/main" id="{921A9373-88F3-48A0-A642-29DE46F028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86894" y="3516761"/>
              <a:ext cx="85996" cy="341161"/>
            </a:xfrm>
            <a:custGeom>
              <a:avLst/>
              <a:gdLst>
                <a:gd name="T0" fmla="*/ 13 w 36"/>
                <a:gd name="T1" fmla="*/ 76 h 141"/>
                <a:gd name="T2" fmla="*/ 16 w 36"/>
                <a:gd name="T3" fmla="*/ 93 h 141"/>
                <a:gd name="T4" fmla="*/ 21 w 36"/>
                <a:gd name="T5" fmla="*/ 113 h 141"/>
                <a:gd name="T6" fmla="*/ 34 w 36"/>
                <a:gd name="T7" fmla="*/ 114 h 141"/>
                <a:gd name="T8" fmla="*/ 22 w 36"/>
                <a:gd name="T9" fmla="*/ 115 h 141"/>
                <a:gd name="T10" fmla="*/ 36 w 36"/>
                <a:gd name="T11" fmla="*/ 141 h 141"/>
                <a:gd name="T12" fmla="*/ 36 w 36"/>
                <a:gd name="T13" fmla="*/ 132 h 141"/>
                <a:gd name="T14" fmla="*/ 35 w 36"/>
                <a:gd name="T15" fmla="*/ 129 h 141"/>
                <a:gd name="T16" fmla="*/ 33 w 36"/>
                <a:gd name="T17" fmla="*/ 108 h 141"/>
                <a:gd name="T18" fmla="*/ 31 w 36"/>
                <a:gd name="T19" fmla="*/ 77 h 141"/>
                <a:gd name="T20" fmla="*/ 27 w 36"/>
                <a:gd name="T21" fmla="*/ 77 h 141"/>
                <a:gd name="T22" fmla="*/ 26 w 36"/>
                <a:gd name="T23" fmla="*/ 77 h 141"/>
                <a:gd name="T24" fmla="*/ 13 w 36"/>
                <a:gd name="T25" fmla="*/ 76 h 141"/>
                <a:gd name="T26" fmla="*/ 21 w 36"/>
                <a:gd name="T27" fmla="*/ 47 h 141"/>
                <a:gd name="T28" fmla="*/ 7 w 36"/>
                <a:gd name="T29" fmla="*/ 47 h 141"/>
                <a:gd name="T30" fmla="*/ 13 w 36"/>
                <a:gd name="T31" fmla="*/ 75 h 141"/>
                <a:gd name="T32" fmla="*/ 26 w 36"/>
                <a:gd name="T33" fmla="*/ 76 h 141"/>
                <a:gd name="T34" fmla="*/ 31 w 36"/>
                <a:gd name="T35" fmla="*/ 76 h 141"/>
                <a:gd name="T36" fmla="*/ 30 w 36"/>
                <a:gd name="T37" fmla="*/ 64 h 141"/>
                <a:gd name="T38" fmla="*/ 28 w 36"/>
                <a:gd name="T39" fmla="*/ 60 h 141"/>
                <a:gd name="T40" fmla="*/ 21 w 36"/>
                <a:gd name="T41" fmla="*/ 47 h 141"/>
                <a:gd name="T42" fmla="*/ 8 w 36"/>
                <a:gd name="T43" fmla="*/ 18 h 141"/>
                <a:gd name="T44" fmla="*/ 2 w 36"/>
                <a:gd name="T45" fmla="*/ 18 h 141"/>
                <a:gd name="T46" fmla="*/ 7 w 36"/>
                <a:gd name="T47" fmla="*/ 45 h 141"/>
                <a:gd name="T48" fmla="*/ 21 w 36"/>
                <a:gd name="T49" fmla="*/ 45 h 141"/>
                <a:gd name="T50" fmla="*/ 8 w 36"/>
                <a:gd name="T51" fmla="*/ 18 h 141"/>
                <a:gd name="T52" fmla="*/ 0 w 36"/>
                <a:gd name="T53" fmla="*/ 0 h 141"/>
                <a:gd name="T54" fmla="*/ 2 w 36"/>
                <a:gd name="T55" fmla="*/ 16 h 141"/>
                <a:gd name="T56" fmla="*/ 7 w 36"/>
                <a:gd name="T57" fmla="*/ 17 h 141"/>
                <a:gd name="T58" fmla="*/ 5 w 36"/>
                <a:gd name="T59" fmla="*/ 12 h 141"/>
                <a:gd name="T60" fmla="*/ 0 w 36"/>
                <a:gd name="T61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141">
                  <a:moveTo>
                    <a:pt x="13" y="76"/>
                  </a:moveTo>
                  <a:cubicBezTo>
                    <a:pt x="14" y="82"/>
                    <a:pt x="15" y="87"/>
                    <a:pt x="16" y="93"/>
                  </a:cubicBezTo>
                  <a:cubicBezTo>
                    <a:pt x="18" y="100"/>
                    <a:pt x="19" y="106"/>
                    <a:pt x="21" y="113"/>
                  </a:cubicBezTo>
                  <a:cubicBezTo>
                    <a:pt x="29" y="113"/>
                    <a:pt x="34" y="113"/>
                    <a:pt x="34" y="114"/>
                  </a:cubicBezTo>
                  <a:cubicBezTo>
                    <a:pt x="34" y="114"/>
                    <a:pt x="29" y="115"/>
                    <a:pt x="22" y="115"/>
                  </a:cubicBezTo>
                  <a:cubicBezTo>
                    <a:pt x="25" y="125"/>
                    <a:pt x="29" y="134"/>
                    <a:pt x="36" y="141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5" y="129"/>
                    <a:pt x="35" y="129"/>
                    <a:pt x="35" y="129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0" y="77"/>
                    <a:pt x="28" y="77"/>
                    <a:pt x="27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2" y="77"/>
                    <a:pt x="18" y="76"/>
                    <a:pt x="13" y="76"/>
                  </a:cubicBezTo>
                  <a:moveTo>
                    <a:pt x="21" y="47"/>
                  </a:moveTo>
                  <a:cubicBezTo>
                    <a:pt x="17" y="47"/>
                    <a:pt x="12" y="47"/>
                    <a:pt x="7" y="47"/>
                  </a:cubicBezTo>
                  <a:cubicBezTo>
                    <a:pt x="9" y="56"/>
                    <a:pt x="11" y="66"/>
                    <a:pt x="13" y="75"/>
                  </a:cubicBezTo>
                  <a:cubicBezTo>
                    <a:pt x="18" y="75"/>
                    <a:pt x="23" y="76"/>
                    <a:pt x="26" y="76"/>
                  </a:cubicBezTo>
                  <a:cubicBezTo>
                    <a:pt x="28" y="76"/>
                    <a:pt x="30" y="76"/>
                    <a:pt x="31" y="76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29" y="63"/>
                    <a:pt x="28" y="62"/>
                    <a:pt x="28" y="60"/>
                  </a:cubicBezTo>
                  <a:cubicBezTo>
                    <a:pt x="26" y="56"/>
                    <a:pt x="24" y="52"/>
                    <a:pt x="21" y="47"/>
                  </a:cubicBezTo>
                  <a:moveTo>
                    <a:pt x="8" y="18"/>
                  </a:moveTo>
                  <a:cubicBezTo>
                    <a:pt x="6" y="18"/>
                    <a:pt x="4" y="18"/>
                    <a:pt x="2" y="18"/>
                  </a:cubicBezTo>
                  <a:cubicBezTo>
                    <a:pt x="4" y="28"/>
                    <a:pt x="5" y="36"/>
                    <a:pt x="7" y="45"/>
                  </a:cubicBezTo>
                  <a:cubicBezTo>
                    <a:pt x="12" y="45"/>
                    <a:pt x="16" y="45"/>
                    <a:pt x="21" y="45"/>
                  </a:cubicBezTo>
                  <a:cubicBezTo>
                    <a:pt x="17" y="37"/>
                    <a:pt x="12" y="28"/>
                    <a:pt x="8" y="18"/>
                  </a:cubicBezTo>
                  <a:moveTo>
                    <a:pt x="0" y="0"/>
                  </a:moveTo>
                  <a:cubicBezTo>
                    <a:pt x="0" y="5"/>
                    <a:pt x="1" y="11"/>
                    <a:pt x="2" y="16"/>
                  </a:cubicBezTo>
                  <a:cubicBezTo>
                    <a:pt x="4" y="17"/>
                    <a:pt x="5" y="17"/>
                    <a:pt x="7" y="17"/>
                  </a:cubicBezTo>
                  <a:cubicBezTo>
                    <a:pt x="6" y="15"/>
                    <a:pt x="6" y="14"/>
                    <a:pt x="5" y="12"/>
                  </a:cubicBezTo>
                  <a:cubicBezTo>
                    <a:pt x="3" y="8"/>
                    <a:pt x="1" y="4"/>
                    <a:pt x="0" y="0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Freeform 467">
              <a:extLst>
                <a:ext uri="{FF2B5EF4-FFF2-40B4-BE49-F238E27FC236}">
                  <a16:creationId xmlns:a16="http://schemas.microsoft.com/office/drawing/2014/main" id="{7BAFA651-5003-4AE9-BAA9-CD6F35810B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84075" y="3499844"/>
              <a:ext cx="74717" cy="171990"/>
            </a:xfrm>
            <a:custGeom>
              <a:avLst/>
              <a:gdLst>
                <a:gd name="T0" fmla="*/ 24 w 31"/>
                <a:gd name="T1" fmla="*/ 54 h 71"/>
                <a:gd name="T2" fmla="*/ 22 w 31"/>
                <a:gd name="T3" fmla="*/ 54 h 71"/>
                <a:gd name="T4" fmla="*/ 29 w 31"/>
                <a:gd name="T5" fmla="*/ 67 h 71"/>
                <a:gd name="T6" fmla="*/ 31 w 31"/>
                <a:gd name="T7" fmla="*/ 71 h 71"/>
                <a:gd name="T8" fmla="*/ 31 w 31"/>
                <a:gd name="T9" fmla="*/ 70 h 71"/>
                <a:gd name="T10" fmla="*/ 24 w 31"/>
                <a:gd name="T11" fmla="*/ 54 h 71"/>
                <a:gd name="T12" fmla="*/ 11 w 31"/>
                <a:gd name="T13" fmla="*/ 25 h 71"/>
                <a:gd name="T14" fmla="*/ 9 w 31"/>
                <a:gd name="T15" fmla="*/ 25 h 71"/>
                <a:gd name="T16" fmla="*/ 22 w 31"/>
                <a:gd name="T17" fmla="*/ 52 h 71"/>
                <a:gd name="T18" fmla="*/ 23 w 31"/>
                <a:gd name="T19" fmla="*/ 52 h 71"/>
                <a:gd name="T20" fmla="*/ 11 w 31"/>
                <a:gd name="T21" fmla="*/ 25 h 71"/>
                <a:gd name="T22" fmla="*/ 0 w 31"/>
                <a:gd name="T23" fmla="*/ 0 h 71"/>
                <a:gd name="T24" fmla="*/ 1 w 31"/>
                <a:gd name="T25" fmla="*/ 7 h 71"/>
                <a:gd name="T26" fmla="*/ 6 w 31"/>
                <a:gd name="T27" fmla="*/ 19 h 71"/>
                <a:gd name="T28" fmla="*/ 8 w 31"/>
                <a:gd name="T29" fmla="*/ 24 h 71"/>
                <a:gd name="T30" fmla="*/ 10 w 31"/>
                <a:gd name="T31" fmla="*/ 24 h 71"/>
                <a:gd name="T32" fmla="*/ 0 w 31"/>
                <a:gd name="T3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71">
                  <a:moveTo>
                    <a:pt x="24" y="54"/>
                  </a:moveTo>
                  <a:cubicBezTo>
                    <a:pt x="23" y="54"/>
                    <a:pt x="23" y="54"/>
                    <a:pt x="22" y="54"/>
                  </a:cubicBezTo>
                  <a:cubicBezTo>
                    <a:pt x="25" y="59"/>
                    <a:pt x="27" y="63"/>
                    <a:pt x="29" y="67"/>
                  </a:cubicBezTo>
                  <a:cubicBezTo>
                    <a:pt x="29" y="69"/>
                    <a:pt x="30" y="70"/>
                    <a:pt x="31" y="71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24" y="54"/>
                    <a:pt x="24" y="54"/>
                    <a:pt x="24" y="54"/>
                  </a:cubicBezTo>
                  <a:moveTo>
                    <a:pt x="11" y="25"/>
                  </a:moveTo>
                  <a:cubicBezTo>
                    <a:pt x="10" y="25"/>
                    <a:pt x="10" y="25"/>
                    <a:pt x="9" y="25"/>
                  </a:cubicBezTo>
                  <a:cubicBezTo>
                    <a:pt x="13" y="35"/>
                    <a:pt x="18" y="44"/>
                    <a:pt x="22" y="52"/>
                  </a:cubicBezTo>
                  <a:cubicBezTo>
                    <a:pt x="22" y="52"/>
                    <a:pt x="22" y="52"/>
                    <a:pt x="23" y="52"/>
                  </a:cubicBezTo>
                  <a:cubicBezTo>
                    <a:pt x="11" y="25"/>
                    <a:pt x="11" y="25"/>
                    <a:pt x="11" y="25"/>
                  </a:cubicBezTo>
                  <a:moveTo>
                    <a:pt x="0" y="0"/>
                  </a:moveTo>
                  <a:cubicBezTo>
                    <a:pt x="0" y="2"/>
                    <a:pt x="0" y="5"/>
                    <a:pt x="1" y="7"/>
                  </a:cubicBezTo>
                  <a:cubicBezTo>
                    <a:pt x="2" y="11"/>
                    <a:pt x="4" y="15"/>
                    <a:pt x="6" y="19"/>
                  </a:cubicBezTo>
                  <a:cubicBezTo>
                    <a:pt x="7" y="21"/>
                    <a:pt x="7" y="22"/>
                    <a:pt x="8" y="24"/>
                  </a:cubicBezTo>
                  <a:cubicBezTo>
                    <a:pt x="9" y="24"/>
                    <a:pt x="9" y="24"/>
                    <a:pt x="10" y="2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E2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Freeform 468">
              <a:extLst>
                <a:ext uri="{FF2B5EF4-FFF2-40B4-BE49-F238E27FC236}">
                  <a16:creationId xmlns:a16="http://schemas.microsoft.com/office/drawing/2014/main" id="{934B9001-46B7-4C28-A67F-B01322F13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24" y="3556234"/>
              <a:ext cx="19737" cy="4230"/>
            </a:xfrm>
            <a:custGeom>
              <a:avLst/>
              <a:gdLst>
                <a:gd name="T0" fmla="*/ 0 w 8"/>
                <a:gd name="T1" fmla="*/ 0 h 2"/>
                <a:gd name="T2" fmla="*/ 0 w 8"/>
                <a:gd name="T3" fmla="*/ 2 h 2"/>
                <a:gd name="T4" fmla="*/ 6 w 8"/>
                <a:gd name="T5" fmla="*/ 2 h 2"/>
                <a:gd name="T6" fmla="*/ 8 w 8"/>
                <a:gd name="T7" fmla="*/ 2 h 2"/>
                <a:gd name="T8" fmla="*/ 7 w 8"/>
                <a:gd name="T9" fmla="*/ 1 h 2"/>
                <a:gd name="T10" fmla="*/ 5 w 8"/>
                <a:gd name="T11" fmla="*/ 1 h 2"/>
                <a:gd name="T12" fmla="*/ 0 w 8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2" y="2"/>
                    <a:pt x="4" y="2"/>
                    <a:pt x="6" y="2"/>
                  </a:cubicBezTo>
                  <a:cubicBezTo>
                    <a:pt x="7" y="2"/>
                    <a:pt x="7" y="2"/>
                    <a:pt x="8" y="2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1"/>
                    <a:pt x="2" y="1"/>
                    <a:pt x="0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Freeform 469">
              <a:extLst>
                <a:ext uri="{FF2B5EF4-FFF2-40B4-BE49-F238E27FC236}">
                  <a16:creationId xmlns:a16="http://schemas.microsoft.com/office/drawing/2014/main" id="{8457349C-BE17-475E-8959-6BFCB8F8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3811" y="3626722"/>
              <a:ext cx="38064" cy="4230"/>
            </a:xfrm>
            <a:custGeom>
              <a:avLst/>
              <a:gdLst>
                <a:gd name="T0" fmla="*/ 0 w 16"/>
                <a:gd name="T1" fmla="*/ 0 h 2"/>
                <a:gd name="T2" fmla="*/ 0 w 16"/>
                <a:gd name="T3" fmla="*/ 2 h 2"/>
                <a:gd name="T4" fmla="*/ 14 w 16"/>
                <a:gd name="T5" fmla="*/ 2 h 2"/>
                <a:gd name="T6" fmla="*/ 16 w 16"/>
                <a:gd name="T7" fmla="*/ 2 h 2"/>
                <a:gd name="T8" fmla="*/ 15 w 16"/>
                <a:gd name="T9" fmla="*/ 0 h 2"/>
                <a:gd name="T10" fmla="*/ 14 w 16"/>
                <a:gd name="T11" fmla="*/ 0 h 2"/>
                <a:gd name="T12" fmla="*/ 0 w 1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5" y="2"/>
                    <a:pt x="10" y="2"/>
                    <a:pt x="14" y="2"/>
                  </a:cubicBezTo>
                  <a:cubicBezTo>
                    <a:pt x="15" y="2"/>
                    <a:pt x="15" y="2"/>
                    <a:pt x="16" y="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9" y="0"/>
                    <a:pt x="5" y="0"/>
                    <a:pt x="0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470">
              <a:extLst>
                <a:ext uri="{FF2B5EF4-FFF2-40B4-BE49-F238E27FC236}">
                  <a16:creationId xmlns:a16="http://schemas.microsoft.com/office/drawing/2014/main" id="{9C6BFC32-710B-4CA3-8E5B-5BBC544C6D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7909" y="3698619"/>
              <a:ext cx="43703" cy="5639"/>
            </a:xfrm>
            <a:custGeom>
              <a:avLst/>
              <a:gdLst>
                <a:gd name="T0" fmla="*/ 0 w 18"/>
                <a:gd name="T1" fmla="*/ 0 h 2"/>
                <a:gd name="T2" fmla="*/ 0 w 18"/>
                <a:gd name="T3" fmla="*/ 1 h 2"/>
                <a:gd name="T4" fmla="*/ 13 w 18"/>
                <a:gd name="T5" fmla="*/ 2 h 2"/>
                <a:gd name="T6" fmla="*/ 14 w 18"/>
                <a:gd name="T7" fmla="*/ 2 h 2"/>
                <a:gd name="T8" fmla="*/ 18 w 18"/>
                <a:gd name="T9" fmla="*/ 2 h 2"/>
                <a:gd name="T10" fmla="*/ 18 w 18"/>
                <a:gd name="T11" fmla="*/ 1 h 2"/>
                <a:gd name="T12" fmla="*/ 13 w 18"/>
                <a:gd name="T13" fmla="*/ 1 h 2"/>
                <a:gd name="T14" fmla="*/ 0 w 1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1"/>
                    <a:pt x="9" y="2"/>
                    <a:pt x="13" y="2"/>
                  </a:cubicBezTo>
                  <a:cubicBezTo>
                    <a:pt x="13" y="2"/>
                    <a:pt x="13" y="2"/>
                    <a:pt x="14" y="2"/>
                  </a:cubicBezTo>
                  <a:cubicBezTo>
                    <a:pt x="15" y="2"/>
                    <a:pt x="17" y="2"/>
                    <a:pt x="18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5" y="1"/>
                    <a:pt x="13" y="1"/>
                  </a:cubicBezTo>
                  <a:cubicBezTo>
                    <a:pt x="10" y="1"/>
                    <a:pt x="5" y="0"/>
                    <a:pt x="0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5" name="Freeform 471">
              <a:extLst>
                <a:ext uri="{FF2B5EF4-FFF2-40B4-BE49-F238E27FC236}">
                  <a16:creationId xmlns:a16="http://schemas.microsoft.com/office/drawing/2014/main" id="{4B54951D-E142-49A0-A80F-9D6718661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7646" y="3790254"/>
              <a:ext cx="31015" cy="5639"/>
            </a:xfrm>
            <a:custGeom>
              <a:avLst/>
              <a:gdLst>
                <a:gd name="T0" fmla="*/ 0 w 13"/>
                <a:gd name="T1" fmla="*/ 0 h 2"/>
                <a:gd name="T2" fmla="*/ 1 w 13"/>
                <a:gd name="T3" fmla="*/ 2 h 2"/>
                <a:gd name="T4" fmla="*/ 13 w 13"/>
                <a:gd name="T5" fmla="*/ 1 h 2"/>
                <a:gd name="T6" fmla="*/ 0 w 1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8" y="2"/>
                    <a:pt x="13" y="1"/>
                    <a:pt x="13" y="1"/>
                  </a:cubicBezTo>
                  <a:cubicBezTo>
                    <a:pt x="13" y="0"/>
                    <a:pt x="8" y="0"/>
                    <a:pt x="0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6" name="Freeform 472">
              <a:extLst>
                <a:ext uri="{FF2B5EF4-FFF2-40B4-BE49-F238E27FC236}">
                  <a16:creationId xmlns:a16="http://schemas.microsoft.com/office/drawing/2014/main" id="{CA2A9D8A-B524-429A-8D49-EAD063A04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568" y="3272873"/>
              <a:ext cx="132517" cy="256575"/>
            </a:xfrm>
            <a:custGeom>
              <a:avLst/>
              <a:gdLst>
                <a:gd name="T0" fmla="*/ 25 w 55"/>
                <a:gd name="T1" fmla="*/ 20 h 106"/>
                <a:gd name="T2" fmla="*/ 10 w 55"/>
                <a:gd name="T3" fmla="*/ 36 h 106"/>
                <a:gd name="T4" fmla="*/ 13 w 55"/>
                <a:gd name="T5" fmla="*/ 58 h 106"/>
                <a:gd name="T6" fmla="*/ 16 w 55"/>
                <a:gd name="T7" fmla="*/ 65 h 106"/>
                <a:gd name="T8" fmla="*/ 3 w 55"/>
                <a:gd name="T9" fmla="*/ 77 h 106"/>
                <a:gd name="T10" fmla="*/ 5 w 55"/>
                <a:gd name="T11" fmla="*/ 89 h 106"/>
                <a:gd name="T12" fmla="*/ 16 w 55"/>
                <a:gd name="T13" fmla="*/ 96 h 106"/>
                <a:gd name="T14" fmla="*/ 22 w 55"/>
                <a:gd name="T15" fmla="*/ 106 h 106"/>
                <a:gd name="T16" fmla="*/ 27 w 55"/>
                <a:gd name="T17" fmla="*/ 98 h 106"/>
                <a:gd name="T18" fmla="*/ 23 w 55"/>
                <a:gd name="T19" fmla="*/ 88 h 106"/>
                <a:gd name="T20" fmla="*/ 23 w 55"/>
                <a:gd name="T21" fmla="*/ 78 h 106"/>
                <a:gd name="T22" fmla="*/ 34 w 55"/>
                <a:gd name="T23" fmla="*/ 73 h 106"/>
                <a:gd name="T24" fmla="*/ 42 w 55"/>
                <a:gd name="T25" fmla="*/ 54 h 106"/>
                <a:gd name="T26" fmla="*/ 37 w 55"/>
                <a:gd name="T27" fmla="*/ 38 h 106"/>
                <a:gd name="T28" fmla="*/ 44 w 55"/>
                <a:gd name="T29" fmla="*/ 33 h 106"/>
                <a:gd name="T30" fmla="*/ 54 w 55"/>
                <a:gd name="T31" fmla="*/ 17 h 106"/>
                <a:gd name="T32" fmla="*/ 47 w 55"/>
                <a:gd name="T3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" h="106">
                  <a:moveTo>
                    <a:pt x="25" y="20"/>
                  </a:moveTo>
                  <a:cubicBezTo>
                    <a:pt x="18" y="23"/>
                    <a:pt x="12" y="29"/>
                    <a:pt x="10" y="36"/>
                  </a:cubicBezTo>
                  <a:cubicBezTo>
                    <a:pt x="8" y="44"/>
                    <a:pt x="9" y="52"/>
                    <a:pt x="13" y="58"/>
                  </a:cubicBezTo>
                  <a:cubicBezTo>
                    <a:pt x="15" y="60"/>
                    <a:pt x="16" y="63"/>
                    <a:pt x="16" y="65"/>
                  </a:cubicBezTo>
                  <a:cubicBezTo>
                    <a:pt x="16" y="72"/>
                    <a:pt x="6" y="72"/>
                    <a:pt x="3" y="77"/>
                  </a:cubicBezTo>
                  <a:cubicBezTo>
                    <a:pt x="0" y="81"/>
                    <a:pt x="2" y="86"/>
                    <a:pt x="5" y="89"/>
                  </a:cubicBezTo>
                  <a:cubicBezTo>
                    <a:pt x="8" y="92"/>
                    <a:pt x="12" y="93"/>
                    <a:pt x="16" y="96"/>
                  </a:cubicBezTo>
                  <a:cubicBezTo>
                    <a:pt x="19" y="98"/>
                    <a:pt x="22" y="102"/>
                    <a:pt x="22" y="106"/>
                  </a:cubicBezTo>
                  <a:cubicBezTo>
                    <a:pt x="26" y="106"/>
                    <a:pt x="28" y="102"/>
                    <a:pt x="27" y="98"/>
                  </a:cubicBezTo>
                  <a:cubicBezTo>
                    <a:pt x="27" y="95"/>
                    <a:pt x="25" y="92"/>
                    <a:pt x="23" y="88"/>
                  </a:cubicBezTo>
                  <a:cubicBezTo>
                    <a:pt x="21" y="85"/>
                    <a:pt x="21" y="81"/>
                    <a:pt x="23" y="78"/>
                  </a:cubicBezTo>
                  <a:cubicBezTo>
                    <a:pt x="25" y="75"/>
                    <a:pt x="30" y="75"/>
                    <a:pt x="34" y="73"/>
                  </a:cubicBezTo>
                  <a:cubicBezTo>
                    <a:pt x="41" y="70"/>
                    <a:pt x="45" y="61"/>
                    <a:pt x="42" y="54"/>
                  </a:cubicBezTo>
                  <a:cubicBezTo>
                    <a:pt x="39" y="49"/>
                    <a:pt x="34" y="43"/>
                    <a:pt x="37" y="38"/>
                  </a:cubicBezTo>
                  <a:cubicBezTo>
                    <a:pt x="38" y="36"/>
                    <a:pt x="41" y="35"/>
                    <a:pt x="44" y="33"/>
                  </a:cubicBezTo>
                  <a:cubicBezTo>
                    <a:pt x="50" y="30"/>
                    <a:pt x="54" y="24"/>
                    <a:pt x="54" y="17"/>
                  </a:cubicBezTo>
                  <a:cubicBezTo>
                    <a:pt x="55" y="11"/>
                    <a:pt x="52" y="4"/>
                    <a:pt x="47" y="0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473">
              <a:extLst>
                <a:ext uri="{FF2B5EF4-FFF2-40B4-BE49-F238E27FC236}">
                  <a16:creationId xmlns:a16="http://schemas.microsoft.com/office/drawing/2014/main" id="{22668CA7-2335-4C97-9BB1-CCB05E122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1807" y="4793999"/>
              <a:ext cx="286181" cy="1040399"/>
            </a:xfrm>
            <a:custGeom>
              <a:avLst/>
              <a:gdLst>
                <a:gd name="T0" fmla="*/ 37 w 203"/>
                <a:gd name="T1" fmla="*/ 0 h 738"/>
                <a:gd name="T2" fmla="*/ 0 w 203"/>
                <a:gd name="T3" fmla="*/ 709 h 738"/>
                <a:gd name="T4" fmla="*/ 116 w 203"/>
                <a:gd name="T5" fmla="*/ 738 h 738"/>
                <a:gd name="T6" fmla="*/ 203 w 203"/>
                <a:gd name="T7" fmla="*/ 14 h 738"/>
                <a:gd name="T8" fmla="*/ 37 w 203"/>
                <a:gd name="T9" fmla="*/ 0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738">
                  <a:moveTo>
                    <a:pt x="37" y="0"/>
                  </a:moveTo>
                  <a:lnTo>
                    <a:pt x="0" y="709"/>
                  </a:lnTo>
                  <a:lnTo>
                    <a:pt x="116" y="738"/>
                  </a:lnTo>
                  <a:lnTo>
                    <a:pt x="203" y="1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8" name="Freeform 474">
              <a:extLst>
                <a:ext uri="{FF2B5EF4-FFF2-40B4-BE49-F238E27FC236}">
                  <a16:creationId xmlns:a16="http://schemas.microsoft.com/office/drawing/2014/main" id="{F5E5A027-A99D-4D3F-9927-E38B6FFEA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7973" y="5787876"/>
              <a:ext cx="197366" cy="126878"/>
            </a:xfrm>
            <a:custGeom>
              <a:avLst/>
              <a:gdLst>
                <a:gd name="T0" fmla="*/ 20 w 140"/>
                <a:gd name="T1" fmla="*/ 0 h 90"/>
                <a:gd name="T2" fmla="*/ 0 w 140"/>
                <a:gd name="T3" fmla="*/ 90 h 90"/>
                <a:gd name="T4" fmla="*/ 135 w 140"/>
                <a:gd name="T5" fmla="*/ 90 h 90"/>
                <a:gd name="T6" fmla="*/ 140 w 140"/>
                <a:gd name="T7" fmla="*/ 31 h 90"/>
                <a:gd name="T8" fmla="*/ 20 w 140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90">
                  <a:moveTo>
                    <a:pt x="20" y="0"/>
                  </a:moveTo>
                  <a:lnTo>
                    <a:pt x="0" y="90"/>
                  </a:lnTo>
                  <a:lnTo>
                    <a:pt x="135" y="90"/>
                  </a:lnTo>
                  <a:lnTo>
                    <a:pt x="140" y="3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475">
              <a:extLst>
                <a:ext uri="{FF2B5EF4-FFF2-40B4-BE49-F238E27FC236}">
                  <a16:creationId xmlns:a16="http://schemas.microsoft.com/office/drawing/2014/main" id="{BF4ECEC8-4896-4460-8B1C-FC1979890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7973" y="5787876"/>
              <a:ext cx="197366" cy="126878"/>
            </a:xfrm>
            <a:custGeom>
              <a:avLst/>
              <a:gdLst>
                <a:gd name="T0" fmla="*/ 20 w 140"/>
                <a:gd name="T1" fmla="*/ 0 h 90"/>
                <a:gd name="T2" fmla="*/ 0 w 140"/>
                <a:gd name="T3" fmla="*/ 90 h 90"/>
                <a:gd name="T4" fmla="*/ 135 w 140"/>
                <a:gd name="T5" fmla="*/ 90 h 90"/>
                <a:gd name="T6" fmla="*/ 140 w 140"/>
                <a:gd name="T7" fmla="*/ 31 h 90"/>
                <a:gd name="T8" fmla="*/ 20 w 140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90">
                  <a:moveTo>
                    <a:pt x="20" y="0"/>
                  </a:moveTo>
                  <a:lnTo>
                    <a:pt x="0" y="90"/>
                  </a:lnTo>
                  <a:lnTo>
                    <a:pt x="135" y="90"/>
                  </a:lnTo>
                  <a:lnTo>
                    <a:pt x="140" y="31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476">
              <a:extLst>
                <a:ext uri="{FF2B5EF4-FFF2-40B4-BE49-F238E27FC236}">
                  <a16:creationId xmlns:a16="http://schemas.microsoft.com/office/drawing/2014/main" id="{C3F9B0FD-6A6D-4555-825E-0F94E03CB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2202" y="5887970"/>
              <a:ext cx="187498" cy="9869"/>
            </a:xfrm>
            <a:custGeom>
              <a:avLst/>
              <a:gdLst>
                <a:gd name="T0" fmla="*/ 78 w 78"/>
                <a:gd name="T1" fmla="*/ 3 h 4"/>
                <a:gd name="T2" fmla="*/ 67 w 78"/>
                <a:gd name="T3" fmla="*/ 4 h 4"/>
                <a:gd name="T4" fmla="*/ 39 w 78"/>
                <a:gd name="T5" fmla="*/ 3 h 4"/>
                <a:gd name="T6" fmla="*/ 12 w 78"/>
                <a:gd name="T7" fmla="*/ 2 h 4"/>
                <a:gd name="T8" fmla="*/ 0 w 78"/>
                <a:gd name="T9" fmla="*/ 1 h 4"/>
                <a:gd name="T10" fmla="*/ 12 w 78"/>
                <a:gd name="T11" fmla="*/ 1 h 4"/>
                <a:gd name="T12" fmla="*/ 39 w 78"/>
                <a:gd name="T13" fmla="*/ 1 h 4"/>
                <a:gd name="T14" fmla="*/ 67 w 78"/>
                <a:gd name="T15" fmla="*/ 2 h 4"/>
                <a:gd name="T16" fmla="*/ 78 w 78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4">
                  <a:moveTo>
                    <a:pt x="78" y="3"/>
                  </a:moveTo>
                  <a:cubicBezTo>
                    <a:pt x="78" y="3"/>
                    <a:pt x="74" y="4"/>
                    <a:pt x="67" y="4"/>
                  </a:cubicBezTo>
                  <a:cubicBezTo>
                    <a:pt x="60" y="4"/>
                    <a:pt x="50" y="4"/>
                    <a:pt x="39" y="3"/>
                  </a:cubicBezTo>
                  <a:cubicBezTo>
                    <a:pt x="29" y="3"/>
                    <a:pt x="20" y="2"/>
                    <a:pt x="12" y="2"/>
                  </a:cubicBezTo>
                  <a:cubicBezTo>
                    <a:pt x="5" y="2"/>
                    <a:pt x="0" y="1"/>
                    <a:pt x="0" y="1"/>
                  </a:cubicBezTo>
                  <a:cubicBezTo>
                    <a:pt x="0" y="1"/>
                    <a:pt x="5" y="1"/>
                    <a:pt x="12" y="1"/>
                  </a:cubicBezTo>
                  <a:cubicBezTo>
                    <a:pt x="19" y="0"/>
                    <a:pt x="29" y="1"/>
                    <a:pt x="39" y="1"/>
                  </a:cubicBezTo>
                  <a:cubicBezTo>
                    <a:pt x="50" y="1"/>
                    <a:pt x="59" y="2"/>
                    <a:pt x="67" y="2"/>
                  </a:cubicBezTo>
                  <a:cubicBezTo>
                    <a:pt x="74" y="3"/>
                    <a:pt x="78" y="3"/>
                    <a:pt x="78" y="3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477">
              <a:extLst>
                <a:ext uri="{FF2B5EF4-FFF2-40B4-BE49-F238E27FC236}">
                  <a16:creationId xmlns:a16="http://schemas.microsoft.com/office/drawing/2014/main" id="{3D987401-7BB0-40B8-909C-FD043575A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704" y="5813252"/>
              <a:ext cx="9869" cy="78946"/>
            </a:xfrm>
            <a:custGeom>
              <a:avLst/>
              <a:gdLst>
                <a:gd name="T0" fmla="*/ 3 w 4"/>
                <a:gd name="T1" fmla="*/ 0 h 33"/>
                <a:gd name="T2" fmla="*/ 3 w 4"/>
                <a:gd name="T3" fmla="*/ 17 h 33"/>
                <a:gd name="T4" fmla="*/ 1 w 4"/>
                <a:gd name="T5" fmla="*/ 33 h 33"/>
                <a:gd name="T6" fmla="*/ 1 w 4"/>
                <a:gd name="T7" fmla="*/ 17 h 33"/>
                <a:gd name="T8" fmla="*/ 3 w 4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3">
                  <a:moveTo>
                    <a:pt x="3" y="0"/>
                  </a:moveTo>
                  <a:cubicBezTo>
                    <a:pt x="4" y="0"/>
                    <a:pt x="4" y="8"/>
                    <a:pt x="3" y="17"/>
                  </a:cubicBezTo>
                  <a:cubicBezTo>
                    <a:pt x="3" y="26"/>
                    <a:pt x="2" y="33"/>
                    <a:pt x="1" y="33"/>
                  </a:cubicBezTo>
                  <a:cubicBezTo>
                    <a:pt x="0" y="33"/>
                    <a:pt x="0" y="26"/>
                    <a:pt x="1" y="17"/>
                  </a:cubicBezTo>
                  <a:cubicBezTo>
                    <a:pt x="2" y="8"/>
                    <a:pt x="3" y="0"/>
                    <a:pt x="3" y="0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478">
              <a:extLst>
                <a:ext uri="{FF2B5EF4-FFF2-40B4-BE49-F238E27FC236}">
                  <a16:creationId xmlns:a16="http://schemas.microsoft.com/office/drawing/2014/main" id="{32515C78-4F71-4F41-9C81-6D9D0432B9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7973" y="5890789"/>
              <a:ext cx="4230" cy="23966"/>
            </a:xfrm>
            <a:custGeom>
              <a:avLst/>
              <a:gdLst>
                <a:gd name="T0" fmla="*/ 0 w 2"/>
                <a:gd name="T1" fmla="*/ 8 h 10"/>
                <a:gd name="T2" fmla="*/ 0 w 2"/>
                <a:gd name="T3" fmla="*/ 9 h 10"/>
                <a:gd name="T4" fmla="*/ 0 w 2"/>
                <a:gd name="T5" fmla="*/ 10 h 10"/>
                <a:gd name="T6" fmla="*/ 1 w 2"/>
                <a:gd name="T7" fmla="*/ 8 h 10"/>
                <a:gd name="T8" fmla="*/ 0 w 2"/>
                <a:gd name="T9" fmla="*/ 8 h 10"/>
                <a:gd name="T10" fmla="*/ 2 w 2"/>
                <a:gd name="T11" fmla="*/ 0 h 10"/>
                <a:gd name="T12" fmla="*/ 1 w 2"/>
                <a:gd name="T13" fmla="*/ 7 h 10"/>
                <a:gd name="T14" fmla="*/ 1 w 2"/>
                <a:gd name="T15" fmla="*/ 7 h 10"/>
                <a:gd name="T16" fmla="*/ 2 w 2"/>
                <a:gd name="T17" fmla="*/ 0 h 10"/>
                <a:gd name="T18" fmla="*/ 2 w 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10">
                  <a:moveTo>
                    <a:pt x="0" y="8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moveTo>
                    <a:pt x="2" y="0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479">
              <a:extLst>
                <a:ext uri="{FF2B5EF4-FFF2-40B4-BE49-F238E27FC236}">
                  <a16:creationId xmlns:a16="http://schemas.microsoft.com/office/drawing/2014/main" id="{DC9E76F0-AC41-4231-AB46-9F962A5607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7973" y="5907706"/>
              <a:ext cx="1410" cy="141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480">
              <a:extLst>
                <a:ext uri="{FF2B5EF4-FFF2-40B4-BE49-F238E27FC236}">
                  <a16:creationId xmlns:a16="http://schemas.microsoft.com/office/drawing/2014/main" id="{9895AB85-F105-4591-A232-72EB62BF2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8290" y="5911935"/>
              <a:ext cx="0" cy="2820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481">
              <a:extLst>
                <a:ext uri="{FF2B5EF4-FFF2-40B4-BE49-F238E27FC236}">
                  <a16:creationId xmlns:a16="http://schemas.microsoft.com/office/drawing/2014/main" id="{7843C1A5-7415-4B12-8C9E-5BD6449E71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8290" y="5911935"/>
              <a:ext cx="0" cy="2820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Rectangle 482">
              <a:extLst>
                <a:ext uri="{FF2B5EF4-FFF2-40B4-BE49-F238E27FC236}">
                  <a16:creationId xmlns:a16="http://schemas.microsoft.com/office/drawing/2014/main" id="{E00DBAFF-6B1A-42E0-9F8B-1BBC2CACC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8290" y="5895018"/>
              <a:ext cx="1410" cy="12688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Rectangle 483">
              <a:extLst>
                <a:ext uri="{FF2B5EF4-FFF2-40B4-BE49-F238E27FC236}">
                  <a16:creationId xmlns:a16="http://schemas.microsoft.com/office/drawing/2014/main" id="{D7F5F2F7-9219-4393-957B-E4B336AA5C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8290" y="5895018"/>
              <a:ext cx="1410" cy="12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Rectangle 484">
              <a:extLst>
                <a:ext uri="{FF2B5EF4-FFF2-40B4-BE49-F238E27FC236}">
                  <a16:creationId xmlns:a16="http://schemas.microsoft.com/office/drawing/2014/main" id="{AD16F0FC-9F74-4A2E-89B5-6429A4F7A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8290" y="5907706"/>
              <a:ext cx="1410" cy="4230"/>
            </a:xfrm>
            <a:prstGeom prst="rect">
              <a:avLst/>
            </a:pr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Rectangle 485">
              <a:extLst>
                <a:ext uri="{FF2B5EF4-FFF2-40B4-BE49-F238E27FC236}">
                  <a16:creationId xmlns:a16="http://schemas.microsoft.com/office/drawing/2014/main" id="{FFFD6F65-8780-41E8-8A16-186CC4CE2E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8290" y="5907706"/>
              <a:ext cx="1410" cy="4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486">
              <a:extLst>
                <a:ext uri="{FF2B5EF4-FFF2-40B4-BE49-F238E27FC236}">
                  <a16:creationId xmlns:a16="http://schemas.microsoft.com/office/drawing/2014/main" id="{B728EFBD-D918-4A0E-81B3-F9DAC3D93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7973" y="5890789"/>
              <a:ext cx="190317" cy="23966"/>
            </a:xfrm>
            <a:custGeom>
              <a:avLst/>
              <a:gdLst>
                <a:gd name="T0" fmla="*/ 2 w 79"/>
                <a:gd name="T1" fmla="*/ 0 h 10"/>
                <a:gd name="T2" fmla="*/ 1 w 79"/>
                <a:gd name="T3" fmla="*/ 7 h 10"/>
                <a:gd name="T4" fmla="*/ 1 w 79"/>
                <a:gd name="T5" fmla="*/ 8 h 10"/>
                <a:gd name="T6" fmla="*/ 0 w 79"/>
                <a:gd name="T7" fmla="*/ 10 h 10"/>
                <a:gd name="T8" fmla="*/ 79 w 79"/>
                <a:gd name="T9" fmla="*/ 10 h 10"/>
                <a:gd name="T10" fmla="*/ 79 w 79"/>
                <a:gd name="T11" fmla="*/ 9 h 10"/>
                <a:gd name="T12" fmla="*/ 79 w 79"/>
                <a:gd name="T13" fmla="*/ 7 h 10"/>
                <a:gd name="T14" fmla="*/ 79 w 79"/>
                <a:gd name="T15" fmla="*/ 2 h 10"/>
                <a:gd name="T16" fmla="*/ 69 w 79"/>
                <a:gd name="T17" fmla="*/ 3 h 10"/>
                <a:gd name="T18" fmla="*/ 66 w 79"/>
                <a:gd name="T19" fmla="*/ 3 h 10"/>
                <a:gd name="T20" fmla="*/ 41 w 79"/>
                <a:gd name="T21" fmla="*/ 2 h 10"/>
                <a:gd name="T22" fmla="*/ 14 w 79"/>
                <a:gd name="T23" fmla="*/ 1 h 10"/>
                <a:gd name="T24" fmla="*/ 2 w 79"/>
                <a:gd name="T25" fmla="*/ 0 h 10"/>
                <a:gd name="T26" fmla="*/ 2 w 79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10">
                  <a:moveTo>
                    <a:pt x="2" y="0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3"/>
                    <a:pt x="74" y="3"/>
                    <a:pt x="69" y="3"/>
                  </a:cubicBezTo>
                  <a:cubicBezTo>
                    <a:pt x="68" y="3"/>
                    <a:pt x="67" y="3"/>
                    <a:pt x="66" y="3"/>
                  </a:cubicBezTo>
                  <a:cubicBezTo>
                    <a:pt x="59" y="3"/>
                    <a:pt x="51" y="3"/>
                    <a:pt x="41" y="2"/>
                  </a:cubicBezTo>
                  <a:cubicBezTo>
                    <a:pt x="31" y="2"/>
                    <a:pt x="22" y="1"/>
                    <a:pt x="14" y="1"/>
                  </a:cubicBezTo>
                  <a:cubicBezTo>
                    <a:pt x="7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487">
              <a:extLst>
                <a:ext uri="{FF2B5EF4-FFF2-40B4-BE49-F238E27FC236}">
                  <a16:creationId xmlns:a16="http://schemas.microsoft.com/office/drawing/2014/main" id="{4D12D0E9-034A-4105-A53F-3B3EBD40E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2202" y="5890789"/>
              <a:ext cx="187498" cy="7049"/>
            </a:xfrm>
            <a:custGeom>
              <a:avLst/>
              <a:gdLst>
                <a:gd name="T0" fmla="*/ 0 w 78"/>
                <a:gd name="T1" fmla="*/ 0 h 3"/>
                <a:gd name="T2" fmla="*/ 12 w 78"/>
                <a:gd name="T3" fmla="*/ 1 h 3"/>
                <a:gd name="T4" fmla="*/ 39 w 78"/>
                <a:gd name="T5" fmla="*/ 2 h 3"/>
                <a:gd name="T6" fmla="*/ 64 w 78"/>
                <a:gd name="T7" fmla="*/ 3 h 3"/>
                <a:gd name="T8" fmla="*/ 67 w 78"/>
                <a:gd name="T9" fmla="*/ 3 h 3"/>
                <a:gd name="T10" fmla="*/ 77 w 78"/>
                <a:gd name="T11" fmla="*/ 2 h 3"/>
                <a:gd name="T12" fmla="*/ 77 w 78"/>
                <a:gd name="T13" fmla="*/ 2 h 3"/>
                <a:gd name="T14" fmla="*/ 78 w 78"/>
                <a:gd name="T15" fmla="*/ 2 h 3"/>
                <a:gd name="T16" fmla="*/ 43 w 78"/>
                <a:gd name="T17" fmla="*/ 1 h 3"/>
                <a:gd name="T18" fmla="*/ 43 w 78"/>
                <a:gd name="T19" fmla="*/ 1 h 3"/>
                <a:gd name="T20" fmla="*/ 43 w 78"/>
                <a:gd name="T21" fmla="*/ 1 h 3"/>
                <a:gd name="T22" fmla="*/ 43 w 78"/>
                <a:gd name="T23" fmla="*/ 1 h 3"/>
                <a:gd name="T24" fmla="*/ 0 w 78"/>
                <a:gd name="T2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3">
                  <a:moveTo>
                    <a:pt x="0" y="0"/>
                  </a:moveTo>
                  <a:cubicBezTo>
                    <a:pt x="1" y="0"/>
                    <a:pt x="5" y="1"/>
                    <a:pt x="12" y="1"/>
                  </a:cubicBezTo>
                  <a:cubicBezTo>
                    <a:pt x="20" y="1"/>
                    <a:pt x="29" y="2"/>
                    <a:pt x="39" y="2"/>
                  </a:cubicBezTo>
                  <a:cubicBezTo>
                    <a:pt x="49" y="3"/>
                    <a:pt x="57" y="3"/>
                    <a:pt x="64" y="3"/>
                  </a:cubicBezTo>
                  <a:cubicBezTo>
                    <a:pt x="65" y="3"/>
                    <a:pt x="66" y="3"/>
                    <a:pt x="67" y="3"/>
                  </a:cubicBezTo>
                  <a:cubicBezTo>
                    <a:pt x="72" y="3"/>
                    <a:pt x="76" y="3"/>
                    <a:pt x="77" y="2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Oval 488">
              <a:extLst>
                <a:ext uri="{FF2B5EF4-FFF2-40B4-BE49-F238E27FC236}">
                  <a16:creationId xmlns:a16="http://schemas.microsoft.com/office/drawing/2014/main" id="{53F280C2-24A7-4AB1-B9F2-64908C969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6524" y="5892198"/>
              <a:ext cx="1410" cy="1410"/>
            </a:xfrm>
            <a:prstGeom prst="ellipse">
              <a:avLst/>
            </a:pr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489">
              <a:extLst>
                <a:ext uri="{FF2B5EF4-FFF2-40B4-BE49-F238E27FC236}">
                  <a16:creationId xmlns:a16="http://schemas.microsoft.com/office/drawing/2014/main" id="{077DBB13-4822-4645-9CD1-4F8130458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0295" y="5558087"/>
              <a:ext cx="186088" cy="303098"/>
            </a:xfrm>
            <a:custGeom>
              <a:avLst/>
              <a:gdLst>
                <a:gd name="T0" fmla="*/ 0 w 132"/>
                <a:gd name="T1" fmla="*/ 0 h 215"/>
                <a:gd name="T2" fmla="*/ 29 w 132"/>
                <a:gd name="T3" fmla="*/ 215 h 215"/>
                <a:gd name="T4" fmla="*/ 132 w 132"/>
                <a:gd name="T5" fmla="*/ 208 h 215"/>
                <a:gd name="T6" fmla="*/ 109 w 132"/>
                <a:gd name="T7" fmla="*/ 13 h 215"/>
                <a:gd name="T8" fmla="*/ 0 w 132"/>
                <a:gd name="T9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15">
                  <a:moveTo>
                    <a:pt x="0" y="0"/>
                  </a:moveTo>
                  <a:lnTo>
                    <a:pt x="29" y="215"/>
                  </a:lnTo>
                  <a:lnTo>
                    <a:pt x="132" y="208"/>
                  </a:lnTo>
                  <a:lnTo>
                    <a:pt x="109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490">
              <a:extLst>
                <a:ext uri="{FF2B5EF4-FFF2-40B4-BE49-F238E27FC236}">
                  <a16:creationId xmlns:a16="http://schemas.microsoft.com/office/drawing/2014/main" id="{868C9312-875C-415E-80C4-55A9A2DFC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0295" y="5558087"/>
              <a:ext cx="186088" cy="303098"/>
            </a:xfrm>
            <a:custGeom>
              <a:avLst/>
              <a:gdLst>
                <a:gd name="T0" fmla="*/ 0 w 132"/>
                <a:gd name="T1" fmla="*/ 0 h 215"/>
                <a:gd name="T2" fmla="*/ 29 w 132"/>
                <a:gd name="T3" fmla="*/ 215 h 215"/>
                <a:gd name="T4" fmla="*/ 132 w 132"/>
                <a:gd name="T5" fmla="*/ 208 h 215"/>
                <a:gd name="T6" fmla="*/ 109 w 132"/>
                <a:gd name="T7" fmla="*/ 13 h 215"/>
                <a:gd name="T8" fmla="*/ 0 w 132"/>
                <a:gd name="T9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15">
                  <a:moveTo>
                    <a:pt x="0" y="0"/>
                  </a:moveTo>
                  <a:lnTo>
                    <a:pt x="29" y="215"/>
                  </a:lnTo>
                  <a:lnTo>
                    <a:pt x="132" y="208"/>
                  </a:lnTo>
                  <a:lnTo>
                    <a:pt x="109" y="1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491">
              <a:extLst>
                <a:ext uri="{FF2B5EF4-FFF2-40B4-BE49-F238E27FC236}">
                  <a16:creationId xmlns:a16="http://schemas.microsoft.com/office/drawing/2014/main" id="{5875286C-55F2-439B-945E-B50637D45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8358" y="5817482"/>
              <a:ext cx="314376" cy="94454"/>
            </a:xfrm>
            <a:custGeom>
              <a:avLst/>
              <a:gdLst>
                <a:gd name="T0" fmla="*/ 61 w 130"/>
                <a:gd name="T1" fmla="*/ 0 h 39"/>
                <a:gd name="T2" fmla="*/ 130 w 130"/>
                <a:gd name="T3" fmla="*/ 36 h 39"/>
                <a:gd name="T4" fmla="*/ 1 w 130"/>
                <a:gd name="T5" fmla="*/ 39 h 39"/>
                <a:gd name="T6" fmla="*/ 0 w 130"/>
                <a:gd name="T7" fmla="*/ 5 h 39"/>
                <a:gd name="T8" fmla="*/ 4 w 130"/>
                <a:gd name="T9" fmla="*/ 6 h 39"/>
                <a:gd name="T10" fmla="*/ 61 w 130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39">
                  <a:moveTo>
                    <a:pt x="61" y="0"/>
                  </a:moveTo>
                  <a:cubicBezTo>
                    <a:pt x="61" y="0"/>
                    <a:pt x="129" y="23"/>
                    <a:pt x="130" y="36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4" y="10"/>
                    <a:pt x="44" y="8"/>
                    <a:pt x="61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492">
              <a:extLst>
                <a:ext uri="{FF2B5EF4-FFF2-40B4-BE49-F238E27FC236}">
                  <a16:creationId xmlns:a16="http://schemas.microsoft.com/office/drawing/2014/main" id="{3BADC488-178F-454C-97E3-26C662995E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143" y="5844267"/>
              <a:ext cx="26786" cy="23966"/>
            </a:xfrm>
            <a:custGeom>
              <a:avLst/>
              <a:gdLst>
                <a:gd name="T0" fmla="*/ 4 w 11"/>
                <a:gd name="T1" fmla="*/ 0 h 10"/>
                <a:gd name="T2" fmla="*/ 4 w 11"/>
                <a:gd name="T3" fmla="*/ 0 h 10"/>
                <a:gd name="T4" fmla="*/ 4 w 11"/>
                <a:gd name="T5" fmla="*/ 0 h 10"/>
                <a:gd name="T6" fmla="*/ 5 w 11"/>
                <a:gd name="T7" fmla="*/ 0 h 10"/>
                <a:gd name="T8" fmla="*/ 3 w 11"/>
                <a:gd name="T9" fmla="*/ 1 h 10"/>
                <a:gd name="T10" fmla="*/ 0 w 11"/>
                <a:gd name="T11" fmla="*/ 7 h 10"/>
                <a:gd name="T12" fmla="*/ 5 w 11"/>
                <a:gd name="T13" fmla="*/ 10 h 10"/>
                <a:gd name="T14" fmla="*/ 6 w 11"/>
                <a:gd name="T15" fmla="*/ 10 h 10"/>
                <a:gd name="T16" fmla="*/ 10 w 11"/>
                <a:gd name="T17" fmla="*/ 3 h 10"/>
                <a:gd name="T18" fmla="*/ 5 w 11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moveTo>
                    <a:pt x="5" y="0"/>
                  </a:moveTo>
                  <a:cubicBezTo>
                    <a:pt x="4" y="0"/>
                    <a:pt x="4" y="0"/>
                    <a:pt x="3" y="1"/>
                  </a:cubicBezTo>
                  <a:cubicBezTo>
                    <a:pt x="1" y="1"/>
                    <a:pt x="0" y="4"/>
                    <a:pt x="0" y="7"/>
                  </a:cubicBezTo>
                  <a:cubicBezTo>
                    <a:pt x="1" y="9"/>
                    <a:pt x="3" y="10"/>
                    <a:pt x="5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9"/>
                    <a:pt x="11" y="6"/>
                    <a:pt x="10" y="3"/>
                  </a:cubicBezTo>
                  <a:cubicBezTo>
                    <a:pt x="9" y="2"/>
                    <a:pt x="7" y="0"/>
                    <a:pt x="5" y="0"/>
                  </a:cubicBezTo>
                </a:path>
              </a:pathLst>
            </a:custGeom>
            <a:solidFill>
              <a:srgbClr val="F6B9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493">
              <a:extLst>
                <a:ext uri="{FF2B5EF4-FFF2-40B4-BE49-F238E27FC236}">
                  <a16:creationId xmlns:a16="http://schemas.microsoft.com/office/drawing/2014/main" id="{ED1DF037-9F96-4B3F-A9EE-317CE9023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2865" y="5890789"/>
              <a:ext cx="11278" cy="14098"/>
            </a:xfrm>
            <a:custGeom>
              <a:avLst/>
              <a:gdLst>
                <a:gd name="T0" fmla="*/ 0 w 5"/>
                <a:gd name="T1" fmla="*/ 0 h 6"/>
                <a:gd name="T2" fmla="*/ 4 w 5"/>
                <a:gd name="T3" fmla="*/ 6 h 6"/>
                <a:gd name="T4" fmla="*/ 4 w 5"/>
                <a:gd name="T5" fmla="*/ 6 h 6"/>
                <a:gd name="T6" fmla="*/ 0 w 5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cubicBezTo>
                    <a:pt x="3" y="2"/>
                    <a:pt x="4" y="4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3"/>
                    <a:pt x="2" y="1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494">
              <a:extLst>
                <a:ext uri="{FF2B5EF4-FFF2-40B4-BE49-F238E27FC236}">
                  <a16:creationId xmlns:a16="http://schemas.microsoft.com/office/drawing/2014/main" id="{1C5BF4E0-7354-4CCA-AFCF-249956B39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1177" y="5887970"/>
              <a:ext cx="311556" cy="23966"/>
            </a:xfrm>
            <a:custGeom>
              <a:avLst/>
              <a:gdLst>
                <a:gd name="T0" fmla="*/ 0 w 129"/>
                <a:gd name="T1" fmla="*/ 0 h 10"/>
                <a:gd name="T2" fmla="*/ 0 w 129"/>
                <a:gd name="T3" fmla="*/ 10 h 10"/>
                <a:gd name="T4" fmla="*/ 129 w 129"/>
                <a:gd name="T5" fmla="*/ 7 h 10"/>
                <a:gd name="T6" fmla="*/ 125 w 129"/>
                <a:gd name="T7" fmla="*/ 1 h 10"/>
                <a:gd name="T8" fmla="*/ 124 w 129"/>
                <a:gd name="T9" fmla="*/ 0 h 10"/>
                <a:gd name="T10" fmla="*/ 0 w 129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10">
                  <a:moveTo>
                    <a:pt x="0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129" y="7"/>
                    <a:pt x="129" y="7"/>
                    <a:pt x="129" y="7"/>
                  </a:cubicBezTo>
                  <a:cubicBezTo>
                    <a:pt x="129" y="5"/>
                    <a:pt x="128" y="3"/>
                    <a:pt x="125" y="1"/>
                  </a:cubicBezTo>
                  <a:cubicBezTo>
                    <a:pt x="125" y="0"/>
                    <a:pt x="124" y="0"/>
                    <a:pt x="12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495">
              <a:extLst>
                <a:ext uri="{FF2B5EF4-FFF2-40B4-BE49-F238E27FC236}">
                  <a16:creationId xmlns:a16="http://schemas.microsoft.com/office/drawing/2014/main" id="{CA7E76EA-C40D-4131-971A-399BE14BF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3826" y="5813252"/>
              <a:ext cx="29605" cy="23966"/>
            </a:xfrm>
            <a:custGeom>
              <a:avLst/>
              <a:gdLst>
                <a:gd name="T0" fmla="*/ 12 w 12"/>
                <a:gd name="T1" fmla="*/ 2 h 10"/>
                <a:gd name="T2" fmla="*/ 5 w 12"/>
                <a:gd name="T3" fmla="*/ 5 h 10"/>
                <a:gd name="T4" fmla="*/ 0 w 12"/>
                <a:gd name="T5" fmla="*/ 9 h 10"/>
                <a:gd name="T6" fmla="*/ 4 w 12"/>
                <a:gd name="T7" fmla="*/ 3 h 10"/>
                <a:gd name="T8" fmla="*/ 12 w 12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2"/>
                  </a:moveTo>
                  <a:cubicBezTo>
                    <a:pt x="12" y="2"/>
                    <a:pt x="8" y="3"/>
                    <a:pt x="5" y="5"/>
                  </a:cubicBezTo>
                  <a:cubicBezTo>
                    <a:pt x="2" y="7"/>
                    <a:pt x="1" y="10"/>
                    <a:pt x="0" y="9"/>
                  </a:cubicBezTo>
                  <a:cubicBezTo>
                    <a:pt x="0" y="9"/>
                    <a:pt x="0" y="5"/>
                    <a:pt x="4" y="3"/>
                  </a:cubicBezTo>
                  <a:cubicBezTo>
                    <a:pt x="8" y="0"/>
                    <a:pt x="12" y="1"/>
                    <a:pt x="12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496">
              <a:extLst>
                <a:ext uri="{FF2B5EF4-FFF2-40B4-BE49-F238E27FC236}">
                  <a16:creationId xmlns:a16="http://schemas.microsoft.com/office/drawing/2014/main" id="{402F384B-DE25-4440-AA33-4CACDE4E7A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3299" y="5827350"/>
              <a:ext cx="21147" cy="26786"/>
            </a:xfrm>
            <a:custGeom>
              <a:avLst/>
              <a:gdLst>
                <a:gd name="T0" fmla="*/ 9 w 9"/>
                <a:gd name="T1" fmla="*/ 1 h 11"/>
                <a:gd name="T2" fmla="*/ 5 w 9"/>
                <a:gd name="T3" fmla="*/ 5 h 11"/>
                <a:gd name="T4" fmla="*/ 1 w 9"/>
                <a:gd name="T5" fmla="*/ 11 h 11"/>
                <a:gd name="T6" fmla="*/ 3 w 9"/>
                <a:gd name="T7" fmla="*/ 4 h 11"/>
                <a:gd name="T8" fmla="*/ 9 w 9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9" y="1"/>
                  </a:moveTo>
                  <a:cubicBezTo>
                    <a:pt x="9" y="1"/>
                    <a:pt x="7" y="3"/>
                    <a:pt x="5" y="5"/>
                  </a:cubicBezTo>
                  <a:cubicBezTo>
                    <a:pt x="3" y="8"/>
                    <a:pt x="2" y="11"/>
                    <a:pt x="1" y="11"/>
                  </a:cubicBezTo>
                  <a:cubicBezTo>
                    <a:pt x="1" y="11"/>
                    <a:pt x="0" y="7"/>
                    <a:pt x="3" y="4"/>
                  </a:cubicBezTo>
                  <a:cubicBezTo>
                    <a:pt x="6" y="1"/>
                    <a:pt x="9" y="0"/>
                    <a:pt x="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Freeform 497">
              <a:extLst>
                <a:ext uri="{FF2B5EF4-FFF2-40B4-BE49-F238E27FC236}">
                  <a16:creationId xmlns:a16="http://schemas.microsoft.com/office/drawing/2014/main" id="{458E3C5F-F72F-4BA8-853F-CDE8FAC030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1362" y="5840038"/>
              <a:ext cx="16917" cy="28195"/>
            </a:xfrm>
            <a:custGeom>
              <a:avLst/>
              <a:gdLst>
                <a:gd name="T0" fmla="*/ 2 w 7"/>
                <a:gd name="T1" fmla="*/ 12 h 12"/>
                <a:gd name="T2" fmla="*/ 1 w 7"/>
                <a:gd name="T3" fmla="*/ 5 h 12"/>
                <a:gd name="T4" fmla="*/ 6 w 7"/>
                <a:gd name="T5" fmla="*/ 1 h 12"/>
                <a:gd name="T6" fmla="*/ 4 w 7"/>
                <a:gd name="T7" fmla="*/ 6 h 12"/>
                <a:gd name="T8" fmla="*/ 2 w 7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2" y="12"/>
                  </a:moveTo>
                  <a:cubicBezTo>
                    <a:pt x="1" y="12"/>
                    <a:pt x="0" y="9"/>
                    <a:pt x="1" y="5"/>
                  </a:cubicBezTo>
                  <a:cubicBezTo>
                    <a:pt x="3" y="2"/>
                    <a:pt x="6" y="0"/>
                    <a:pt x="6" y="1"/>
                  </a:cubicBezTo>
                  <a:cubicBezTo>
                    <a:pt x="7" y="1"/>
                    <a:pt x="5" y="3"/>
                    <a:pt x="4" y="6"/>
                  </a:cubicBezTo>
                  <a:cubicBezTo>
                    <a:pt x="2" y="9"/>
                    <a:pt x="2" y="12"/>
                    <a:pt x="2" y="1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498">
              <a:extLst>
                <a:ext uri="{FF2B5EF4-FFF2-40B4-BE49-F238E27FC236}">
                  <a16:creationId xmlns:a16="http://schemas.microsoft.com/office/drawing/2014/main" id="{F6FFAB4E-DA7A-405F-9EFB-E7C9E3066E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860" y="5790696"/>
              <a:ext cx="47932" cy="26786"/>
            </a:xfrm>
            <a:custGeom>
              <a:avLst/>
              <a:gdLst>
                <a:gd name="T0" fmla="*/ 20 w 20"/>
                <a:gd name="T1" fmla="*/ 10 h 11"/>
                <a:gd name="T2" fmla="*/ 14 w 20"/>
                <a:gd name="T3" fmla="*/ 10 h 11"/>
                <a:gd name="T4" fmla="*/ 7 w 20"/>
                <a:gd name="T5" fmla="*/ 9 h 11"/>
                <a:gd name="T6" fmla="*/ 3 w 20"/>
                <a:gd name="T7" fmla="*/ 7 h 11"/>
                <a:gd name="T8" fmla="*/ 1 w 20"/>
                <a:gd name="T9" fmla="*/ 5 h 11"/>
                <a:gd name="T10" fmla="*/ 1 w 20"/>
                <a:gd name="T11" fmla="*/ 2 h 11"/>
                <a:gd name="T12" fmla="*/ 3 w 20"/>
                <a:gd name="T13" fmla="*/ 0 h 11"/>
                <a:gd name="T14" fmla="*/ 6 w 20"/>
                <a:gd name="T15" fmla="*/ 1 h 11"/>
                <a:gd name="T16" fmla="*/ 10 w 20"/>
                <a:gd name="T17" fmla="*/ 2 h 11"/>
                <a:gd name="T18" fmla="*/ 16 w 20"/>
                <a:gd name="T19" fmla="*/ 6 h 11"/>
                <a:gd name="T20" fmla="*/ 20 w 20"/>
                <a:gd name="T21" fmla="*/ 11 h 11"/>
                <a:gd name="T22" fmla="*/ 15 w 20"/>
                <a:gd name="T23" fmla="*/ 7 h 11"/>
                <a:gd name="T24" fmla="*/ 9 w 20"/>
                <a:gd name="T25" fmla="*/ 4 h 11"/>
                <a:gd name="T26" fmla="*/ 5 w 20"/>
                <a:gd name="T27" fmla="*/ 3 h 11"/>
                <a:gd name="T28" fmla="*/ 2 w 20"/>
                <a:gd name="T29" fmla="*/ 3 h 11"/>
                <a:gd name="T30" fmla="*/ 3 w 20"/>
                <a:gd name="T31" fmla="*/ 4 h 11"/>
                <a:gd name="T32" fmla="*/ 4 w 20"/>
                <a:gd name="T33" fmla="*/ 5 h 11"/>
                <a:gd name="T34" fmla="*/ 8 w 20"/>
                <a:gd name="T35" fmla="*/ 7 h 11"/>
                <a:gd name="T36" fmla="*/ 14 w 20"/>
                <a:gd name="T37" fmla="*/ 9 h 11"/>
                <a:gd name="T38" fmla="*/ 20 w 20"/>
                <a:gd name="T3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" h="11">
                  <a:moveTo>
                    <a:pt x="20" y="10"/>
                  </a:moveTo>
                  <a:cubicBezTo>
                    <a:pt x="20" y="11"/>
                    <a:pt x="18" y="11"/>
                    <a:pt x="14" y="10"/>
                  </a:cubicBezTo>
                  <a:cubicBezTo>
                    <a:pt x="12" y="10"/>
                    <a:pt x="9" y="10"/>
                    <a:pt x="7" y="9"/>
                  </a:cubicBezTo>
                  <a:cubicBezTo>
                    <a:pt x="6" y="8"/>
                    <a:pt x="4" y="7"/>
                    <a:pt x="3" y="7"/>
                  </a:cubicBezTo>
                  <a:cubicBezTo>
                    <a:pt x="2" y="6"/>
                    <a:pt x="2" y="6"/>
                    <a:pt x="1" y="5"/>
                  </a:cubicBezTo>
                  <a:cubicBezTo>
                    <a:pt x="0" y="5"/>
                    <a:pt x="0" y="3"/>
                    <a:pt x="1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5" y="0"/>
                    <a:pt x="6" y="1"/>
                  </a:cubicBezTo>
                  <a:cubicBezTo>
                    <a:pt x="7" y="1"/>
                    <a:pt x="9" y="1"/>
                    <a:pt x="10" y="2"/>
                  </a:cubicBezTo>
                  <a:cubicBezTo>
                    <a:pt x="12" y="3"/>
                    <a:pt x="14" y="4"/>
                    <a:pt x="16" y="6"/>
                  </a:cubicBezTo>
                  <a:cubicBezTo>
                    <a:pt x="19" y="8"/>
                    <a:pt x="20" y="11"/>
                    <a:pt x="20" y="11"/>
                  </a:cubicBezTo>
                  <a:cubicBezTo>
                    <a:pt x="20" y="11"/>
                    <a:pt x="18" y="9"/>
                    <a:pt x="15" y="7"/>
                  </a:cubicBezTo>
                  <a:cubicBezTo>
                    <a:pt x="13" y="6"/>
                    <a:pt x="11" y="5"/>
                    <a:pt x="9" y="4"/>
                  </a:cubicBezTo>
                  <a:cubicBezTo>
                    <a:pt x="8" y="3"/>
                    <a:pt x="7" y="3"/>
                    <a:pt x="5" y="3"/>
                  </a:cubicBezTo>
                  <a:cubicBezTo>
                    <a:pt x="4" y="2"/>
                    <a:pt x="3" y="2"/>
                    <a:pt x="2" y="3"/>
                  </a:cubicBezTo>
                  <a:cubicBezTo>
                    <a:pt x="2" y="3"/>
                    <a:pt x="2" y="3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5" y="6"/>
                    <a:pt x="6" y="6"/>
                    <a:pt x="8" y="7"/>
                  </a:cubicBezTo>
                  <a:cubicBezTo>
                    <a:pt x="10" y="8"/>
                    <a:pt x="12" y="8"/>
                    <a:pt x="14" y="9"/>
                  </a:cubicBezTo>
                  <a:cubicBezTo>
                    <a:pt x="18" y="10"/>
                    <a:pt x="20" y="10"/>
                    <a:pt x="20" y="1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499">
              <a:extLst>
                <a:ext uri="{FF2B5EF4-FFF2-40B4-BE49-F238E27FC236}">
                  <a16:creationId xmlns:a16="http://schemas.microsoft.com/office/drawing/2014/main" id="{513AFDFD-152B-43AC-B4EA-6ED7682ED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743" y="5766731"/>
              <a:ext cx="26786" cy="50751"/>
            </a:xfrm>
            <a:custGeom>
              <a:avLst/>
              <a:gdLst>
                <a:gd name="T0" fmla="*/ 2 w 11"/>
                <a:gd name="T1" fmla="*/ 21 h 21"/>
                <a:gd name="T2" fmla="*/ 0 w 11"/>
                <a:gd name="T3" fmla="*/ 15 h 21"/>
                <a:gd name="T4" fmla="*/ 1 w 11"/>
                <a:gd name="T5" fmla="*/ 8 h 21"/>
                <a:gd name="T6" fmla="*/ 3 w 11"/>
                <a:gd name="T7" fmla="*/ 4 h 21"/>
                <a:gd name="T8" fmla="*/ 7 w 11"/>
                <a:gd name="T9" fmla="*/ 0 h 21"/>
                <a:gd name="T10" fmla="*/ 9 w 11"/>
                <a:gd name="T11" fmla="*/ 2 h 21"/>
                <a:gd name="T12" fmla="*/ 10 w 11"/>
                <a:gd name="T13" fmla="*/ 5 h 21"/>
                <a:gd name="T14" fmla="*/ 10 w 11"/>
                <a:gd name="T15" fmla="*/ 9 h 21"/>
                <a:gd name="T16" fmla="*/ 8 w 11"/>
                <a:gd name="T17" fmla="*/ 16 h 21"/>
                <a:gd name="T18" fmla="*/ 3 w 11"/>
                <a:gd name="T19" fmla="*/ 20 h 21"/>
                <a:gd name="T20" fmla="*/ 6 w 11"/>
                <a:gd name="T21" fmla="*/ 15 h 21"/>
                <a:gd name="T22" fmla="*/ 8 w 11"/>
                <a:gd name="T23" fmla="*/ 9 h 21"/>
                <a:gd name="T24" fmla="*/ 8 w 11"/>
                <a:gd name="T25" fmla="*/ 5 h 21"/>
                <a:gd name="T26" fmla="*/ 7 w 11"/>
                <a:gd name="T27" fmla="*/ 3 h 21"/>
                <a:gd name="T28" fmla="*/ 5 w 11"/>
                <a:gd name="T29" fmla="*/ 5 h 21"/>
                <a:gd name="T30" fmla="*/ 3 w 11"/>
                <a:gd name="T31" fmla="*/ 8 h 21"/>
                <a:gd name="T32" fmla="*/ 2 w 11"/>
                <a:gd name="T33" fmla="*/ 15 h 21"/>
                <a:gd name="T34" fmla="*/ 2 w 11"/>
                <a:gd name="T3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1">
                  <a:moveTo>
                    <a:pt x="2" y="21"/>
                  </a:moveTo>
                  <a:cubicBezTo>
                    <a:pt x="2" y="21"/>
                    <a:pt x="1" y="19"/>
                    <a:pt x="0" y="15"/>
                  </a:cubicBezTo>
                  <a:cubicBezTo>
                    <a:pt x="0" y="13"/>
                    <a:pt x="0" y="10"/>
                    <a:pt x="1" y="8"/>
                  </a:cubicBezTo>
                  <a:cubicBezTo>
                    <a:pt x="1" y="7"/>
                    <a:pt x="2" y="5"/>
                    <a:pt x="3" y="4"/>
                  </a:cubicBezTo>
                  <a:cubicBezTo>
                    <a:pt x="3" y="3"/>
                    <a:pt x="4" y="1"/>
                    <a:pt x="7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10" y="3"/>
                    <a:pt x="10" y="4"/>
                    <a:pt x="10" y="5"/>
                  </a:cubicBezTo>
                  <a:cubicBezTo>
                    <a:pt x="10" y="6"/>
                    <a:pt x="11" y="8"/>
                    <a:pt x="10" y="9"/>
                  </a:cubicBezTo>
                  <a:cubicBezTo>
                    <a:pt x="10" y="12"/>
                    <a:pt x="9" y="14"/>
                    <a:pt x="8" y="16"/>
                  </a:cubicBezTo>
                  <a:cubicBezTo>
                    <a:pt x="5" y="19"/>
                    <a:pt x="3" y="20"/>
                    <a:pt x="3" y="20"/>
                  </a:cubicBezTo>
                  <a:cubicBezTo>
                    <a:pt x="2" y="19"/>
                    <a:pt x="5" y="18"/>
                    <a:pt x="6" y="15"/>
                  </a:cubicBezTo>
                  <a:cubicBezTo>
                    <a:pt x="7" y="13"/>
                    <a:pt x="8" y="11"/>
                    <a:pt x="8" y="9"/>
                  </a:cubicBezTo>
                  <a:cubicBezTo>
                    <a:pt x="8" y="8"/>
                    <a:pt x="8" y="6"/>
                    <a:pt x="8" y="5"/>
                  </a:cubicBezTo>
                  <a:cubicBezTo>
                    <a:pt x="8" y="4"/>
                    <a:pt x="7" y="2"/>
                    <a:pt x="7" y="3"/>
                  </a:cubicBezTo>
                  <a:cubicBezTo>
                    <a:pt x="6" y="3"/>
                    <a:pt x="5" y="4"/>
                    <a:pt x="5" y="5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11"/>
                    <a:pt x="2" y="13"/>
                    <a:pt x="2" y="15"/>
                  </a:cubicBezTo>
                  <a:cubicBezTo>
                    <a:pt x="2" y="19"/>
                    <a:pt x="3" y="21"/>
                    <a:pt x="2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500">
              <a:extLst>
                <a:ext uri="{FF2B5EF4-FFF2-40B4-BE49-F238E27FC236}">
                  <a16:creationId xmlns:a16="http://schemas.microsoft.com/office/drawing/2014/main" id="{2F8042BA-CF5E-4FBE-904D-B8893C3E2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1807" y="4032731"/>
              <a:ext cx="845853" cy="1765014"/>
            </a:xfrm>
            <a:custGeom>
              <a:avLst/>
              <a:gdLst>
                <a:gd name="T0" fmla="*/ 60 w 351"/>
                <a:gd name="T1" fmla="*/ 0 h 730"/>
                <a:gd name="T2" fmla="*/ 12 w 351"/>
                <a:gd name="T3" fmla="*/ 128 h 730"/>
                <a:gd name="T4" fmla="*/ 0 w 351"/>
                <a:gd name="T5" fmla="*/ 710 h 730"/>
                <a:gd name="T6" fmla="*/ 83 w 351"/>
                <a:gd name="T7" fmla="*/ 722 h 730"/>
                <a:gd name="T8" fmla="*/ 140 w 351"/>
                <a:gd name="T9" fmla="*/ 153 h 730"/>
                <a:gd name="T10" fmla="*/ 277 w 351"/>
                <a:gd name="T11" fmla="*/ 730 h 730"/>
                <a:gd name="T12" fmla="*/ 351 w 351"/>
                <a:gd name="T13" fmla="*/ 717 h 730"/>
                <a:gd name="T14" fmla="*/ 246 w 351"/>
                <a:gd name="T15" fmla="*/ 3 h 730"/>
                <a:gd name="T16" fmla="*/ 60 w 351"/>
                <a:gd name="T17" fmla="*/ 0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1" h="730">
                  <a:moveTo>
                    <a:pt x="60" y="0"/>
                  </a:moveTo>
                  <a:cubicBezTo>
                    <a:pt x="60" y="0"/>
                    <a:pt x="12" y="80"/>
                    <a:pt x="12" y="128"/>
                  </a:cubicBezTo>
                  <a:cubicBezTo>
                    <a:pt x="0" y="710"/>
                    <a:pt x="0" y="710"/>
                    <a:pt x="0" y="710"/>
                  </a:cubicBezTo>
                  <a:cubicBezTo>
                    <a:pt x="83" y="722"/>
                    <a:pt x="83" y="722"/>
                    <a:pt x="83" y="722"/>
                  </a:cubicBezTo>
                  <a:cubicBezTo>
                    <a:pt x="140" y="153"/>
                    <a:pt x="140" y="153"/>
                    <a:pt x="140" y="153"/>
                  </a:cubicBezTo>
                  <a:cubicBezTo>
                    <a:pt x="140" y="153"/>
                    <a:pt x="273" y="730"/>
                    <a:pt x="277" y="730"/>
                  </a:cubicBezTo>
                  <a:cubicBezTo>
                    <a:pt x="282" y="730"/>
                    <a:pt x="351" y="717"/>
                    <a:pt x="351" y="717"/>
                  </a:cubicBezTo>
                  <a:cubicBezTo>
                    <a:pt x="246" y="3"/>
                    <a:pt x="246" y="3"/>
                    <a:pt x="246" y="3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501">
              <a:extLst>
                <a:ext uri="{FF2B5EF4-FFF2-40B4-BE49-F238E27FC236}">
                  <a16:creationId xmlns:a16="http://schemas.microsoft.com/office/drawing/2014/main" id="{3B896370-4E3D-4C54-9B24-7FF5FD46C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6353" y="4366843"/>
              <a:ext cx="270673" cy="69078"/>
            </a:xfrm>
            <a:custGeom>
              <a:avLst/>
              <a:gdLst>
                <a:gd name="T0" fmla="*/ 112 w 112"/>
                <a:gd name="T1" fmla="*/ 28 h 29"/>
                <a:gd name="T2" fmla="*/ 56 w 112"/>
                <a:gd name="T3" fmla="*/ 16 h 29"/>
                <a:gd name="T4" fmla="*/ 0 w 112"/>
                <a:gd name="T5" fmla="*/ 1 h 29"/>
                <a:gd name="T6" fmla="*/ 56 w 112"/>
                <a:gd name="T7" fmla="*/ 13 h 29"/>
                <a:gd name="T8" fmla="*/ 112 w 112"/>
                <a:gd name="T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29">
                  <a:moveTo>
                    <a:pt x="112" y="28"/>
                  </a:moveTo>
                  <a:cubicBezTo>
                    <a:pt x="112" y="29"/>
                    <a:pt x="87" y="23"/>
                    <a:pt x="56" y="16"/>
                  </a:cubicBezTo>
                  <a:cubicBezTo>
                    <a:pt x="25" y="8"/>
                    <a:pt x="0" y="1"/>
                    <a:pt x="0" y="1"/>
                  </a:cubicBezTo>
                  <a:cubicBezTo>
                    <a:pt x="0" y="0"/>
                    <a:pt x="25" y="6"/>
                    <a:pt x="56" y="13"/>
                  </a:cubicBezTo>
                  <a:cubicBezTo>
                    <a:pt x="87" y="21"/>
                    <a:pt x="112" y="28"/>
                    <a:pt x="112" y="2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502">
              <a:extLst>
                <a:ext uri="{FF2B5EF4-FFF2-40B4-BE49-F238E27FC236}">
                  <a16:creationId xmlns:a16="http://schemas.microsoft.com/office/drawing/2014/main" id="{EDBD7D3D-5EF9-4BB0-A772-FD099E983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7934" y="4380941"/>
              <a:ext cx="140976" cy="1371692"/>
            </a:xfrm>
            <a:custGeom>
              <a:avLst/>
              <a:gdLst>
                <a:gd name="T0" fmla="*/ 58 w 58"/>
                <a:gd name="T1" fmla="*/ 0 h 567"/>
                <a:gd name="T2" fmla="*/ 58 w 58"/>
                <a:gd name="T3" fmla="*/ 1 h 567"/>
                <a:gd name="T4" fmla="*/ 58 w 58"/>
                <a:gd name="T5" fmla="*/ 5 h 567"/>
                <a:gd name="T6" fmla="*/ 55 w 58"/>
                <a:gd name="T7" fmla="*/ 22 h 567"/>
                <a:gd name="T8" fmla="*/ 46 w 58"/>
                <a:gd name="T9" fmla="*/ 82 h 567"/>
                <a:gd name="T10" fmla="*/ 20 w 58"/>
                <a:gd name="T11" fmla="*/ 282 h 567"/>
                <a:gd name="T12" fmla="*/ 4 w 58"/>
                <a:gd name="T13" fmla="*/ 483 h 567"/>
                <a:gd name="T14" fmla="*/ 1 w 58"/>
                <a:gd name="T15" fmla="*/ 544 h 567"/>
                <a:gd name="T16" fmla="*/ 1 w 58"/>
                <a:gd name="T17" fmla="*/ 561 h 567"/>
                <a:gd name="T18" fmla="*/ 0 w 58"/>
                <a:gd name="T19" fmla="*/ 565 h 567"/>
                <a:gd name="T20" fmla="*/ 0 w 58"/>
                <a:gd name="T21" fmla="*/ 567 h 567"/>
                <a:gd name="T22" fmla="*/ 0 w 58"/>
                <a:gd name="T23" fmla="*/ 565 h 567"/>
                <a:gd name="T24" fmla="*/ 0 w 58"/>
                <a:gd name="T25" fmla="*/ 561 h 567"/>
                <a:gd name="T26" fmla="*/ 1 w 58"/>
                <a:gd name="T27" fmla="*/ 544 h 567"/>
                <a:gd name="T28" fmla="*/ 3 w 58"/>
                <a:gd name="T29" fmla="*/ 483 h 567"/>
                <a:gd name="T30" fmla="*/ 18 w 58"/>
                <a:gd name="T31" fmla="*/ 282 h 567"/>
                <a:gd name="T32" fmla="*/ 44 w 58"/>
                <a:gd name="T33" fmla="*/ 82 h 567"/>
                <a:gd name="T34" fmla="*/ 54 w 58"/>
                <a:gd name="T35" fmla="*/ 22 h 567"/>
                <a:gd name="T36" fmla="*/ 57 w 58"/>
                <a:gd name="T37" fmla="*/ 5 h 567"/>
                <a:gd name="T38" fmla="*/ 58 w 58"/>
                <a:gd name="T39" fmla="*/ 1 h 567"/>
                <a:gd name="T40" fmla="*/ 58 w 58"/>
                <a:gd name="T41" fmla="*/ 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" h="567">
                  <a:moveTo>
                    <a:pt x="58" y="0"/>
                  </a:moveTo>
                  <a:cubicBezTo>
                    <a:pt x="58" y="0"/>
                    <a:pt x="58" y="0"/>
                    <a:pt x="58" y="1"/>
                  </a:cubicBezTo>
                  <a:cubicBezTo>
                    <a:pt x="58" y="2"/>
                    <a:pt x="58" y="3"/>
                    <a:pt x="58" y="5"/>
                  </a:cubicBezTo>
                  <a:cubicBezTo>
                    <a:pt x="57" y="9"/>
                    <a:pt x="56" y="15"/>
                    <a:pt x="55" y="22"/>
                  </a:cubicBezTo>
                  <a:cubicBezTo>
                    <a:pt x="53" y="36"/>
                    <a:pt x="49" y="57"/>
                    <a:pt x="46" y="82"/>
                  </a:cubicBezTo>
                  <a:cubicBezTo>
                    <a:pt x="38" y="133"/>
                    <a:pt x="28" y="204"/>
                    <a:pt x="20" y="282"/>
                  </a:cubicBezTo>
                  <a:cubicBezTo>
                    <a:pt x="12" y="361"/>
                    <a:pt x="7" y="432"/>
                    <a:pt x="4" y="483"/>
                  </a:cubicBezTo>
                  <a:cubicBezTo>
                    <a:pt x="3" y="509"/>
                    <a:pt x="2" y="530"/>
                    <a:pt x="1" y="544"/>
                  </a:cubicBezTo>
                  <a:cubicBezTo>
                    <a:pt x="1" y="551"/>
                    <a:pt x="1" y="557"/>
                    <a:pt x="1" y="561"/>
                  </a:cubicBezTo>
                  <a:cubicBezTo>
                    <a:pt x="1" y="563"/>
                    <a:pt x="0" y="564"/>
                    <a:pt x="0" y="565"/>
                  </a:cubicBezTo>
                  <a:cubicBezTo>
                    <a:pt x="0" y="566"/>
                    <a:pt x="0" y="567"/>
                    <a:pt x="0" y="567"/>
                  </a:cubicBezTo>
                  <a:cubicBezTo>
                    <a:pt x="0" y="567"/>
                    <a:pt x="0" y="566"/>
                    <a:pt x="0" y="565"/>
                  </a:cubicBezTo>
                  <a:cubicBezTo>
                    <a:pt x="0" y="564"/>
                    <a:pt x="0" y="563"/>
                    <a:pt x="0" y="561"/>
                  </a:cubicBezTo>
                  <a:cubicBezTo>
                    <a:pt x="0" y="557"/>
                    <a:pt x="0" y="551"/>
                    <a:pt x="1" y="544"/>
                  </a:cubicBezTo>
                  <a:cubicBezTo>
                    <a:pt x="1" y="530"/>
                    <a:pt x="2" y="509"/>
                    <a:pt x="3" y="483"/>
                  </a:cubicBezTo>
                  <a:cubicBezTo>
                    <a:pt x="5" y="432"/>
                    <a:pt x="10" y="360"/>
                    <a:pt x="18" y="282"/>
                  </a:cubicBezTo>
                  <a:cubicBezTo>
                    <a:pt x="26" y="204"/>
                    <a:pt x="36" y="133"/>
                    <a:pt x="44" y="82"/>
                  </a:cubicBezTo>
                  <a:cubicBezTo>
                    <a:pt x="48" y="56"/>
                    <a:pt x="52" y="36"/>
                    <a:pt x="54" y="22"/>
                  </a:cubicBezTo>
                  <a:cubicBezTo>
                    <a:pt x="55" y="15"/>
                    <a:pt x="56" y="9"/>
                    <a:pt x="57" y="5"/>
                  </a:cubicBezTo>
                  <a:cubicBezTo>
                    <a:pt x="57" y="3"/>
                    <a:pt x="58" y="2"/>
                    <a:pt x="58" y="1"/>
                  </a:cubicBezTo>
                  <a:cubicBezTo>
                    <a:pt x="58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503">
              <a:extLst>
                <a:ext uri="{FF2B5EF4-FFF2-40B4-BE49-F238E27FC236}">
                  <a16:creationId xmlns:a16="http://schemas.microsoft.com/office/drawing/2014/main" id="{72F371E9-A2FC-4C72-A411-BFB9FD495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5089" y="4402087"/>
              <a:ext cx="248117" cy="1384380"/>
            </a:xfrm>
            <a:custGeom>
              <a:avLst/>
              <a:gdLst>
                <a:gd name="T0" fmla="*/ 1 w 103"/>
                <a:gd name="T1" fmla="*/ 0 h 572"/>
                <a:gd name="T2" fmla="*/ 52 w 103"/>
                <a:gd name="T3" fmla="*/ 286 h 572"/>
                <a:gd name="T4" fmla="*/ 102 w 103"/>
                <a:gd name="T5" fmla="*/ 571 h 572"/>
                <a:gd name="T6" fmla="*/ 50 w 103"/>
                <a:gd name="T7" fmla="*/ 286 h 572"/>
                <a:gd name="T8" fmla="*/ 1 w 103"/>
                <a:gd name="T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572">
                  <a:moveTo>
                    <a:pt x="1" y="0"/>
                  </a:moveTo>
                  <a:cubicBezTo>
                    <a:pt x="2" y="0"/>
                    <a:pt x="25" y="128"/>
                    <a:pt x="52" y="286"/>
                  </a:cubicBezTo>
                  <a:cubicBezTo>
                    <a:pt x="80" y="443"/>
                    <a:pt x="103" y="571"/>
                    <a:pt x="102" y="571"/>
                  </a:cubicBezTo>
                  <a:cubicBezTo>
                    <a:pt x="101" y="572"/>
                    <a:pt x="78" y="444"/>
                    <a:pt x="50" y="286"/>
                  </a:cubicBezTo>
                  <a:cubicBezTo>
                    <a:pt x="23" y="128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504">
              <a:extLst>
                <a:ext uri="{FF2B5EF4-FFF2-40B4-BE49-F238E27FC236}">
                  <a16:creationId xmlns:a16="http://schemas.microsoft.com/office/drawing/2014/main" id="{F362E687-04A0-48B8-8365-A10BBFC99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6168" y="3239039"/>
              <a:ext cx="60620" cy="243888"/>
            </a:xfrm>
            <a:custGeom>
              <a:avLst/>
              <a:gdLst>
                <a:gd name="T0" fmla="*/ 6 w 25"/>
                <a:gd name="T1" fmla="*/ 0 h 101"/>
                <a:gd name="T2" fmla="*/ 9 w 25"/>
                <a:gd name="T3" fmla="*/ 3 h 101"/>
                <a:gd name="T4" fmla="*/ 15 w 25"/>
                <a:gd name="T5" fmla="*/ 14 h 101"/>
                <a:gd name="T6" fmla="*/ 17 w 25"/>
                <a:gd name="T7" fmla="*/ 23 h 101"/>
                <a:gd name="T8" fmla="*/ 14 w 25"/>
                <a:gd name="T9" fmla="*/ 32 h 101"/>
                <a:gd name="T10" fmla="*/ 7 w 25"/>
                <a:gd name="T11" fmla="*/ 41 h 101"/>
                <a:gd name="T12" fmla="*/ 3 w 25"/>
                <a:gd name="T13" fmla="*/ 51 h 101"/>
                <a:gd name="T14" fmla="*/ 6 w 25"/>
                <a:gd name="T15" fmla="*/ 61 h 101"/>
                <a:gd name="T16" fmla="*/ 12 w 25"/>
                <a:gd name="T17" fmla="*/ 70 h 101"/>
                <a:gd name="T18" fmla="*/ 17 w 25"/>
                <a:gd name="T19" fmla="*/ 79 h 101"/>
                <a:gd name="T20" fmla="*/ 18 w 25"/>
                <a:gd name="T21" fmla="*/ 87 h 101"/>
                <a:gd name="T22" fmla="*/ 19 w 25"/>
                <a:gd name="T23" fmla="*/ 94 h 101"/>
                <a:gd name="T24" fmla="*/ 21 w 25"/>
                <a:gd name="T25" fmla="*/ 98 h 101"/>
                <a:gd name="T26" fmla="*/ 25 w 25"/>
                <a:gd name="T27" fmla="*/ 100 h 101"/>
                <a:gd name="T28" fmla="*/ 21 w 25"/>
                <a:gd name="T29" fmla="*/ 99 h 101"/>
                <a:gd name="T30" fmla="*/ 18 w 25"/>
                <a:gd name="T31" fmla="*/ 94 h 101"/>
                <a:gd name="T32" fmla="*/ 17 w 25"/>
                <a:gd name="T33" fmla="*/ 87 h 101"/>
                <a:gd name="T34" fmla="*/ 15 w 25"/>
                <a:gd name="T35" fmla="*/ 79 h 101"/>
                <a:gd name="T36" fmla="*/ 10 w 25"/>
                <a:gd name="T37" fmla="*/ 71 h 101"/>
                <a:gd name="T38" fmla="*/ 4 w 25"/>
                <a:gd name="T39" fmla="*/ 62 h 101"/>
                <a:gd name="T40" fmla="*/ 1 w 25"/>
                <a:gd name="T41" fmla="*/ 51 h 101"/>
                <a:gd name="T42" fmla="*/ 5 w 25"/>
                <a:gd name="T43" fmla="*/ 40 h 101"/>
                <a:gd name="T44" fmla="*/ 12 w 25"/>
                <a:gd name="T45" fmla="*/ 31 h 101"/>
                <a:gd name="T46" fmla="*/ 14 w 25"/>
                <a:gd name="T47" fmla="*/ 14 h 101"/>
                <a:gd name="T48" fmla="*/ 9 w 25"/>
                <a:gd name="T49" fmla="*/ 4 h 101"/>
                <a:gd name="T50" fmla="*/ 6 w 25"/>
                <a:gd name="T5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" h="101">
                  <a:moveTo>
                    <a:pt x="6" y="0"/>
                  </a:moveTo>
                  <a:cubicBezTo>
                    <a:pt x="7" y="0"/>
                    <a:pt x="8" y="1"/>
                    <a:pt x="9" y="3"/>
                  </a:cubicBezTo>
                  <a:cubicBezTo>
                    <a:pt x="11" y="5"/>
                    <a:pt x="14" y="9"/>
                    <a:pt x="15" y="14"/>
                  </a:cubicBezTo>
                  <a:cubicBezTo>
                    <a:pt x="16" y="17"/>
                    <a:pt x="17" y="19"/>
                    <a:pt x="17" y="23"/>
                  </a:cubicBezTo>
                  <a:cubicBezTo>
                    <a:pt x="17" y="26"/>
                    <a:pt x="16" y="29"/>
                    <a:pt x="14" y="32"/>
                  </a:cubicBezTo>
                  <a:cubicBezTo>
                    <a:pt x="12" y="35"/>
                    <a:pt x="9" y="38"/>
                    <a:pt x="7" y="41"/>
                  </a:cubicBezTo>
                  <a:cubicBezTo>
                    <a:pt x="5" y="44"/>
                    <a:pt x="3" y="47"/>
                    <a:pt x="3" y="51"/>
                  </a:cubicBezTo>
                  <a:cubicBezTo>
                    <a:pt x="2" y="54"/>
                    <a:pt x="4" y="58"/>
                    <a:pt x="6" y="61"/>
                  </a:cubicBezTo>
                  <a:cubicBezTo>
                    <a:pt x="7" y="64"/>
                    <a:pt x="10" y="67"/>
                    <a:pt x="12" y="70"/>
                  </a:cubicBezTo>
                  <a:cubicBezTo>
                    <a:pt x="14" y="73"/>
                    <a:pt x="16" y="76"/>
                    <a:pt x="17" y="79"/>
                  </a:cubicBezTo>
                  <a:cubicBezTo>
                    <a:pt x="18" y="82"/>
                    <a:pt x="18" y="85"/>
                    <a:pt x="18" y="87"/>
                  </a:cubicBezTo>
                  <a:cubicBezTo>
                    <a:pt x="18" y="90"/>
                    <a:pt x="19" y="92"/>
                    <a:pt x="19" y="94"/>
                  </a:cubicBezTo>
                  <a:cubicBezTo>
                    <a:pt x="20" y="96"/>
                    <a:pt x="20" y="97"/>
                    <a:pt x="21" y="98"/>
                  </a:cubicBezTo>
                  <a:cubicBezTo>
                    <a:pt x="23" y="100"/>
                    <a:pt x="25" y="100"/>
                    <a:pt x="25" y="100"/>
                  </a:cubicBezTo>
                  <a:cubicBezTo>
                    <a:pt x="25" y="101"/>
                    <a:pt x="23" y="101"/>
                    <a:pt x="21" y="99"/>
                  </a:cubicBezTo>
                  <a:cubicBezTo>
                    <a:pt x="20" y="98"/>
                    <a:pt x="19" y="97"/>
                    <a:pt x="18" y="94"/>
                  </a:cubicBezTo>
                  <a:cubicBezTo>
                    <a:pt x="17" y="92"/>
                    <a:pt x="17" y="90"/>
                    <a:pt x="17" y="87"/>
                  </a:cubicBezTo>
                  <a:cubicBezTo>
                    <a:pt x="17" y="85"/>
                    <a:pt x="16" y="82"/>
                    <a:pt x="15" y="79"/>
                  </a:cubicBezTo>
                  <a:cubicBezTo>
                    <a:pt x="14" y="77"/>
                    <a:pt x="12" y="74"/>
                    <a:pt x="10" y="71"/>
                  </a:cubicBezTo>
                  <a:cubicBezTo>
                    <a:pt x="8" y="68"/>
                    <a:pt x="6" y="66"/>
                    <a:pt x="4" y="62"/>
                  </a:cubicBezTo>
                  <a:cubicBezTo>
                    <a:pt x="2" y="59"/>
                    <a:pt x="0" y="55"/>
                    <a:pt x="1" y="51"/>
                  </a:cubicBezTo>
                  <a:cubicBezTo>
                    <a:pt x="1" y="46"/>
                    <a:pt x="3" y="43"/>
                    <a:pt x="5" y="40"/>
                  </a:cubicBezTo>
                  <a:cubicBezTo>
                    <a:pt x="8" y="37"/>
                    <a:pt x="10" y="34"/>
                    <a:pt x="12" y="31"/>
                  </a:cubicBezTo>
                  <a:cubicBezTo>
                    <a:pt x="16" y="26"/>
                    <a:pt x="16" y="19"/>
                    <a:pt x="14" y="14"/>
                  </a:cubicBezTo>
                  <a:cubicBezTo>
                    <a:pt x="12" y="10"/>
                    <a:pt x="10" y="6"/>
                    <a:pt x="9" y="4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Rectangle 505">
              <a:extLst>
                <a:ext uri="{FF2B5EF4-FFF2-40B4-BE49-F238E27FC236}">
                  <a16:creationId xmlns:a16="http://schemas.microsoft.com/office/drawing/2014/main" id="{6699EFD0-F904-4325-87EF-3D0CC8290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16901" y="5439667"/>
              <a:ext cx="559673" cy="77537"/>
            </a:xfrm>
            <a:prstGeom prst="rect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506">
              <a:extLst>
                <a:ext uri="{FF2B5EF4-FFF2-40B4-BE49-F238E27FC236}">
                  <a16:creationId xmlns:a16="http://schemas.microsoft.com/office/drawing/2014/main" id="{9FE1B064-0B3C-49A8-A65E-E122B5B60C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16901" y="5439667"/>
              <a:ext cx="559673" cy="80357"/>
            </a:xfrm>
            <a:custGeom>
              <a:avLst/>
              <a:gdLst>
                <a:gd name="T0" fmla="*/ 397 w 397"/>
                <a:gd name="T1" fmla="*/ 57 h 57"/>
                <a:gd name="T2" fmla="*/ 0 w 397"/>
                <a:gd name="T3" fmla="*/ 57 h 57"/>
                <a:gd name="T4" fmla="*/ 0 w 397"/>
                <a:gd name="T5" fmla="*/ 0 h 57"/>
                <a:gd name="T6" fmla="*/ 397 w 397"/>
                <a:gd name="T7" fmla="*/ 0 h 57"/>
                <a:gd name="T8" fmla="*/ 397 w 397"/>
                <a:gd name="T9" fmla="*/ 57 h 57"/>
                <a:gd name="T10" fmla="*/ 2 w 397"/>
                <a:gd name="T11" fmla="*/ 55 h 57"/>
                <a:gd name="T12" fmla="*/ 395 w 397"/>
                <a:gd name="T13" fmla="*/ 55 h 57"/>
                <a:gd name="T14" fmla="*/ 395 w 397"/>
                <a:gd name="T15" fmla="*/ 2 h 57"/>
                <a:gd name="T16" fmla="*/ 2 w 397"/>
                <a:gd name="T17" fmla="*/ 2 h 57"/>
                <a:gd name="T18" fmla="*/ 2 w 397"/>
                <a:gd name="T19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7" h="57">
                  <a:moveTo>
                    <a:pt x="397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397" y="0"/>
                  </a:lnTo>
                  <a:lnTo>
                    <a:pt x="397" y="57"/>
                  </a:lnTo>
                  <a:close/>
                  <a:moveTo>
                    <a:pt x="2" y="55"/>
                  </a:moveTo>
                  <a:lnTo>
                    <a:pt x="395" y="55"/>
                  </a:lnTo>
                  <a:lnTo>
                    <a:pt x="395" y="2"/>
                  </a:lnTo>
                  <a:lnTo>
                    <a:pt x="2" y="2"/>
                  </a:lnTo>
                  <a:lnTo>
                    <a:pt x="2" y="55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507">
              <a:extLst>
                <a:ext uri="{FF2B5EF4-FFF2-40B4-BE49-F238E27FC236}">
                  <a16:creationId xmlns:a16="http://schemas.microsoft.com/office/drawing/2014/main" id="{40743750-A862-488B-80EE-60FEFB432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9063" y="5493238"/>
              <a:ext cx="456761" cy="397551"/>
            </a:xfrm>
            <a:custGeom>
              <a:avLst/>
              <a:gdLst>
                <a:gd name="T0" fmla="*/ 0 w 324"/>
                <a:gd name="T1" fmla="*/ 0 h 282"/>
                <a:gd name="T2" fmla="*/ 57 w 324"/>
                <a:gd name="T3" fmla="*/ 282 h 282"/>
                <a:gd name="T4" fmla="*/ 267 w 324"/>
                <a:gd name="T5" fmla="*/ 282 h 282"/>
                <a:gd name="T6" fmla="*/ 324 w 324"/>
                <a:gd name="T7" fmla="*/ 17 h 282"/>
                <a:gd name="T8" fmla="*/ 0 w 324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" h="282">
                  <a:moveTo>
                    <a:pt x="0" y="0"/>
                  </a:moveTo>
                  <a:lnTo>
                    <a:pt x="57" y="282"/>
                  </a:lnTo>
                  <a:lnTo>
                    <a:pt x="267" y="282"/>
                  </a:lnTo>
                  <a:lnTo>
                    <a:pt x="324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508">
              <a:extLst>
                <a:ext uri="{FF2B5EF4-FFF2-40B4-BE49-F238E27FC236}">
                  <a16:creationId xmlns:a16="http://schemas.microsoft.com/office/drawing/2014/main" id="{BC412A9D-E2F3-4343-B984-1B2045EAB5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9063" y="5851316"/>
              <a:ext cx="456761" cy="60620"/>
            </a:xfrm>
            <a:custGeom>
              <a:avLst/>
              <a:gdLst>
                <a:gd name="T0" fmla="*/ 0 w 324"/>
                <a:gd name="T1" fmla="*/ 0 h 43"/>
                <a:gd name="T2" fmla="*/ 31 w 324"/>
                <a:gd name="T3" fmla="*/ 43 h 43"/>
                <a:gd name="T4" fmla="*/ 286 w 324"/>
                <a:gd name="T5" fmla="*/ 43 h 43"/>
                <a:gd name="T6" fmla="*/ 324 w 324"/>
                <a:gd name="T7" fmla="*/ 0 h 43"/>
                <a:gd name="T8" fmla="*/ 0 w 324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" h="43">
                  <a:moveTo>
                    <a:pt x="0" y="0"/>
                  </a:moveTo>
                  <a:lnTo>
                    <a:pt x="31" y="43"/>
                  </a:lnTo>
                  <a:lnTo>
                    <a:pt x="286" y="43"/>
                  </a:lnTo>
                  <a:lnTo>
                    <a:pt x="3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509">
              <a:extLst>
                <a:ext uri="{FF2B5EF4-FFF2-40B4-BE49-F238E27FC236}">
                  <a16:creationId xmlns:a16="http://schemas.microsoft.com/office/drawing/2014/main" id="{5369DD38-DB7E-4A8D-A90C-93C05477E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2068" y="4681219"/>
              <a:ext cx="5639" cy="821888"/>
            </a:xfrm>
            <a:custGeom>
              <a:avLst/>
              <a:gdLst>
                <a:gd name="T0" fmla="*/ 1 w 2"/>
                <a:gd name="T1" fmla="*/ 340 h 340"/>
                <a:gd name="T2" fmla="*/ 0 w 2"/>
                <a:gd name="T3" fmla="*/ 170 h 340"/>
                <a:gd name="T4" fmla="*/ 0 w 2"/>
                <a:gd name="T5" fmla="*/ 0 h 340"/>
                <a:gd name="T6" fmla="*/ 2 w 2"/>
                <a:gd name="T7" fmla="*/ 170 h 340"/>
                <a:gd name="T8" fmla="*/ 1 w 2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40">
                  <a:moveTo>
                    <a:pt x="1" y="340"/>
                  </a:moveTo>
                  <a:cubicBezTo>
                    <a:pt x="1" y="340"/>
                    <a:pt x="0" y="264"/>
                    <a:pt x="0" y="170"/>
                  </a:cubicBezTo>
                  <a:cubicBezTo>
                    <a:pt x="0" y="77"/>
                    <a:pt x="0" y="0"/>
                    <a:pt x="0" y="0"/>
                  </a:cubicBezTo>
                  <a:cubicBezTo>
                    <a:pt x="1" y="0"/>
                    <a:pt x="1" y="77"/>
                    <a:pt x="2" y="170"/>
                  </a:cubicBezTo>
                  <a:cubicBezTo>
                    <a:pt x="2" y="264"/>
                    <a:pt x="2" y="340"/>
                    <a:pt x="1" y="34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510">
              <a:extLst>
                <a:ext uri="{FF2B5EF4-FFF2-40B4-BE49-F238E27FC236}">
                  <a16:creationId xmlns:a16="http://schemas.microsoft.com/office/drawing/2014/main" id="{6E1E951E-228C-441F-98FD-E69D62B43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6784" y="5043526"/>
              <a:ext cx="53571" cy="435615"/>
            </a:xfrm>
            <a:custGeom>
              <a:avLst/>
              <a:gdLst>
                <a:gd name="T0" fmla="*/ 22 w 22"/>
                <a:gd name="T1" fmla="*/ 0 h 180"/>
                <a:gd name="T2" fmla="*/ 21 w 22"/>
                <a:gd name="T3" fmla="*/ 2 h 180"/>
                <a:gd name="T4" fmla="*/ 19 w 22"/>
                <a:gd name="T5" fmla="*/ 7 h 180"/>
                <a:gd name="T6" fmla="*/ 18 w 22"/>
                <a:gd name="T7" fmla="*/ 10 h 180"/>
                <a:gd name="T8" fmla="*/ 16 w 22"/>
                <a:gd name="T9" fmla="*/ 15 h 180"/>
                <a:gd name="T10" fmla="*/ 14 w 22"/>
                <a:gd name="T11" fmla="*/ 19 h 180"/>
                <a:gd name="T12" fmla="*/ 13 w 22"/>
                <a:gd name="T13" fmla="*/ 25 h 180"/>
                <a:gd name="T14" fmla="*/ 6 w 22"/>
                <a:gd name="T15" fmla="*/ 53 h 180"/>
                <a:gd name="T16" fmla="*/ 3 w 22"/>
                <a:gd name="T17" fmla="*/ 89 h 180"/>
                <a:gd name="T18" fmla="*/ 4 w 22"/>
                <a:gd name="T19" fmla="*/ 154 h 180"/>
                <a:gd name="T20" fmla="*/ 6 w 22"/>
                <a:gd name="T21" fmla="*/ 173 h 180"/>
                <a:gd name="T22" fmla="*/ 7 w 22"/>
                <a:gd name="T23" fmla="*/ 178 h 180"/>
                <a:gd name="T24" fmla="*/ 7 w 22"/>
                <a:gd name="T25" fmla="*/ 180 h 180"/>
                <a:gd name="T26" fmla="*/ 7 w 22"/>
                <a:gd name="T27" fmla="*/ 179 h 180"/>
                <a:gd name="T28" fmla="*/ 6 w 22"/>
                <a:gd name="T29" fmla="*/ 173 h 180"/>
                <a:gd name="T30" fmla="*/ 3 w 22"/>
                <a:gd name="T31" fmla="*/ 154 h 180"/>
                <a:gd name="T32" fmla="*/ 1 w 22"/>
                <a:gd name="T33" fmla="*/ 89 h 180"/>
                <a:gd name="T34" fmla="*/ 5 w 22"/>
                <a:gd name="T35" fmla="*/ 53 h 180"/>
                <a:gd name="T36" fmla="*/ 12 w 22"/>
                <a:gd name="T37" fmla="*/ 25 h 180"/>
                <a:gd name="T38" fmla="*/ 13 w 22"/>
                <a:gd name="T39" fmla="*/ 19 h 180"/>
                <a:gd name="T40" fmla="*/ 15 w 22"/>
                <a:gd name="T41" fmla="*/ 14 h 180"/>
                <a:gd name="T42" fmla="*/ 17 w 22"/>
                <a:gd name="T43" fmla="*/ 10 h 180"/>
                <a:gd name="T44" fmla="*/ 19 w 22"/>
                <a:gd name="T45" fmla="*/ 6 h 180"/>
                <a:gd name="T46" fmla="*/ 21 w 22"/>
                <a:gd name="T47" fmla="*/ 2 h 180"/>
                <a:gd name="T48" fmla="*/ 22 w 22"/>
                <a:gd name="T4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80">
                  <a:moveTo>
                    <a:pt x="22" y="0"/>
                  </a:moveTo>
                  <a:cubicBezTo>
                    <a:pt x="22" y="0"/>
                    <a:pt x="22" y="1"/>
                    <a:pt x="21" y="2"/>
                  </a:cubicBezTo>
                  <a:cubicBezTo>
                    <a:pt x="21" y="3"/>
                    <a:pt x="20" y="5"/>
                    <a:pt x="19" y="7"/>
                  </a:cubicBezTo>
                  <a:cubicBezTo>
                    <a:pt x="19" y="8"/>
                    <a:pt x="18" y="9"/>
                    <a:pt x="18" y="10"/>
                  </a:cubicBezTo>
                  <a:cubicBezTo>
                    <a:pt x="17" y="12"/>
                    <a:pt x="17" y="13"/>
                    <a:pt x="16" y="15"/>
                  </a:cubicBezTo>
                  <a:cubicBezTo>
                    <a:pt x="16" y="16"/>
                    <a:pt x="15" y="18"/>
                    <a:pt x="14" y="19"/>
                  </a:cubicBezTo>
                  <a:cubicBezTo>
                    <a:pt x="14" y="21"/>
                    <a:pt x="13" y="23"/>
                    <a:pt x="13" y="25"/>
                  </a:cubicBezTo>
                  <a:cubicBezTo>
                    <a:pt x="10" y="33"/>
                    <a:pt x="8" y="43"/>
                    <a:pt x="6" y="53"/>
                  </a:cubicBezTo>
                  <a:cubicBezTo>
                    <a:pt x="5" y="64"/>
                    <a:pt x="3" y="76"/>
                    <a:pt x="3" y="89"/>
                  </a:cubicBezTo>
                  <a:cubicBezTo>
                    <a:pt x="1" y="114"/>
                    <a:pt x="3" y="137"/>
                    <a:pt x="4" y="154"/>
                  </a:cubicBezTo>
                  <a:cubicBezTo>
                    <a:pt x="5" y="162"/>
                    <a:pt x="6" y="169"/>
                    <a:pt x="6" y="173"/>
                  </a:cubicBezTo>
                  <a:cubicBezTo>
                    <a:pt x="7" y="175"/>
                    <a:pt x="7" y="177"/>
                    <a:pt x="7" y="178"/>
                  </a:cubicBezTo>
                  <a:cubicBezTo>
                    <a:pt x="7" y="180"/>
                    <a:pt x="7" y="180"/>
                    <a:pt x="7" y="180"/>
                  </a:cubicBezTo>
                  <a:cubicBezTo>
                    <a:pt x="7" y="180"/>
                    <a:pt x="7" y="180"/>
                    <a:pt x="7" y="179"/>
                  </a:cubicBezTo>
                  <a:cubicBezTo>
                    <a:pt x="7" y="177"/>
                    <a:pt x="6" y="175"/>
                    <a:pt x="6" y="173"/>
                  </a:cubicBezTo>
                  <a:cubicBezTo>
                    <a:pt x="5" y="169"/>
                    <a:pt x="4" y="162"/>
                    <a:pt x="3" y="154"/>
                  </a:cubicBezTo>
                  <a:cubicBezTo>
                    <a:pt x="1" y="137"/>
                    <a:pt x="0" y="114"/>
                    <a:pt x="1" y="89"/>
                  </a:cubicBezTo>
                  <a:cubicBezTo>
                    <a:pt x="2" y="76"/>
                    <a:pt x="3" y="64"/>
                    <a:pt x="5" y="53"/>
                  </a:cubicBezTo>
                  <a:cubicBezTo>
                    <a:pt x="7" y="42"/>
                    <a:pt x="9" y="33"/>
                    <a:pt x="12" y="25"/>
                  </a:cubicBezTo>
                  <a:cubicBezTo>
                    <a:pt x="12" y="23"/>
                    <a:pt x="13" y="21"/>
                    <a:pt x="13" y="19"/>
                  </a:cubicBezTo>
                  <a:cubicBezTo>
                    <a:pt x="14" y="17"/>
                    <a:pt x="15" y="16"/>
                    <a:pt x="15" y="14"/>
                  </a:cubicBezTo>
                  <a:cubicBezTo>
                    <a:pt x="16" y="13"/>
                    <a:pt x="16" y="11"/>
                    <a:pt x="17" y="10"/>
                  </a:cubicBezTo>
                  <a:cubicBezTo>
                    <a:pt x="18" y="9"/>
                    <a:pt x="18" y="7"/>
                    <a:pt x="19" y="6"/>
                  </a:cubicBezTo>
                  <a:cubicBezTo>
                    <a:pt x="20" y="4"/>
                    <a:pt x="20" y="3"/>
                    <a:pt x="21" y="2"/>
                  </a:cubicBezTo>
                  <a:cubicBezTo>
                    <a:pt x="22" y="0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511">
              <a:extLst>
                <a:ext uri="{FF2B5EF4-FFF2-40B4-BE49-F238E27FC236}">
                  <a16:creationId xmlns:a16="http://schemas.microsoft.com/office/drawing/2014/main" id="{9865D974-52B1-48E9-AABF-9C8CD70A6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2950" y="4894092"/>
              <a:ext cx="73307" cy="613244"/>
            </a:xfrm>
            <a:custGeom>
              <a:avLst/>
              <a:gdLst>
                <a:gd name="T0" fmla="*/ 30 w 30"/>
                <a:gd name="T1" fmla="*/ 0 h 254"/>
                <a:gd name="T2" fmla="*/ 29 w 30"/>
                <a:gd name="T3" fmla="*/ 3 h 254"/>
                <a:gd name="T4" fmla="*/ 27 w 30"/>
                <a:gd name="T5" fmla="*/ 10 h 254"/>
                <a:gd name="T6" fmla="*/ 25 w 30"/>
                <a:gd name="T7" fmla="*/ 15 h 254"/>
                <a:gd name="T8" fmla="*/ 23 w 30"/>
                <a:gd name="T9" fmla="*/ 21 h 254"/>
                <a:gd name="T10" fmla="*/ 19 w 30"/>
                <a:gd name="T11" fmla="*/ 36 h 254"/>
                <a:gd name="T12" fmla="*/ 17 w 30"/>
                <a:gd name="T13" fmla="*/ 45 h 254"/>
                <a:gd name="T14" fmla="*/ 14 w 30"/>
                <a:gd name="T15" fmla="*/ 55 h 254"/>
                <a:gd name="T16" fmla="*/ 10 w 30"/>
                <a:gd name="T17" fmla="*/ 76 h 254"/>
                <a:gd name="T18" fmla="*/ 4 w 30"/>
                <a:gd name="T19" fmla="*/ 126 h 254"/>
                <a:gd name="T20" fmla="*/ 1 w 30"/>
                <a:gd name="T21" fmla="*/ 175 h 254"/>
                <a:gd name="T22" fmla="*/ 2 w 30"/>
                <a:gd name="T23" fmla="*/ 216 h 254"/>
                <a:gd name="T24" fmla="*/ 3 w 30"/>
                <a:gd name="T25" fmla="*/ 232 h 254"/>
                <a:gd name="T26" fmla="*/ 4 w 30"/>
                <a:gd name="T27" fmla="*/ 244 h 254"/>
                <a:gd name="T28" fmla="*/ 5 w 30"/>
                <a:gd name="T29" fmla="*/ 251 h 254"/>
                <a:gd name="T30" fmla="*/ 5 w 30"/>
                <a:gd name="T31" fmla="*/ 254 h 254"/>
                <a:gd name="T32" fmla="*/ 4 w 30"/>
                <a:gd name="T33" fmla="*/ 251 h 254"/>
                <a:gd name="T34" fmla="*/ 3 w 30"/>
                <a:gd name="T35" fmla="*/ 244 h 254"/>
                <a:gd name="T36" fmla="*/ 2 w 30"/>
                <a:gd name="T37" fmla="*/ 232 h 254"/>
                <a:gd name="T38" fmla="*/ 1 w 30"/>
                <a:gd name="T39" fmla="*/ 216 h 254"/>
                <a:gd name="T40" fmla="*/ 0 w 30"/>
                <a:gd name="T41" fmla="*/ 175 h 254"/>
                <a:gd name="T42" fmla="*/ 2 w 30"/>
                <a:gd name="T43" fmla="*/ 125 h 254"/>
                <a:gd name="T44" fmla="*/ 9 w 30"/>
                <a:gd name="T45" fmla="*/ 76 h 254"/>
                <a:gd name="T46" fmla="*/ 13 w 30"/>
                <a:gd name="T47" fmla="*/ 54 h 254"/>
                <a:gd name="T48" fmla="*/ 15 w 30"/>
                <a:gd name="T49" fmla="*/ 45 h 254"/>
                <a:gd name="T50" fmla="*/ 18 w 30"/>
                <a:gd name="T51" fmla="*/ 36 h 254"/>
                <a:gd name="T52" fmla="*/ 22 w 30"/>
                <a:gd name="T53" fmla="*/ 21 h 254"/>
                <a:gd name="T54" fmla="*/ 24 w 30"/>
                <a:gd name="T55" fmla="*/ 15 h 254"/>
                <a:gd name="T56" fmla="*/ 26 w 30"/>
                <a:gd name="T57" fmla="*/ 10 h 254"/>
                <a:gd name="T58" fmla="*/ 29 w 30"/>
                <a:gd name="T59" fmla="*/ 3 h 254"/>
                <a:gd name="T60" fmla="*/ 30 w 30"/>
                <a:gd name="T61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" h="254">
                  <a:moveTo>
                    <a:pt x="30" y="0"/>
                  </a:moveTo>
                  <a:cubicBezTo>
                    <a:pt x="30" y="0"/>
                    <a:pt x="30" y="1"/>
                    <a:pt x="29" y="3"/>
                  </a:cubicBezTo>
                  <a:cubicBezTo>
                    <a:pt x="29" y="5"/>
                    <a:pt x="28" y="7"/>
                    <a:pt x="27" y="10"/>
                  </a:cubicBezTo>
                  <a:cubicBezTo>
                    <a:pt x="26" y="12"/>
                    <a:pt x="26" y="13"/>
                    <a:pt x="25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6"/>
                    <a:pt x="20" y="31"/>
                    <a:pt x="19" y="36"/>
                  </a:cubicBezTo>
                  <a:cubicBezTo>
                    <a:pt x="18" y="39"/>
                    <a:pt x="17" y="42"/>
                    <a:pt x="17" y="45"/>
                  </a:cubicBezTo>
                  <a:cubicBezTo>
                    <a:pt x="16" y="48"/>
                    <a:pt x="15" y="51"/>
                    <a:pt x="14" y="55"/>
                  </a:cubicBezTo>
                  <a:cubicBezTo>
                    <a:pt x="13" y="61"/>
                    <a:pt x="12" y="69"/>
                    <a:pt x="10" y="76"/>
                  </a:cubicBezTo>
                  <a:cubicBezTo>
                    <a:pt x="8" y="91"/>
                    <a:pt x="5" y="108"/>
                    <a:pt x="4" y="126"/>
                  </a:cubicBezTo>
                  <a:cubicBezTo>
                    <a:pt x="2" y="143"/>
                    <a:pt x="2" y="160"/>
                    <a:pt x="1" y="175"/>
                  </a:cubicBezTo>
                  <a:cubicBezTo>
                    <a:pt x="1" y="191"/>
                    <a:pt x="2" y="205"/>
                    <a:pt x="2" y="216"/>
                  </a:cubicBezTo>
                  <a:cubicBezTo>
                    <a:pt x="2" y="222"/>
                    <a:pt x="3" y="227"/>
                    <a:pt x="3" y="232"/>
                  </a:cubicBezTo>
                  <a:cubicBezTo>
                    <a:pt x="3" y="236"/>
                    <a:pt x="4" y="240"/>
                    <a:pt x="4" y="244"/>
                  </a:cubicBezTo>
                  <a:cubicBezTo>
                    <a:pt x="4" y="247"/>
                    <a:pt x="4" y="249"/>
                    <a:pt x="5" y="251"/>
                  </a:cubicBezTo>
                  <a:cubicBezTo>
                    <a:pt x="5" y="253"/>
                    <a:pt x="5" y="254"/>
                    <a:pt x="5" y="254"/>
                  </a:cubicBezTo>
                  <a:cubicBezTo>
                    <a:pt x="5" y="254"/>
                    <a:pt x="4" y="253"/>
                    <a:pt x="4" y="251"/>
                  </a:cubicBezTo>
                  <a:cubicBezTo>
                    <a:pt x="4" y="249"/>
                    <a:pt x="4" y="247"/>
                    <a:pt x="3" y="244"/>
                  </a:cubicBezTo>
                  <a:cubicBezTo>
                    <a:pt x="3" y="240"/>
                    <a:pt x="3" y="236"/>
                    <a:pt x="2" y="232"/>
                  </a:cubicBezTo>
                  <a:cubicBezTo>
                    <a:pt x="2" y="227"/>
                    <a:pt x="1" y="222"/>
                    <a:pt x="1" y="216"/>
                  </a:cubicBezTo>
                  <a:cubicBezTo>
                    <a:pt x="0" y="205"/>
                    <a:pt x="0" y="191"/>
                    <a:pt x="0" y="175"/>
                  </a:cubicBezTo>
                  <a:cubicBezTo>
                    <a:pt x="0" y="160"/>
                    <a:pt x="1" y="143"/>
                    <a:pt x="2" y="125"/>
                  </a:cubicBezTo>
                  <a:cubicBezTo>
                    <a:pt x="4" y="108"/>
                    <a:pt x="6" y="91"/>
                    <a:pt x="9" y="76"/>
                  </a:cubicBezTo>
                  <a:cubicBezTo>
                    <a:pt x="10" y="68"/>
                    <a:pt x="11" y="61"/>
                    <a:pt x="13" y="54"/>
                  </a:cubicBezTo>
                  <a:cubicBezTo>
                    <a:pt x="14" y="51"/>
                    <a:pt x="15" y="48"/>
                    <a:pt x="15" y="45"/>
                  </a:cubicBezTo>
                  <a:cubicBezTo>
                    <a:pt x="16" y="42"/>
                    <a:pt x="17" y="39"/>
                    <a:pt x="18" y="36"/>
                  </a:cubicBezTo>
                  <a:cubicBezTo>
                    <a:pt x="19" y="30"/>
                    <a:pt x="21" y="25"/>
                    <a:pt x="22" y="21"/>
                  </a:cubicBezTo>
                  <a:cubicBezTo>
                    <a:pt x="23" y="19"/>
                    <a:pt x="24" y="17"/>
                    <a:pt x="24" y="15"/>
                  </a:cubicBezTo>
                  <a:cubicBezTo>
                    <a:pt x="25" y="13"/>
                    <a:pt x="26" y="11"/>
                    <a:pt x="26" y="10"/>
                  </a:cubicBezTo>
                  <a:cubicBezTo>
                    <a:pt x="27" y="7"/>
                    <a:pt x="28" y="5"/>
                    <a:pt x="29" y="3"/>
                  </a:cubicBezTo>
                  <a:cubicBezTo>
                    <a:pt x="30" y="1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Freeform 512">
              <a:extLst>
                <a:ext uri="{FF2B5EF4-FFF2-40B4-BE49-F238E27FC236}">
                  <a16:creationId xmlns:a16="http://schemas.microsoft.com/office/drawing/2014/main" id="{FCACACF2-A091-4A23-8EA6-D0AF4FB98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35321" y="4708004"/>
              <a:ext cx="105732" cy="828936"/>
            </a:xfrm>
            <a:custGeom>
              <a:avLst/>
              <a:gdLst>
                <a:gd name="T0" fmla="*/ 44 w 44"/>
                <a:gd name="T1" fmla="*/ 343 h 343"/>
                <a:gd name="T2" fmla="*/ 44 w 44"/>
                <a:gd name="T3" fmla="*/ 342 h 343"/>
                <a:gd name="T4" fmla="*/ 43 w 44"/>
                <a:gd name="T5" fmla="*/ 339 h 343"/>
                <a:gd name="T6" fmla="*/ 43 w 44"/>
                <a:gd name="T7" fmla="*/ 329 h 343"/>
                <a:gd name="T8" fmla="*/ 40 w 44"/>
                <a:gd name="T9" fmla="*/ 292 h 343"/>
                <a:gd name="T10" fmla="*/ 30 w 44"/>
                <a:gd name="T11" fmla="*/ 170 h 343"/>
                <a:gd name="T12" fmla="*/ 21 w 44"/>
                <a:gd name="T13" fmla="*/ 103 h 343"/>
                <a:gd name="T14" fmla="*/ 16 w 44"/>
                <a:gd name="T15" fmla="*/ 74 h 343"/>
                <a:gd name="T16" fmla="*/ 11 w 44"/>
                <a:gd name="T17" fmla="*/ 49 h 343"/>
                <a:gd name="T18" fmla="*/ 6 w 44"/>
                <a:gd name="T19" fmla="*/ 28 h 343"/>
                <a:gd name="T20" fmla="*/ 3 w 44"/>
                <a:gd name="T21" fmla="*/ 13 h 343"/>
                <a:gd name="T22" fmla="*/ 0 w 44"/>
                <a:gd name="T23" fmla="*/ 3 h 343"/>
                <a:gd name="T24" fmla="*/ 0 w 44"/>
                <a:gd name="T25" fmla="*/ 1 h 343"/>
                <a:gd name="T26" fmla="*/ 0 w 44"/>
                <a:gd name="T27" fmla="*/ 0 h 343"/>
                <a:gd name="T28" fmla="*/ 0 w 44"/>
                <a:gd name="T29" fmla="*/ 1 h 343"/>
                <a:gd name="T30" fmla="*/ 1 w 44"/>
                <a:gd name="T31" fmla="*/ 3 h 343"/>
                <a:gd name="T32" fmla="*/ 3 w 44"/>
                <a:gd name="T33" fmla="*/ 13 h 343"/>
                <a:gd name="T34" fmla="*/ 7 w 44"/>
                <a:gd name="T35" fmla="*/ 28 h 343"/>
                <a:gd name="T36" fmla="*/ 12 w 44"/>
                <a:gd name="T37" fmla="*/ 49 h 343"/>
                <a:gd name="T38" fmla="*/ 17 w 44"/>
                <a:gd name="T39" fmla="*/ 74 h 343"/>
                <a:gd name="T40" fmla="*/ 23 w 44"/>
                <a:gd name="T41" fmla="*/ 103 h 343"/>
                <a:gd name="T42" fmla="*/ 32 w 44"/>
                <a:gd name="T43" fmla="*/ 170 h 343"/>
                <a:gd name="T44" fmla="*/ 42 w 44"/>
                <a:gd name="T45" fmla="*/ 292 h 343"/>
                <a:gd name="T46" fmla="*/ 43 w 44"/>
                <a:gd name="T47" fmla="*/ 329 h 343"/>
                <a:gd name="T48" fmla="*/ 44 w 44"/>
                <a:gd name="T49" fmla="*/ 339 h 343"/>
                <a:gd name="T50" fmla="*/ 44 w 44"/>
                <a:gd name="T51" fmla="*/ 342 h 343"/>
                <a:gd name="T52" fmla="*/ 44 w 44"/>
                <a:gd name="T53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43">
                  <a:moveTo>
                    <a:pt x="44" y="343"/>
                  </a:moveTo>
                  <a:cubicBezTo>
                    <a:pt x="44" y="343"/>
                    <a:pt x="44" y="343"/>
                    <a:pt x="44" y="342"/>
                  </a:cubicBezTo>
                  <a:cubicBezTo>
                    <a:pt x="44" y="341"/>
                    <a:pt x="43" y="341"/>
                    <a:pt x="43" y="339"/>
                  </a:cubicBezTo>
                  <a:cubicBezTo>
                    <a:pt x="43" y="337"/>
                    <a:pt x="43" y="334"/>
                    <a:pt x="43" y="329"/>
                  </a:cubicBezTo>
                  <a:cubicBezTo>
                    <a:pt x="42" y="320"/>
                    <a:pt x="41" y="308"/>
                    <a:pt x="40" y="292"/>
                  </a:cubicBezTo>
                  <a:cubicBezTo>
                    <a:pt x="38" y="261"/>
                    <a:pt x="35" y="218"/>
                    <a:pt x="30" y="170"/>
                  </a:cubicBezTo>
                  <a:cubicBezTo>
                    <a:pt x="27" y="146"/>
                    <a:pt x="24" y="124"/>
                    <a:pt x="21" y="103"/>
                  </a:cubicBezTo>
                  <a:cubicBezTo>
                    <a:pt x="19" y="93"/>
                    <a:pt x="18" y="83"/>
                    <a:pt x="16" y="74"/>
                  </a:cubicBezTo>
                  <a:cubicBezTo>
                    <a:pt x="14" y="65"/>
                    <a:pt x="13" y="57"/>
                    <a:pt x="11" y="49"/>
                  </a:cubicBezTo>
                  <a:cubicBezTo>
                    <a:pt x="10" y="41"/>
                    <a:pt x="8" y="35"/>
                    <a:pt x="6" y="28"/>
                  </a:cubicBezTo>
                  <a:cubicBezTo>
                    <a:pt x="5" y="22"/>
                    <a:pt x="4" y="17"/>
                    <a:pt x="3" y="13"/>
                  </a:cubicBezTo>
                  <a:cubicBezTo>
                    <a:pt x="2" y="9"/>
                    <a:pt x="1" y="6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5"/>
                    <a:pt x="2" y="9"/>
                    <a:pt x="3" y="13"/>
                  </a:cubicBezTo>
                  <a:cubicBezTo>
                    <a:pt x="5" y="17"/>
                    <a:pt x="6" y="22"/>
                    <a:pt x="7" y="28"/>
                  </a:cubicBezTo>
                  <a:cubicBezTo>
                    <a:pt x="9" y="34"/>
                    <a:pt x="11" y="41"/>
                    <a:pt x="12" y="49"/>
                  </a:cubicBezTo>
                  <a:cubicBezTo>
                    <a:pt x="14" y="57"/>
                    <a:pt x="16" y="65"/>
                    <a:pt x="17" y="74"/>
                  </a:cubicBezTo>
                  <a:cubicBezTo>
                    <a:pt x="19" y="83"/>
                    <a:pt x="21" y="93"/>
                    <a:pt x="23" y="103"/>
                  </a:cubicBezTo>
                  <a:cubicBezTo>
                    <a:pt x="26" y="124"/>
                    <a:pt x="29" y="146"/>
                    <a:pt x="32" y="170"/>
                  </a:cubicBezTo>
                  <a:cubicBezTo>
                    <a:pt x="37" y="218"/>
                    <a:pt x="40" y="261"/>
                    <a:pt x="42" y="292"/>
                  </a:cubicBezTo>
                  <a:cubicBezTo>
                    <a:pt x="42" y="308"/>
                    <a:pt x="43" y="321"/>
                    <a:pt x="43" y="329"/>
                  </a:cubicBezTo>
                  <a:cubicBezTo>
                    <a:pt x="43" y="334"/>
                    <a:pt x="44" y="337"/>
                    <a:pt x="44" y="339"/>
                  </a:cubicBezTo>
                  <a:cubicBezTo>
                    <a:pt x="44" y="340"/>
                    <a:pt x="44" y="341"/>
                    <a:pt x="44" y="342"/>
                  </a:cubicBezTo>
                  <a:cubicBezTo>
                    <a:pt x="44" y="343"/>
                    <a:pt x="44" y="343"/>
                    <a:pt x="44" y="34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513">
              <a:extLst>
                <a:ext uri="{FF2B5EF4-FFF2-40B4-BE49-F238E27FC236}">
                  <a16:creationId xmlns:a16="http://schemas.microsoft.com/office/drawing/2014/main" id="{CE356CC0-6D0D-4172-8E00-A0682BC7C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1619" y="4724921"/>
              <a:ext cx="267854" cy="480727"/>
            </a:xfrm>
            <a:custGeom>
              <a:avLst/>
              <a:gdLst>
                <a:gd name="T0" fmla="*/ 74 w 111"/>
                <a:gd name="T1" fmla="*/ 19 h 199"/>
                <a:gd name="T2" fmla="*/ 52 w 111"/>
                <a:gd name="T3" fmla="*/ 0 h 199"/>
                <a:gd name="T4" fmla="*/ 24 w 111"/>
                <a:gd name="T5" fmla="*/ 15 h 199"/>
                <a:gd name="T6" fmla="*/ 11 w 111"/>
                <a:gd name="T7" fmla="*/ 44 h 199"/>
                <a:gd name="T8" fmla="*/ 3 w 111"/>
                <a:gd name="T9" fmla="*/ 123 h 199"/>
                <a:gd name="T10" fmla="*/ 35 w 111"/>
                <a:gd name="T11" fmla="*/ 193 h 199"/>
                <a:gd name="T12" fmla="*/ 47 w 111"/>
                <a:gd name="T13" fmla="*/ 199 h 199"/>
                <a:gd name="T14" fmla="*/ 53 w 111"/>
                <a:gd name="T15" fmla="*/ 195 h 199"/>
                <a:gd name="T16" fmla="*/ 109 w 111"/>
                <a:gd name="T17" fmla="*/ 61 h 199"/>
                <a:gd name="T18" fmla="*/ 102 w 111"/>
                <a:gd name="T19" fmla="*/ 33 h 199"/>
                <a:gd name="T20" fmla="*/ 74 w 111"/>
                <a:gd name="T21" fmla="*/ 1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99">
                  <a:moveTo>
                    <a:pt x="74" y="19"/>
                  </a:moveTo>
                  <a:cubicBezTo>
                    <a:pt x="73" y="8"/>
                    <a:pt x="63" y="0"/>
                    <a:pt x="52" y="0"/>
                  </a:cubicBezTo>
                  <a:cubicBezTo>
                    <a:pt x="41" y="0"/>
                    <a:pt x="31" y="6"/>
                    <a:pt x="24" y="15"/>
                  </a:cubicBezTo>
                  <a:cubicBezTo>
                    <a:pt x="18" y="23"/>
                    <a:pt x="14" y="34"/>
                    <a:pt x="11" y="44"/>
                  </a:cubicBezTo>
                  <a:cubicBezTo>
                    <a:pt x="4" y="70"/>
                    <a:pt x="0" y="96"/>
                    <a:pt x="3" y="123"/>
                  </a:cubicBezTo>
                  <a:cubicBezTo>
                    <a:pt x="6" y="149"/>
                    <a:pt x="17" y="175"/>
                    <a:pt x="35" y="193"/>
                  </a:cubicBezTo>
                  <a:cubicBezTo>
                    <a:pt x="38" y="196"/>
                    <a:pt x="42" y="199"/>
                    <a:pt x="47" y="199"/>
                  </a:cubicBezTo>
                  <a:cubicBezTo>
                    <a:pt x="49" y="198"/>
                    <a:pt x="51" y="196"/>
                    <a:pt x="53" y="195"/>
                  </a:cubicBezTo>
                  <a:cubicBezTo>
                    <a:pt x="90" y="161"/>
                    <a:pt x="111" y="111"/>
                    <a:pt x="109" y="61"/>
                  </a:cubicBezTo>
                  <a:cubicBezTo>
                    <a:pt x="109" y="52"/>
                    <a:pt x="108" y="41"/>
                    <a:pt x="102" y="33"/>
                  </a:cubicBezTo>
                  <a:cubicBezTo>
                    <a:pt x="97" y="24"/>
                    <a:pt x="84" y="16"/>
                    <a:pt x="74" y="19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514">
              <a:extLst>
                <a:ext uri="{FF2B5EF4-FFF2-40B4-BE49-F238E27FC236}">
                  <a16:creationId xmlns:a16="http://schemas.microsoft.com/office/drawing/2014/main" id="{85917576-6F20-475C-A2A5-6C3248B82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5136" y="4465526"/>
              <a:ext cx="142386" cy="166351"/>
            </a:xfrm>
            <a:custGeom>
              <a:avLst/>
              <a:gdLst>
                <a:gd name="T0" fmla="*/ 59 w 59"/>
                <a:gd name="T1" fmla="*/ 40 h 69"/>
                <a:gd name="T2" fmla="*/ 43 w 59"/>
                <a:gd name="T3" fmla="*/ 67 h 69"/>
                <a:gd name="T4" fmla="*/ 42 w 59"/>
                <a:gd name="T5" fmla="*/ 69 h 69"/>
                <a:gd name="T6" fmla="*/ 40 w 59"/>
                <a:gd name="T7" fmla="*/ 67 h 69"/>
                <a:gd name="T8" fmla="*/ 0 w 59"/>
                <a:gd name="T9" fmla="*/ 5 h 69"/>
                <a:gd name="T10" fmla="*/ 9 w 59"/>
                <a:gd name="T11" fmla="*/ 0 h 69"/>
                <a:gd name="T12" fmla="*/ 59 w 59"/>
                <a:gd name="T1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69">
                  <a:moveTo>
                    <a:pt x="59" y="40"/>
                  </a:moveTo>
                  <a:cubicBezTo>
                    <a:pt x="53" y="49"/>
                    <a:pt x="48" y="58"/>
                    <a:pt x="43" y="67"/>
                  </a:cubicBezTo>
                  <a:cubicBezTo>
                    <a:pt x="43" y="68"/>
                    <a:pt x="42" y="69"/>
                    <a:pt x="42" y="69"/>
                  </a:cubicBezTo>
                  <a:cubicBezTo>
                    <a:pt x="41" y="69"/>
                    <a:pt x="40" y="68"/>
                    <a:pt x="40" y="67"/>
                  </a:cubicBezTo>
                  <a:cubicBezTo>
                    <a:pt x="26" y="47"/>
                    <a:pt x="13" y="26"/>
                    <a:pt x="0" y="5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9" y="40"/>
                    <a:pt x="59" y="40"/>
                    <a:pt x="59" y="40"/>
                  </a:cubicBezTo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Rectangle 515">
              <a:extLst>
                <a:ext uri="{FF2B5EF4-FFF2-40B4-BE49-F238E27FC236}">
                  <a16:creationId xmlns:a16="http://schemas.microsoft.com/office/drawing/2014/main" id="{2ACC435C-D067-4E54-88F4-3C567B6BF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5136" y="4465526"/>
              <a:ext cx="142386" cy="16635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516">
              <a:extLst>
                <a:ext uri="{FF2B5EF4-FFF2-40B4-BE49-F238E27FC236}">
                  <a16:creationId xmlns:a16="http://schemas.microsoft.com/office/drawing/2014/main" id="{4DB5B761-FB3F-481D-AB56-380562E0B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2316" y="4387990"/>
              <a:ext cx="379225" cy="293229"/>
            </a:xfrm>
            <a:custGeom>
              <a:avLst/>
              <a:gdLst>
                <a:gd name="T0" fmla="*/ 141 w 157"/>
                <a:gd name="T1" fmla="*/ 121 h 121"/>
                <a:gd name="T2" fmla="*/ 4 w 157"/>
                <a:gd name="T3" fmla="*/ 40 h 121"/>
                <a:gd name="T4" fmla="*/ 0 w 157"/>
                <a:gd name="T5" fmla="*/ 37 h 121"/>
                <a:gd name="T6" fmla="*/ 3 w 157"/>
                <a:gd name="T7" fmla="*/ 31 h 121"/>
                <a:gd name="T8" fmla="*/ 76 w 157"/>
                <a:gd name="T9" fmla="*/ 2 h 121"/>
                <a:gd name="T10" fmla="*/ 143 w 157"/>
                <a:gd name="T11" fmla="*/ 44 h 121"/>
                <a:gd name="T12" fmla="*/ 141 w 157"/>
                <a:gd name="T13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21">
                  <a:moveTo>
                    <a:pt x="141" y="121"/>
                  </a:moveTo>
                  <a:cubicBezTo>
                    <a:pt x="96" y="94"/>
                    <a:pt x="50" y="67"/>
                    <a:pt x="4" y="40"/>
                  </a:cubicBezTo>
                  <a:cubicBezTo>
                    <a:pt x="2" y="39"/>
                    <a:pt x="1" y="38"/>
                    <a:pt x="0" y="37"/>
                  </a:cubicBezTo>
                  <a:cubicBezTo>
                    <a:pt x="0" y="35"/>
                    <a:pt x="1" y="33"/>
                    <a:pt x="3" y="31"/>
                  </a:cubicBezTo>
                  <a:cubicBezTo>
                    <a:pt x="22" y="12"/>
                    <a:pt x="49" y="0"/>
                    <a:pt x="76" y="2"/>
                  </a:cubicBezTo>
                  <a:cubicBezTo>
                    <a:pt x="104" y="4"/>
                    <a:pt x="130" y="20"/>
                    <a:pt x="143" y="44"/>
                  </a:cubicBezTo>
                  <a:cubicBezTo>
                    <a:pt x="156" y="68"/>
                    <a:pt x="157" y="99"/>
                    <a:pt x="141" y="121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517">
              <a:extLst>
                <a:ext uri="{FF2B5EF4-FFF2-40B4-BE49-F238E27FC236}">
                  <a16:creationId xmlns:a16="http://schemas.microsoft.com/office/drawing/2014/main" id="{9FC10A5E-0ABD-4712-9CF7-5813AFEB6D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0117" y="4421824"/>
              <a:ext cx="284771" cy="260805"/>
            </a:xfrm>
            <a:custGeom>
              <a:avLst/>
              <a:gdLst>
                <a:gd name="T0" fmla="*/ 0 w 118"/>
                <a:gd name="T1" fmla="*/ 0 h 108"/>
                <a:gd name="T2" fmla="*/ 1 w 118"/>
                <a:gd name="T3" fmla="*/ 0 h 108"/>
                <a:gd name="T4" fmla="*/ 7 w 118"/>
                <a:gd name="T5" fmla="*/ 0 h 108"/>
                <a:gd name="T6" fmla="*/ 26 w 118"/>
                <a:gd name="T7" fmla="*/ 1 h 108"/>
                <a:gd name="T8" fmla="*/ 53 w 118"/>
                <a:gd name="T9" fmla="*/ 10 h 108"/>
                <a:gd name="T10" fmla="*/ 82 w 118"/>
                <a:gd name="T11" fmla="*/ 29 h 108"/>
                <a:gd name="T12" fmla="*/ 104 w 118"/>
                <a:gd name="T13" fmla="*/ 56 h 108"/>
                <a:gd name="T14" fmla="*/ 115 w 118"/>
                <a:gd name="T15" fmla="*/ 82 h 108"/>
                <a:gd name="T16" fmla="*/ 118 w 118"/>
                <a:gd name="T17" fmla="*/ 101 h 108"/>
                <a:gd name="T18" fmla="*/ 118 w 118"/>
                <a:gd name="T19" fmla="*/ 106 h 108"/>
                <a:gd name="T20" fmla="*/ 118 w 118"/>
                <a:gd name="T21" fmla="*/ 108 h 108"/>
                <a:gd name="T22" fmla="*/ 118 w 118"/>
                <a:gd name="T23" fmla="*/ 101 h 108"/>
                <a:gd name="T24" fmla="*/ 114 w 118"/>
                <a:gd name="T25" fmla="*/ 82 h 108"/>
                <a:gd name="T26" fmla="*/ 81 w 118"/>
                <a:gd name="T27" fmla="*/ 30 h 108"/>
                <a:gd name="T28" fmla="*/ 26 w 118"/>
                <a:gd name="T29" fmla="*/ 2 h 108"/>
                <a:gd name="T30" fmla="*/ 7 w 118"/>
                <a:gd name="T31" fmla="*/ 0 h 108"/>
                <a:gd name="T32" fmla="*/ 0 w 118"/>
                <a:gd name="T3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8" h="108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4" y="0"/>
                    <a:pt x="7" y="0"/>
                  </a:cubicBezTo>
                  <a:cubicBezTo>
                    <a:pt x="11" y="0"/>
                    <a:pt x="18" y="0"/>
                    <a:pt x="26" y="1"/>
                  </a:cubicBezTo>
                  <a:cubicBezTo>
                    <a:pt x="34" y="3"/>
                    <a:pt x="43" y="5"/>
                    <a:pt x="53" y="10"/>
                  </a:cubicBezTo>
                  <a:cubicBezTo>
                    <a:pt x="63" y="14"/>
                    <a:pt x="73" y="20"/>
                    <a:pt x="82" y="29"/>
                  </a:cubicBezTo>
                  <a:cubicBezTo>
                    <a:pt x="91" y="37"/>
                    <a:pt x="99" y="46"/>
                    <a:pt x="104" y="56"/>
                  </a:cubicBezTo>
                  <a:cubicBezTo>
                    <a:pt x="109" y="65"/>
                    <a:pt x="113" y="74"/>
                    <a:pt x="115" y="82"/>
                  </a:cubicBezTo>
                  <a:cubicBezTo>
                    <a:pt x="117" y="90"/>
                    <a:pt x="118" y="96"/>
                    <a:pt x="118" y="101"/>
                  </a:cubicBezTo>
                  <a:cubicBezTo>
                    <a:pt x="118" y="103"/>
                    <a:pt x="118" y="105"/>
                    <a:pt x="118" y="106"/>
                  </a:cubicBezTo>
                  <a:cubicBezTo>
                    <a:pt x="118" y="107"/>
                    <a:pt x="118" y="108"/>
                    <a:pt x="118" y="108"/>
                  </a:cubicBezTo>
                  <a:cubicBezTo>
                    <a:pt x="118" y="108"/>
                    <a:pt x="118" y="105"/>
                    <a:pt x="118" y="101"/>
                  </a:cubicBezTo>
                  <a:cubicBezTo>
                    <a:pt x="117" y="96"/>
                    <a:pt x="116" y="90"/>
                    <a:pt x="114" y="82"/>
                  </a:cubicBezTo>
                  <a:cubicBezTo>
                    <a:pt x="109" y="67"/>
                    <a:pt x="99" y="46"/>
                    <a:pt x="81" y="30"/>
                  </a:cubicBezTo>
                  <a:cubicBezTo>
                    <a:pt x="63" y="13"/>
                    <a:pt x="41" y="5"/>
                    <a:pt x="26" y="2"/>
                  </a:cubicBezTo>
                  <a:cubicBezTo>
                    <a:pt x="18" y="1"/>
                    <a:pt x="11" y="1"/>
                    <a:pt x="7" y="0"/>
                  </a:cubicBezTo>
                  <a:cubicBezTo>
                    <a:pt x="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18">
              <a:extLst>
                <a:ext uri="{FF2B5EF4-FFF2-40B4-BE49-F238E27FC236}">
                  <a16:creationId xmlns:a16="http://schemas.microsoft.com/office/drawing/2014/main" id="{2F93A8E5-2467-461B-98B1-44823006F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8536" y="4545882"/>
              <a:ext cx="119830" cy="38064"/>
            </a:xfrm>
            <a:custGeom>
              <a:avLst/>
              <a:gdLst>
                <a:gd name="T0" fmla="*/ 50 w 50"/>
                <a:gd name="T1" fmla="*/ 0 h 16"/>
                <a:gd name="T2" fmla="*/ 43 w 50"/>
                <a:gd name="T3" fmla="*/ 4 h 16"/>
                <a:gd name="T4" fmla="*/ 25 w 50"/>
                <a:gd name="T5" fmla="*/ 10 h 16"/>
                <a:gd name="T6" fmla="*/ 8 w 50"/>
                <a:gd name="T7" fmla="*/ 15 h 16"/>
                <a:gd name="T8" fmla="*/ 0 w 50"/>
                <a:gd name="T9" fmla="*/ 16 h 16"/>
                <a:gd name="T10" fmla="*/ 7 w 50"/>
                <a:gd name="T11" fmla="*/ 14 h 16"/>
                <a:gd name="T12" fmla="*/ 25 w 50"/>
                <a:gd name="T13" fmla="*/ 8 h 16"/>
                <a:gd name="T14" fmla="*/ 42 w 50"/>
                <a:gd name="T15" fmla="*/ 2 h 16"/>
                <a:gd name="T16" fmla="*/ 50 w 50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6">
                  <a:moveTo>
                    <a:pt x="50" y="0"/>
                  </a:moveTo>
                  <a:cubicBezTo>
                    <a:pt x="50" y="1"/>
                    <a:pt x="47" y="2"/>
                    <a:pt x="43" y="4"/>
                  </a:cubicBezTo>
                  <a:cubicBezTo>
                    <a:pt x="38" y="5"/>
                    <a:pt x="32" y="7"/>
                    <a:pt x="25" y="10"/>
                  </a:cubicBezTo>
                  <a:cubicBezTo>
                    <a:pt x="19" y="12"/>
                    <a:pt x="12" y="14"/>
                    <a:pt x="8" y="15"/>
                  </a:cubicBezTo>
                  <a:cubicBezTo>
                    <a:pt x="3" y="16"/>
                    <a:pt x="0" y="16"/>
                    <a:pt x="0" y="16"/>
                  </a:cubicBezTo>
                  <a:cubicBezTo>
                    <a:pt x="0" y="16"/>
                    <a:pt x="3" y="15"/>
                    <a:pt x="7" y="14"/>
                  </a:cubicBezTo>
                  <a:cubicBezTo>
                    <a:pt x="13" y="12"/>
                    <a:pt x="18" y="10"/>
                    <a:pt x="25" y="8"/>
                  </a:cubicBezTo>
                  <a:cubicBezTo>
                    <a:pt x="31" y="6"/>
                    <a:pt x="37" y="4"/>
                    <a:pt x="42" y="2"/>
                  </a:cubicBezTo>
                  <a:cubicBezTo>
                    <a:pt x="47" y="1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519">
              <a:extLst>
                <a:ext uri="{FF2B5EF4-FFF2-40B4-BE49-F238E27FC236}">
                  <a16:creationId xmlns:a16="http://schemas.microsoft.com/office/drawing/2014/main" id="{43631B2D-CF9F-42B3-9D14-10CED3434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6204" y="4404907"/>
              <a:ext cx="4230" cy="74717"/>
            </a:xfrm>
            <a:custGeom>
              <a:avLst/>
              <a:gdLst>
                <a:gd name="T0" fmla="*/ 0 w 2"/>
                <a:gd name="T1" fmla="*/ 0 h 31"/>
                <a:gd name="T2" fmla="*/ 2 w 2"/>
                <a:gd name="T3" fmla="*/ 16 h 31"/>
                <a:gd name="T4" fmla="*/ 1 w 2"/>
                <a:gd name="T5" fmla="*/ 31 h 31"/>
                <a:gd name="T6" fmla="*/ 0 w 2"/>
                <a:gd name="T7" fmla="*/ 16 h 31"/>
                <a:gd name="T8" fmla="*/ 0 w 2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1">
                  <a:moveTo>
                    <a:pt x="0" y="0"/>
                  </a:moveTo>
                  <a:cubicBezTo>
                    <a:pt x="1" y="0"/>
                    <a:pt x="2" y="7"/>
                    <a:pt x="2" y="16"/>
                  </a:cubicBezTo>
                  <a:cubicBezTo>
                    <a:pt x="2" y="24"/>
                    <a:pt x="1" y="31"/>
                    <a:pt x="1" y="31"/>
                  </a:cubicBezTo>
                  <a:cubicBezTo>
                    <a:pt x="0" y="31"/>
                    <a:pt x="0" y="24"/>
                    <a:pt x="0" y="16"/>
                  </a:cubicBezTo>
                  <a:cubicBezTo>
                    <a:pt x="0" y="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520">
              <a:extLst>
                <a:ext uri="{FF2B5EF4-FFF2-40B4-BE49-F238E27FC236}">
                  <a16:creationId xmlns:a16="http://schemas.microsoft.com/office/drawing/2014/main" id="{C18290BA-9BAA-4661-9619-948B68434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9365" y="4441561"/>
              <a:ext cx="169171" cy="40883"/>
            </a:xfrm>
            <a:custGeom>
              <a:avLst/>
              <a:gdLst>
                <a:gd name="T0" fmla="*/ 0 w 70"/>
                <a:gd name="T1" fmla="*/ 17 h 17"/>
                <a:gd name="T2" fmla="*/ 10 w 70"/>
                <a:gd name="T3" fmla="*/ 13 h 17"/>
                <a:gd name="T4" fmla="*/ 34 w 70"/>
                <a:gd name="T5" fmla="*/ 6 h 17"/>
                <a:gd name="T6" fmla="*/ 59 w 70"/>
                <a:gd name="T7" fmla="*/ 1 h 17"/>
                <a:gd name="T8" fmla="*/ 70 w 70"/>
                <a:gd name="T9" fmla="*/ 0 h 17"/>
                <a:gd name="T10" fmla="*/ 60 w 70"/>
                <a:gd name="T11" fmla="*/ 2 h 17"/>
                <a:gd name="T12" fmla="*/ 35 w 70"/>
                <a:gd name="T13" fmla="*/ 8 h 17"/>
                <a:gd name="T14" fmla="*/ 10 w 70"/>
                <a:gd name="T15" fmla="*/ 14 h 17"/>
                <a:gd name="T16" fmla="*/ 0 w 70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17">
                  <a:moveTo>
                    <a:pt x="0" y="17"/>
                  </a:moveTo>
                  <a:cubicBezTo>
                    <a:pt x="0" y="16"/>
                    <a:pt x="3" y="15"/>
                    <a:pt x="10" y="13"/>
                  </a:cubicBezTo>
                  <a:cubicBezTo>
                    <a:pt x="16" y="11"/>
                    <a:pt x="25" y="9"/>
                    <a:pt x="34" y="6"/>
                  </a:cubicBezTo>
                  <a:cubicBezTo>
                    <a:pt x="44" y="4"/>
                    <a:pt x="53" y="2"/>
                    <a:pt x="59" y="1"/>
                  </a:cubicBezTo>
                  <a:cubicBezTo>
                    <a:pt x="66" y="0"/>
                    <a:pt x="70" y="0"/>
                    <a:pt x="70" y="0"/>
                  </a:cubicBezTo>
                  <a:cubicBezTo>
                    <a:pt x="70" y="0"/>
                    <a:pt x="66" y="1"/>
                    <a:pt x="60" y="2"/>
                  </a:cubicBezTo>
                  <a:cubicBezTo>
                    <a:pt x="53" y="4"/>
                    <a:pt x="44" y="6"/>
                    <a:pt x="35" y="8"/>
                  </a:cubicBezTo>
                  <a:cubicBezTo>
                    <a:pt x="25" y="10"/>
                    <a:pt x="16" y="13"/>
                    <a:pt x="10" y="14"/>
                  </a:cubicBezTo>
                  <a:cubicBezTo>
                    <a:pt x="4" y="16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21">
              <a:extLst>
                <a:ext uri="{FF2B5EF4-FFF2-40B4-BE49-F238E27FC236}">
                  <a16:creationId xmlns:a16="http://schemas.microsoft.com/office/drawing/2014/main" id="{4511F532-152F-4D4B-AF35-CCE2EF4D5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4950" y="4682628"/>
              <a:ext cx="401781" cy="331293"/>
            </a:xfrm>
            <a:custGeom>
              <a:avLst/>
              <a:gdLst>
                <a:gd name="T0" fmla="*/ 160 w 167"/>
                <a:gd name="T1" fmla="*/ 10 h 137"/>
                <a:gd name="T2" fmla="*/ 121 w 167"/>
                <a:gd name="T3" fmla="*/ 0 h 137"/>
                <a:gd name="T4" fmla="*/ 78 w 167"/>
                <a:gd name="T5" fmla="*/ 11 h 137"/>
                <a:gd name="T6" fmla="*/ 19 w 167"/>
                <a:gd name="T7" fmla="*/ 58 h 137"/>
                <a:gd name="T8" fmla="*/ 11 w 167"/>
                <a:gd name="T9" fmla="*/ 130 h 137"/>
                <a:gd name="T10" fmla="*/ 15 w 167"/>
                <a:gd name="T11" fmla="*/ 136 h 137"/>
                <a:gd name="T12" fmla="*/ 23 w 167"/>
                <a:gd name="T13" fmla="*/ 135 h 137"/>
                <a:gd name="T14" fmla="*/ 100 w 167"/>
                <a:gd name="T15" fmla="*/ 104 h 137"/>
                <a:gd name="T16" fmla="*/ 160 w 167"/>
                <a:gd name="T17" fmla="*/ 48 h 137"/>
                <a:gd name="T18" fmla="*/ 166 w 167"/>
                <a:gd name="T19" fmla="*/ 29 h 137"/>
                <a:gd name="T20" fmla="*/ 160 w 167"/>
                <a:gd name="T21" fmla="*/ 1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37">
                  <a:moveTo>
                    <a:pt x="160" y="10"/>
                  </a:moveTo>
                  <a:cubicBezTo>
                    <a:pt x="148" y="1"/>
                    <a:pt x="136" y="0"/>
                    <a:pt x="121" y="0"/>
                  </a:cubicBezTo>
                  <a:cubicBezTo>
                    <a:pt x="106" y="1"/>
                    <a:pt x="91" y="5"/>
                    <a:pt x="78" y="11"/>
                  </a:cubicBezTo>
                  <a:cubicBezTo>
                    <a:pt x="55" y="22"/>
                    <a:pt x="33" y="37"/>
                    <a:pt x="19" y="58"/>
                  </a:cubicBezTo>
                  <a:cubicBezTo>
                    <a:pt x="5" y="79"/>
                    <a:pt x="0" y="107"/>
                    <a:pt x="11" y="130"/>
                  </a:cubicBezTo>
                  <a:cubicBezTo>
                    <a:pt x="12" y="132"/>
                    <a:pt x="13" y="135"/>
                    <a:pt x="15" y="136"/>
                  </a:cubicBezTo>
                  <a:cubicBezTo>
                    <a:pt x="18" y="137"/>
                    <a:pt x="21" y="136"/>
                    <a:pt x="23" y="135"/>
                  </a:cubicBezTo>
                  <a:cubicBezTo>
                    <a:pt x="50" y="127"/>
                    <a:pt x="76" y="118"/>
                    <a:pt x="100" y="104"/>
                  </a:cubicBezTo>
                  <a:cubicBezTo>
                    <a:pt x="125" y="91"/>
                    <a:pt x="147" y="72"/>
                    <a:pt x="160" y="48"/>
                  </a:cubicBezTo>
                  <a:cubicBezTo>
                    <a:pt x="163" y="42"/>
                    <a:pt x="165" y="36"/>
                    <a:pt x="166" y="29"/>
                  </a:cubicBezTo>
                  <a:cubicBezTo>
                    <a:pt x="167" y="22"/>
                    <a:pt x="165" y="15"/>
                    <a:pt x="160" y="10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22">
              <a:extLst>
                <a:ext uri="{FF2B5EF4-FFF2-40B4-BE49-F238E27FC236}">
                  <a16:creationId xmlns:a16="http://schemas.microsoft.com/office/drawing/2014/main" id="{B74A2D48-51C3-4493-94E9-C3DC67281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68785" y="4702365"/>
              <a:ext cx="351030" cy="310146"/>
            </a:xfrm>
            <a:custGeom>
              <a:avLst/>
              <a:gdLst>
                <a:gd name="T0" fmla="*/ 146 w 146"/>
                <a:gd name="T1" fmla="*/ 0 h 128"/>
                <a:gd name="T2" fmla="*/ 144 w 146"/>
                <a:gd name="T3" fmla="*/ 0 h 128"/>
                <a:gd name="T4" fmla="*/ 139 w 146"/>
                <a:gd name="T5" fmla="*/ 2 h 128"/>
                <a:gd name="T6" fmla="*/ 135 w 146"/>
                <a:gd name="T7" fmla="*/ 4 h 128"/>
                <a:gd name="T8" fmla="*/ 130 w 146"/>
                <a:gd name="T9" fmla="*/ 6 h 128"/>
                <a:gd name="T10" fmla="*/ 119 w 146"/>
                <a:gd name="T11" fmla="*/ 10 h 128"/>
                <a:gd name="T12" fmla="*/ 112 w 146"/>
                <a:gd name="T13" fmla="*/ 13 h 128"/>
                <a:gd name="T14" fmla="*/ 105 w 146"/>
                <a:gd name="T15" fmla="*/ 17 h 128"/>
                <a:gd name="T16" fmla="*/ 91 w 146"/>
                <a:gd name="T17" fmla="*/ 25 h 128"/>
                <a:gd name="T18" fmla="*/ 59 w 146"/>
                <a:gd name="T19" fmla="*/ 48 h 128"/>
                <a:gd name="T20" fmla="*/ 32 w 146"/>
                <a:gd name="T21" fmla="*/ 76 h 128"/>
                <a:gd name="T22" fmla="*/ 22 w 146"/>
                <a:gd name="T23" fmla="*/ 90 h 128"/>
                <a:gd name="T24" fmla="*/ 18 w 146"/>
                <a:gd name="T25" fmla="*/ 96 h 128"/>
                <a:gd name="T26" fmla="*/ 14 w 146"/>
                <a:gd name="T27" fmla="*/ 102 h 128"/>
                <a:gd name="T28" fmla="*/ 8 w 146"/>
                <a:gd name="T29" fmla="*/ 113 h 128"/>
                <a:gd name="T30" fmla="*/ 6 w 146"/>
                <a:gd name="T31" fmla="*/ 117 h 128"/>
                <a:gd name="T32" fmla="*/ 4 w 146"/>
                <a:gd name="T33" fmla="*/ 121 h 128"/>
                <a:gd name="T34" fmla="*/ 1 w 146"/>
                <a:gd name="T35" fmla="*/ 126 h 128"/>
                <a:gd name="T36" fmla="*/ 0 w 146"/>
                <a:gd name="T37" fmla="*/ 128 h 128"/>
                <a:gd name="T38" fmla="*/ 1 w 146"/>
                <a:gd name="T39" fmla="*/ 126 h 128"/>
                <a:gd name="T40" fmla="*/ 3 w 146"/>
                <a:gd name="T41" fmla="*/ 121 h 128"/>
                <a:gd name="T42" fmla="*/ 5 w 146"/>
                <a:gd name="T43" fmla="*/ 117 h 128"/>
                <a:gd name="T44" fmla="*/ 7 w 146"/>
                <a:gd name="T45" fmla="*/ 112 h 128"/>
                <a:gd name="T46" fmla="*/ 13 w 146"/>
                <a:gd name="T47" fmla="*/ 102 h 128"/>
                <a:gd name="T48" fmla="*/ 17 w 146"/>
                <a:gd name="T49" fmla="*/ 96 h 128"/>
                <a:gd name="T50" fmla="*/ 21 w 146"/>
                <a:gd name="T51" fmla="*/ 89 h 128"/>
                <a:gd name="T52" fmla="*/ 31 w 146"/>
                <a:gd name="T53" fmla="*/ 75 h 128"/>
                <a:gd name="T54" fmla="*/ 58 w 146"/>
                <a:gd name="T55" fmla="*/ 47 h 128"/>
                <a:gd name="T56" fmla="*/ 90 w 146"/>
                <a:gd name="T57" fmla="*/ 24 h 128"/>
                <a:gd name="T58" fmla="*/ 105 w 146"/>
                <a:gd name="T59" fmla="*/ 15 h 128"/>
                <a:gd name="T60" fmla="*/ 112 w 146"/>
                <a:gd name="T61" fmla="*/ 12 h 128"/>
                <a:gd name="T62" fmla="*/ 118 w 146"/>
                <a:gd name="T63" fmla="*/ 9 h 128"/>
                <a:gd name="T64" fmla="*/ 130 w 146"/>
                <a:gd name="T65" fmla="*/ 5 h 128"/>
                <a:gd name="T66" fmla="*/ 135 w 146"/>
                <a:gd name="T67" fmla="*/ 3 h 128"/>
                <a:gd name="T68" fmla="*/ 139 w 146"/>
                <a:gd name="T69" fmla="*/ 2 h 128"/>
                <a:gd name="T70" fmla="*/ 144 w 146"/>
                <a:gd name="T71" fmla="*/ 0 h 128"/>
                <a:gd name="T72" fmla="*/ 146 w 146"/>
                <a:gd name="T7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6" h="128">
                  <a:moveTo>
                    <a:pt x="146" y="0"/>
                  </a:moveTo>
                  <a:cubicBezTo>
                    <a:pt x="146" y="0"/>
                    <a:pt x="146" y="0"/>
                    <a:pt x="144" y="0"/>
                  </a:cubicBezTo>
                  <a:cubicBezTo>
                    <a:pt x="143" y="1"/>
                    <a:pt x="141" y="2"/>
                    <a:pt x="139" y="2"/>
                  </a:cubicBezTo>
                  <a:cubicBezTo>
                    <a:pt x="138" y="3"/>
                    <a:pt x="136" y="3"/>
                    <a:pt x="135" y="4"/>
                  </a:cubicBezTo>
                  <a:cubicBezTo>
                    <a:pt x="133" y="4"/>
                    <a:pt x="132" y="5"/>
                    <a:pt x="130" y="6"/>
                  </a:cubicBezTo>
                  <a:cubicBezTo>
                    <a:pt x="127" y="7"/>
                    <a:pt x="123" y="8"/>
                    <a:pt x="119" y="10"/>
                  </a:cubicBezTo>
                  <a:cubicBezTo>
                    <a:pt x="117" y="11"/>
                    <a:pt x="115" y="12"/>
                    <a:pt x="112" y="13"/>
                  </a:cubicBezTo>
                  <a:cubicBezTo>
                    <a:pt x="110" y="14"/>
                    <a:pt x="108" y="15"/>
                    <a:pt x="105" y="17"/>
                  </a:cubicBezTo>
                  <a:cubicBezTo>
                    <a:pt x="101" y="19"/>
                    <a:pt x="96" y="22"/>
                    <a:pt x="91" y="25"/>
                  </a:cubicBezTo>
                  <a:cubicBezTo>
                    <a:pt x="81" y="31"/>
                    <a:pt x="70" y="39"/>
                    <a:pt x="59" y="48"/>
                  </a:cubicBezTo>
                  <a:cubicBezTo>
                    <a:pt x="49" y="57"/>
                    <a:pt x="40" y="67"/>
                    <a:pt x="32" y="76"/>
                  </a:cubicBezTo>
                  <a:cubicBezTo>
                    <a:pt x="29" y="81"/>
                    <a:pt x="25" y="85"/>
                    <a:pt x="22" y="90"/>
                  </a:cubicBezTo>
                  <a:cubicBezTo>
                    <a:pt x="21" y="92"/>
                    <a:pt x="19" y="94"/>
                    <a:pt x="18" y="96"/>
                  </a:cubicBezTo>
                  <a:cubicBezTo>
                    <a:pt x="17" y="98"/>
                    <a:pt x="15" y="100"/>
                    <a:pt x="14" y="102"/>
                  </a:cubicBezTo>
                  <a:cubicBezTo>
                    <a:pt x="12" y="106"/>
                    <a:pt x="10" y="110"/>
                    <a:pt x="8" y="113"/>
                  </a:cubicBezTo>
                  <a:cubicBezTo>
                    <a:pt x="7" y="114"/>
                    <a:pt x="6" y="116"/>
                    <a:pt x="6" y="117"/>
                  </a:cubicBezTo>
                  <a:cubicBezTo>
                    <a:pt x="5" y="119"/>
                    <a:pt x="4" y="120"/>
                    <a:pt x="4" y="121"/>
                  </a:cubicBezTo>
                  <a:cubicBezTo>
                    <a:pt x="3" y="123"/>
                    <a:pt x="2" y="125"/>
                    <a:pt x="1" y="126"/>
                  </a:cubicBezTo>
                  <a:cubicBezTo>
                    <a:pt x="1" y="127"/>
                    <a:pt x="0" y="128"/>
                    <a:pt x="0" y="128"/>
                  </a:cubicBezTo>
                  <a:cubicBezTo>
                    <a:pt x="0" y="128"/>
                    <a:pt x="0" y="127"/>
                    <a:pt x="1" y="126"/>
                  </a:cubicBezTo>
                  <a:cubicBezTo>
                    <a:pt x="2" y="125"/>
                    <a:pt x="2" y="123"/>
                    <a:pt x="3" y="121"/>
                  </a:cubicBezTo>
                  <a:cubicBezTo>
                    <a:pt x="4" y="120"/>
                    <a:pt x="4" y="118"/>
                    <a:pt x="5" y="117"/>
                  </a:cubicBezTo>
                  <a:cubicBezTo>
                    <a:pt x="6" y="116"/>
                    <a:pt x="6" y="114"/>
                    <a:pt x="7" y="112"/>
                  </a:cubicBezTo>
                  <a:cubicBezTo>
                    <a:pt x="9" y="109"/>
                    <a:pt x="11" y="106"/>
                    <a:pt x="13" y="102"/>
                  </a:cubicBezTo>
                  <a:cubicBezTo>
                    <a:pt x="14" y="100"/>
                    <a:pt x="16" y="98"/>
                    <a:pt x="17" y="96"/>
                  </a:cubicBezTo>
                  <a:cubicBezTo>
                    <a:pt x="18" y="93"/>
                    <a:pt x="20" y="91"/>
                    <a:pt x="21" y="89"/>
                  </a:cubicBezTo>
                  <a:cubicBezTo>
                    <a:pt x="24" y="85"/>
                    <a:pt x="28" y="80"/>
                    <a:pt x="31" y="75"/>
                  </a:cubicBezTo>
                  <a:cubicBezTo>
                    <a:pt x="39" y="66"/>
                    <a:pt x="48" y="56"/>
                    <a:pt x="58" y="47"/>
                  </a:cubicBezTo>
                  <a:cubicBezTo>
                    <a:pt x="69" y="38"/>
                    <a:pt x="80" y="30"/>
                    <a:pt x="90" y="24"/>
                  </a:cubicBezTo>
                  <a:cubicBezTo>
                    <a:pt x="95" y="21"/>
                    <a:pt x="100" y="18"/>
                    <a:pt x="105" y="15"/>
                  </a:cubicBezTo>
                  <a:cubicBezTo>
                    <a:pt x="107" y="14"/>
                    <a:pt x="109" y="13"/>
                    <a:pt x="112" y="12"/>
                  </a:cubicBezTo>
                  <a:cubicBezTo>
                    <a:pt x="114" y="11"/>
                    <a:pt x="116" y="10"/>
                    <a:pt x="118" y="9"/>
                  </a:cubicBezTo>
                  <a:cubicBezTo>
                    <a:pt x="122" y="7"/>
                    <a:pt x="126" y="6"/>
                    <a:pt x="130" y="5"/>
                  </a:cubicBezTo>
                  <a:cubicBezTo>
                    <a:pt x="131" y="4"/>
                    <a:pt x="133" y="3"/>
                    <a:pt x="135" y="3"/>
                  </a:cubicBezTo>
                  <a:cubicBezTo>
                    <a:pt x="136" y="3"/>
                    <a:pt x="137" y="2"/>
                    <a:pt x="139" y="2"/>
                  </a:cubicBezTo>
                  <a:cubicBezTo>
                    <a:pt x="141" y="1"/>
                    <a:pt x="143" y="1"/>
                    <a:pt x="144" y="0"/>
                  </a:cubicBezTo>
                  <a:cubicBezTo>
                    <a:pt x="145" y="0"/>
                    <a:pt x="146" y="0"/>
                    <a:pt x="1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523">
              <a:extLst>
                <a:ext uri="{FF2B5EF4-FFF2-40B4-BE49-F238E27FC236}">
                  <a16:creationId xmlns:a16="http://schemas.microsoft.com/office/drawing/2014/main" id="{9A921F12-FE29-4C22-B0EE-A2AFFEA48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8917" y="4820784"/>
              <a:ext cx="139566" cy="43703"/>
            </a:xfrm>
            <a:custGeom>
              <a:avLst/>
              <a:gdLst>
                <a:gd name="T0" fmla="*/ 58 w 58"/>
                <a:gd name="T1" fmla="*/ 1 h 18"/>
                <a:gd name="T2" fmla="*/ 29 w 58"/>
                <a:gd name="T3" fmla="*/ 10 h 18"/>
                <a:gd name="T4" fmla="*/ 0 w 58"/>
                <a:gd name="T5" fmla="*/ 18 h 18"/>
                <a:gd name="T6" fmla="*/ 28 w 58"/>
                <a:gd name="T7" fmla="*/ 8 h 18"/>
                <a:gd name="T8" fmla="*/ 58 w 58"/>
                <a:gd name="T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8">
                  <a:moveTo>
                    <a:pt x="58" y="1"/>
                  </a:moveTo>
                  <a:cubicBezTo>
                    <a:pt x="58" y="1"/>
                    <a:pt x="45" y="5"/>
                    <a:pt x="29" y="10"/>
                  </a:cubicBezTo>
                  <a:cubicBezTo>
                    <a:pt x="13" y="15"/>
                    <a:pt x="0" y="18"/>
                    <a:pt x="0" y="18"/>
                  </a:cubicBezTo>
                  <a:cubicBezTo>
                    <a:pt x="0" y="17"/>
                    <a:pt x="12" y="13"/>
                    <a:pt x="28" y="8"/>
                  </a:cubicBezTo>
                  <a:cubicBezTo>
                    <a:pt x="45" y="4"/>
                    <a:pt x="58" y="0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524">
              <a:extLst>
                <a:ext uri="{FF2B5EF4-FFF2-40B4-BE49-F238E27FC236}">
                  <a16:creationId xmlns:a16="http://schemas.microsoft.com/office/drawing/2014/main" id="{5FCB48DA-008D-4E17-82A6-48BC714A1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94253" y="4827833"/>
              <a:ext cx="7049" cy="148025"/>
            </a:xfrm>
            <a:custGeom>
              <a:avLst/>
              <a:gdLst>
                <a:gd name="T0" fmla="*/ 1 w 3"/>
                <a:gd name="T1" fmla="*/ 61 h 61"/>
                <a:gd name="T2" fmla="*/ 0 w 3"/>
                <a:gd name="T3" fmla="*/ 52 h 61"/>
                <a:gd name="T4" fmla="*/ 0 w 3"/>
                <a:gd name="T5" fmla="*/ 31 h 61"/>
                <a:gd name="T6" fmla="*/ 1 w 3"/>
                <a:gd name="T7" fmla="*/ 9 h 61"/>
                <a:gd name="T8" fmla="*/ 2 w 3"/>
                <a:gd name="T9" fmla="*/ 0 h 61"/>
                <a:gd name="T10" fmla="*/ 2 w 3"/>
                <a:gd name="T11" fmla="*/ 9 h 61"/>
                <a:gd name="T12" fmla="*/ 2 w 3"/>
                <a:gd name="T13" fmla="*/ 31 h 61"/>
                <a:gd name="T14" fmla="*/ 1 w 3"/>
                <a:gd name="T15" fmla="*/ 52 h 61"/>
                <a:gd name="T16" fmla="*/ 1 w 3"/>
                <a:gd name="T17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61">
                  <a:moveTo>
                    <a:pt x="1" y="61"/>
                  </a:moveTo>
                  <a:cubicBezTo>
                    <a:pt x="0" y="61"/>
                    <a:pt x="0" y="58"/>
                    <a:pt x="0" y="52"/>
                  </a:cubicBezTo>
                  <a:cubicBezTo>
                    <a:pt x="0" y="47"/>
                    <a:pt x="0" y="39"/>
                    <a:pt x="0" y="31"/>
                  </a:cubicBezTo>
                  <a:cubicBezTo>
                    <a:pt x="0" y="22"/>
                    <a:pt x="1" y="15"/>
                    <a:pt x="1" y="9"/>
                  </a:cubicBezTo>
                  <a:cubicBezTo>
                    <a:pt x="2" y="3"/>
                    <a:pt x="2" y="0"/>
                    <a:pt x="2" y="0"/>
                  </a:cubicBezTo>
                  <a:cubicBezTo>
                    <a:pt x="3" y="0"/>
                    <a:pt x="2" y="4"/>
                    <a:pt x="2" y="9"/>
                  </a:cubicBezTo>
                  <a:cubicBezTo>
                    <a:pt x="2" y="15"/>
                    <a:pt x="2" y="23"/>
                    <a:pt x="2" y="31"/>
                  </a:cubicBezTo>
                  <a:cubicBezTo>
                    <a:pt x="1" y="39"/>
                    <a:pt x="1" y="46"/>
                    <a:pt x="1" y="52"/>
                  </a:cubicBezTo>
                  <a:cubicBezTo>
                    <a:pt x="1" y="58"/>
                    <a:pt x="1" y="61"/>
                    <a:pt x="1" y="6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525">
              <a:extLst>
                <a:ext uri="{FF2B5EF4-FFF2-40B4-BE49-F238E27FC236}">
                  <a16:creationId xmlns:a16="http://schemas.microsoft.com/office/drawing/2014/main" id="{1E1EB3C3-E462-478F-9977-2BC77C23E0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4082" y="4741838"/>
              <a:ext cx="12688" cy="169171"/>
            </a:xfrm>
            <a:custGeom>
              <a:avLst/>
              <a:gdLst>
                <a:gd name="T0" fmla="*/ 5 w 5"/>
                <a:gd name="T1" fmla="*/ 70 h 70"/>
                <a:gd name="T2" fmla="*/ 2 w 5"/>
                <a:gd name="T3" fmla="*/ 35 h 70"/>
                <a:gd name="T4" fmla="*/ 0 w 5"/>
                <a:gd name="T5" fmla="*/ 0 h 70"/>
                <a:gd name="T6" fmla="*/ 3 w 5"/>
                <a:gd name="T7" fmla="*/ 35 h 70"/>
                <a:gd name="T8" fmla="*/ 5 w 5"/>
                <a:gd name="T9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0">
                  <a:moveTo>
                    <a:pt x="5" y="70"/>
                  </a:moveTo>
                  <a:cubicBezTo>
                    <a:pt x="5" y="70"/>
                    <a:pt x="3" y="54"/>
                    <a:pt x="2" y="35"/>
                  </a:cubicBezTo>
                  <a:cubicBezTo>
                    <a:pt x="0" y="16"/>
                    <a:pt x="0" y="0"/>
                    <a:pt x="0" y="0"/>
                  </a:cubicBezTo>
                  <a:cubicBezTo>
                    <a:pt x="1" y="0"/>
                    <a:pt x="2" y="15"/>
                    <a:pt x="3" y="35"/>
                  </a:cubicBezTo>
                  <a:cubicBezTo>
                    <a:pt x="5" y="54"/>
                    <a:pt x="5" y="70"/>
                    <a:pt x="5" y="7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26">
              <a:extLst>
                <a:ext uri="{FF2B5EF4-FFF2-40B4-BE49-F238E27FC236}">
                  <a16:creationId xmlns:a16="http://schemas.microsoft.com/office/drawing/2014/main" id="{00302751-4AC5-40A4-BA8C-410EE82A84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1828" y="4736199"/>
              <a:ext cx="152254" cy="7049"/>
            </a:xfrm>
            <a:custGeom>
              <a:avLst/>
              <a:gdLst>
                <a:gd name="T0" fmla="*/ 0 w 63"/>
                <a:gd name="T1" fmla="*/ 0 h 3"/>
                <a:gd name="T2" fmla="*/ 9 w 63"/>
                <a:gd name="T3" fmla="*/ 0 h 3"/>
                <a:gd name="T4" fmla="*/ 32 w 63"/>
                <a:gd name="T5" fmla="*/ 1 h 3"/>
                <a:gd name="T6" fmla="*/ 54 w 63"/>
                <a:gd name="T7" fmla="*/ 2 h 3"/>
                <a:gd name="T8" fmla="*/ 63 w 63"/>
                <a:gd name="T9" fmla="*/ 2 h 3"/>
                <a:gd name="T10" fmla="*/ 54 w 63"/>
                <a:gd name="T11" fmla="*/ 3 h 3"/>
                <a:gd name="T12" fmla="*/ 32 w 63"/>
                <a:gd name="T13" fmla="*/ 2 h 3"/>
                <a:gd name="T14" fmla="*/ 9 w 63"/>
                <a:gd name="T15" fmla="*/ 1 h 3"/>
                <a:gd name="T16" fmla="*/ 0 w 63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">
                  <a:moveTo>
                    <a:pt x="0" y="0"/>
                  </a:moveTo>
                  <a:cubicBezTo>
                    <a:pt x="0" y="0"/>
                    <a:pt x="4" y="0"/>
                    <a:pt x="9" y="0"/>
                  </a:cubicBezTo>
                  <a:cubicBezTo>
                    <a:pt x="15" y="0"/>
                    <a:pt x="23" y="0"/>
                    <a:pt x="32" y="1"/>
                  </a:cubicBezTo>
                  <a:cubicBezTo>
                    <a:pt x="40" y="1"/>
                    <a:pt x="48" y="1"/>
                    <a:pt x="54" y="2"/>
                  </a:cubicBezTo>
                  <a:cubicBezTo>
                    <a:pt x="60" y="2"/>
                    <a:pt x="63" y="2"/>
                    <a:pt x="63" y="2"/>
                  </a:cubicBezTo>
                  <a:cubicBezTo>
                    <a:pt x="63" y="3"/>
                    <a:pt x="60" y="3"/>
                    <a:pt x="54" y="3"/>
                  </a:cubicBezTo>
                  <a:cubicBezTo>
                    <a:pt x="48" y="3"/>
                    <a:pt x="40" y="2"/>
                    <a:pt x="32" y="2"/>
                  </a:cubicBezTo>
                  <a:cubicBezTo>
                    <a:pt x="23" y="2"/>
                    <a:pt x="15" y="2"/>
                    <a:pt x="9" y="1"/>
                  </a:cubicBezTo>
                  <a:cubicBezTo>
                    <a:pt x="4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527">
              <a:extLst>
                <a:ext uri="{FF2B5EF4-FFF2-40B4-BE49-F238E27FC236}">
                  <a16:creationId xmlns:a16="http://schemas.microsoft.com/office/drawing/2014/main" id="{1AC0F4FA-4AE9-4C0E-8937-A242B59C1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90302" y="4770033"/>
              <a:ext cx="80356" cy="439844"/>
            </a:xfrm>
            <a:custGeom>
              <a:avLst/>
              <a:gdLst>
                <a:gd name="T0" fmla="*/ 0 w 33"/>
                <a:gd name="T1" fmla="*/ 182 h 182"/>
                <a:gd name="T2" fmla="*/ 0 w 33"/>
                <a:gd name="T3" fmla="*/ 180 h 182"/>
                <a:gd name="T4" fmla="*/ 0 w 33"/>
                <a:gd name="T5" fmla="*/ 174 h 182"/>
                <a:gd name="T6" fmla="*/ 0 w 33"/>
                <a:gd name="T7" fmla="*/ 155 h 182"/>
                <a:gd name="T8" fmla="*/ 1 w 33"/>
                <a:gd name="T9" fmla="*/ 125 h 182"/>
                <a:gd name="T10" fmla="*/ 6 w 33"/>
                <a:gd name="T11" fmla="*/ 89 h 182"/>
                <a:gd name="T12" fmla="*/ 14 w 33"/>
                <a:gd name="T13" fmla="*/ 54 h 182"/>
                <a:gd name="T14" fmla="*/ 23 w 33"/>
                <a:gd name="T15" fmla="*/ 26 h 182"/>
                <a:gd name="T16" fmla="*/ 30 w 33"/>
                <a:gd name="T17" fmla="*/ 7 h 182"/>
                <a:gd name="T18" fmla="*/ 32 w 33"/>
                <a:gd name="T19" fmla="*/ 2 h 182"/>
                <a:gd name="T20" fmla="*/ 33 w 33"/>
                <a:gd name="T21" fmla="*/ 0 h 182"/>
                <a:gd name="T22" fmla="*/ 32 w 33"/>
                <a:gd name="T23" fmla="*/ 2 h 182"/>
                <a:gd name="T24" fmla="*/ 30 w 33"/>
                <a:gd name="T25" fmla="*/ 7 h 182"/>
                <a:gd name="T26" fmla="*/ 24 w 33"/>
                <a:gd name="T27" fmla="*/ 26 h 182"/>
                <a:gd name="T28" fmla="*/ 16 w 33"/>
                <a:gd name="T29" fmla="*/ 54 h 182"/>
                <a:gd name="T30" fmla="*/ 8 w 33"/>
                <a:gd name="T31" fmla="*/ 90 h 182"/>
                <a:gd name="T32" fmla="*/ 3 w 33"/>
                <a:gd name="T33" fmla="*/ 125 h 182"/>
                <a:gd name="T34" fmla="*/ 1 w 33"/>
                <a:gd name="T35" fmla="*/ 155 h 182"/>
                <a:gd name="T36" fmla="*/ 0 w 33"/>
                <a:gd name="T37" fmla="*/ 174 h 182"/>
                <a:gd name="T38" fmla="*/ 0 w 33"/>
                <a:gd name="T39" fmla="*/ 180 h 182"/>
                <a:gd name="T40" fmla="*/ 0 w 33"/>
                <a:gd name="T41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182">
                  <a:moveTo>
                    <a:pt x="0" y="182"/>
                  </a:moveTo>
                  <a:cubicBezTo>
                    <a:pt x="0" y="182"/>
                    <a:pt x="0" y="181"/>
                    <a:pt x="0" y="180"/>
                  </a:cubicBezTo>
                  <a:cubicBezTo>
                    <a:pt x="0" y="178"/>
                    <a:pt x="0" y="177"/>
                    <a:pt x="0" y="174"/>
                  </a:cubicBezTo>
                  <a:cubicBezTo>
                    <a:pt x="0" y="170"/>
                    <a:pt x="0" y="163"/>
                    <a:pt x="0" y="155"/>
                  </a:cubicBezTo>
                  <a:cubicBezTo>
                    <a:pt x="0" y="146"/>
                    <a:pt x="0" y="136"/>
                    <a:pt x="1" y="125"/>
                  </a:cubicBezTo>
                  <a:cubicBezTo>
                    <a:pt x="3" y="114"/>
                    <a:pt x="4" y="102"/>
                    <a:pt x="6" y="89"/>
                  </a:cubicBezTo>
                  <a:cubicBezTo>
                    <a:pt x="9" y="77"/>
                    <a:pt x="11" y="65"/>
                    <a:pt x="14" y="54"/>
                  </a:cubicBezTo>
                  <a:cubicBezTo>
                    <a:pt x="17" y="43"/>
                    <a:pt x="20" y="34"/>
                    <a:pt x="23" y="26"/>
                  </a:cubicBezTo>
                  <a:cubicBezTo>
                    <a:pt x="25" y="18"/>
                    <a:pt x="28" y="11"/>
                    <a:pt x="30" y="7"/>
                  </a:cubicBezTo>
                  <a:cubicBezTo>
                    <a:pt x="30" y="5"/>
                    <a:pt x="31" y="3"/>
                    <a:pt x="32" y="2"/>
                  </a:cubicBezTo>
                  <a:cubicBezTo>
                    <a:pt x="32" y="1"/>
                    <a:pt x="33" y="0"/>
                    <a:pt x="33" y="0"/>
                  </a:cubicBezTo>
                  <a:cubicBezTo>
                    <a:pt x="33" y="0"/>
                    <a:pt x="32" y="1"/>
                    <a:pt x="32" y="2"/>
                  </a:cubicBezTo>
                  <a:cubicBezTo>
                    <a:pt x="32" y="4"/>
                    <a:pt x="31" y="5"/>
                    <a:pt x="30" y="7"/>
                  </a:cubicBezTo>
                  <a:cubicBezTo>
                    <a:pt x="29" y="12"/>
                    <a:pt x="26" y="18"/>
                    <a:pt x="24" y="26"/>
                  </a:cubicBezTo>
                  <a:cubicBezTo>
                    <a:pt x="21" y="34"/>
                    <a:pt x="18" y="44"/>
                    <a:pt x="16" y="54"/>
                  </a:cubicBezTo>
                  <a:cubicBezTo>
                    <a:pt x="13" y="65"/>
                    <a:pt x="10" y="77"/>
                    <a:pt x="8" y="90"/>
                  </a:cubicBezTo>
                  <a:cubicBezTo>
                    <a:pt x="6" y="102"/>
                    <a:pt x="4" y="114"/>
                    <a:pt x="3" y="125"/>
                  </a:cubicBezTo>
                  <a:cubicBezTo>
                    <a:pt x="2" y="136"/>
                    <a:pt x="1" y="146"/>
                    <a:pt x="1" y="155"/>
                  </a:cubicBezTo>
                  <a:cubicBezTo>
                    <a:pt x="1" y="163"/>
                    <a:pt x="0" y="170"/>
                    <a:pt x="0" y="174"/>
                  </a:cubicBezTo>
                  <a:cubicBezTo>
                    <a:pt x="0" y="177"/>
                    <a:pt x="0" y="178"/>
                    <a:pt x="0" y="180"/>
                  </a:cubicBezTo>
                  <a:cubicBezTo>
                    <a:pt x="0" y="181"/>
                    <a:pt x="0" y="182"/>
                    <a:pt x="0" y="18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528">
              <a:extLst>
                <a:ext uri="{FF2B5EF4-FFF2-40B4-BE49-F238E27FC236}">
                  <a16:creationId xmlns:a16="http://schemas.microsoft.com/office/drawing/2014/main" id="{D38BE068-7EE8-4CAF-B641-9571F16EB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8536" y="4982907"/>
              <a:ext cx="101502" cy="90224"/>
            </a:xfrm>
            <a:custGeom>
              <a:avLst/>
              <a:gdLst>
                <a:gd name="T0" fmla="*/ 42 w 42"/>
                <a:gd name="T1" fmla="*/ 0 h 37"/>
                <a:gd name="T2" fmla="*/ 36 w 42"/>
                <a:gd name="T3" fmla="*/ 6 h 37"/>
                <a:gd name="T4" fmla="*/ 22 w 42"/>
                <a:gd name="T5" fmla="*/ 19 h 37"/>
                <a:gd name="T6" fmla="*/ 7 w 42"/>
                <a:gd name="T7" fmla="*/ 32 h 37"/>
                <a:gd name="T8" fmla="*/ 0 w 42"/>
                <a:gd name="T9" fmla="*/ 36 h 37"/>
                <a:gd name="T10" fmla="*/ 6 w 42"/>
                <a:gd name="T11" fmla="*/ 31 h 37"/>
                <a:gd name="T12" fmla="*/ 21 w 42"/>
                <a:gd name="T13" fmla="*/ 18 h 37"/>
                <a:gd name="T14" fmla="*/ 35 w 42"/>
                <a:gd name="T15" fmla="*/ 5 h 37"/>
                <a:gd name="T16" fmla="*/ 42 w 42"/>
                <a:gd name="T1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7">
                  <a:moveTo>
                    <a:pt x="42" y="0"/>
                  </a:moveTo>
                  <a:cubicBezTo>
                    <a:pt x="42" y="0"/>
                    <a:pt x="40" y="2"/>
                    <a:pt x="36" y="6"/>
                  </a:cubicBezTo>
                  <a:cubicBezTo>
                    <a:pt x="32" y="9"/>
                    <a:pt x="27" y="14"/>
                    <a:pt x="22" y="19"/>
                  </a:cubicBezTo>
                  <a:cubicBezTo>
                    <a:pt x="16" y="24"/>
                    <a:pt x="10" y="29"/>
                    <a:pt x="7" y="32"/>
                  </a:cubicBezTo>
                  <a:cubicBezTo>
                    <a:pt x="3" y="35"/>
                    <a:pt x="0" y="37"/>
                    <a:pt x="0" y="36"/>
                  </a:cubicBezTo>
                  <a:cubicBezTo>
                    <a:pt x="0" y="36"/>
                    <a:pt x="2" y="34"/>
                    <a:pt x="6" y="31"/>
                  </a:cubicBezTo>
                  <a:cubicBezTo>
                    <a:pt x="10" y="27"/>
                    <a:pt x="15" y="23"/>
                    <a:pt x="21" y="18"/>
                  </a:cubicBezTo>
                  <a:cubicBezTo>
                    <a:pt x="26" y="13"/>
                    <a:pt x="31" y="9"/>
                    <a:pt x="35" y="5"/>
                  </a:cubicBezTo>
                  <a:cubicBezTo>
                    <a:pt x="39" y="2"/>
                    <a:pt x="41" y="0"/>
                    <a:pt x="4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529">
              <a:extLst>
                <a:ext uri="{FF2B5EF4-FFF2-40B4-BE49-F238E27FC236}">
                  <a16:creationId xmlns:a16="http://schemas.microsoft.com/office/drawing/2014/main" id="{D1EB7750-D4EF-4D78-B04D-52BF93218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906" y="4932155"/>
              <a:ext cx="93044" cy="135337"/>
            </a:xfrm>
            <a:custGeom>
              <a:avLst/>
              <a:gdLst>
                <a:gd name="T0" fmla="*/ 39 w 39"/>
                <a:gd name="T1" fmla="*/ 56 h 56"/>
                <a:gd name="T2" fmla="*/ 33 w 39"/>
                <a:gd name="T3" fmla="*/ 48 h 56"/>
                <a:gd name="T4" fmla="*/ 20 w 39"/>
                <a:gd name="T5" fmla="*/ 28 h 56"/>
                <a:gd name="T6" fmla="*/ 6 w 39"/>
                <a:gd name="T7" fmla="*/ 8 h 56"/>
                <a:gd name="T8" fmla="*/ 0 w 39"/>
                <a:gd name="T9" fmla="*/ 0 h 56"/>
                <a:gd name="T10" fmla="*/ 7 w 39"/>
                <a:gd name="T11" fmla="*/ 8 h 56"/>
                <a:gd name="T12" fmla="*/ 21 w 39"/>
                <a:gd name="T13" fmla="*/ 27 h 56"/>
                <a:gd name="T14" fmla="*/ 34 w 39"/>
                <a:gd name="T15" fmla="*/ 47 h 56"/>
                <a:gd name="T16" fmla="*/ 39 w 39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56">
                  <a:moveTo>
                    <a:pt x="39" y="56"/>
                  </a:moveTo>
                  <a:cubicBezTo>
                    <a:pt x="39" y="56"/>
                    <a:pt x="37" y="53"/>
                    <a:pt x="33" y="48"/>
                  </a:cubicBezTo>
                  <a:cubicBezTo>
                    <a:pt x="29" y="42"/>
                    <a:pt x="25" y="36"/>
                    <a:pt x="20" y="28"/>
                  </a:cubicBezTo>
                  <a:cubicBezTo>
                    <a:pt x="14" y="21"/>
                    <a:pt x="10" y="14"/>
                    <a:pt x="6" y="8"/>
                  </a:cubicBezTo>
                  <a:cubicBezTo>
                    <a:pt x="2" y="3"/>
                    <a:pt x="0" y="0"/>
                    <a:pt x="0" y="0"/>
                  </a:cubicBezTo>
                  <a:cubicBezTo>
                    <a:pt x="0" y="0"/>
                    <a:pt x="3" y="3"/>
                    <a:pt x="7" y="8"/>
                  </a:cubicBezTo>
                  <a:cubicBezTo>
                    <a:pt x="10" y="13"/>
                    <a:pt x="16" y="19"/>
                    <a:pt x="21" y="27"/>
                  </a:cubicBezTo>
                  <a:cubicBezTo>
                    <a:pt x="26" y="35"/>
                    <a:pt x="31" y="42"/>
                    <a:pt x="34" y="47"/>
                  </a:cubicBezTo>
                  <a:cubicBezTo>
                    <a:pt x="37" y="53"/>
                    <a:pt x="39" y="56"/>
                    <a:pt x="39" y="5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530">
              <a:extLst>
                <a:ext uri="{FF2B5EF4-FFF2-40B4-BE49-F238E27FC236}">
                  <a16:creationId xmlns:a16="http://schemas.microsoft.com/office/drawing/2014/main" id="{A6ACE92A-9B34-4B78-866A-98166BAB1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8667" y="4799638"/>
              <a:ext cx="159303" cy="104322"/>
            </a:xfrm>
            <a:custGeom>
              <a:avLst/>
              <a:gdLst>
                <a:gd name="T0" fmla="*/ 66 w 66"/>
                <a:gd name="T1" fmla="*/ 1 h 43"/>
                <a:gd name="T2" fmla="*/ 34 w 66"/>
                <a:gd name="T3" fmla="*/ 22 h 43"/>
                <a:gd name="T4" fmla="*/ 1 w 66"/>
                <a:gd name="T5" fmla="*/ 43 h 43"/>
                <a:gd name="T6" fmla="*/ 33 w 66"/>
                <a:gd name="T7" fmla="*/ 21 h 43"/>
                <a:gd name="T8" fmla="*/ 66 w 66"/>
                <a:gd name="T9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43">
                  <a:moveTo>
                    <a:pt x="66" y="1"/>
                  </a:moveTo>
                  <a:cubicBezTo>
                    <a:pt x="66" y="1"/>
                    <a:pt x="52" y="11"/>
                    <a:pt x="34" y="22"/>
                  </a:cubicBezTo>
                  <a:cubicBezTo>
                    <a:pt x="16" y="34"/>
                    <a:pt x="1" y="43"/>
                    <a:pt x="1" y="43"/>
                  </a:cubicBezTo>
                  <a:cubicBezTo>
                    <a:pt x="0" y="42"/>
                    <a:pt x="15" y="33"/>
                    <a:pt x="33" y="21"/>
                  </a:cubicBezTo>
                  <a:cubicBezTo>
                    <a:pt x="51" y="9"/>
                    <a:pt x="66" y="0"/>
                    <a:pt x="6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531">
              <a:extLst>
                <a:ext uri="{FF2B5EF4-FFF2-40B4-BE49-F238E27FC236}">
                  <a16:creationId xmlns:a16="http://schemas.microsoft.com/office/drawing/2014/main" id="{8500B654-40A7-4718-BCFC-B381C88FA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53740" y="4806687"/>
              <a:ext cx="102913" cy="101502"/>
            </a:xfrm>
            <a:custGeom>
              <a:avLst/>
              <a:gdLst>
                <a:gd name="T0" fmla="*/ 43 w 43"/>
                <a:gd name="T1" fmla="*/ 42 h 42"/>
                <a:gd name="T2" fmla="*/ 21 w 43"/>
                <a:gd name="T3" fmla="*/ 21 h 42"/>
                <a:gd name="T4" fmla="*/ 0 w 43"/>
                <a:gd name="T5" fmla="*/ 0 h 42"/>
                <a:gd name="T6" fmla="*/ 22 w 43"/>
                <a:gd name="T7" fmla="*/ 20 h 42"/>
                <a:gd name="T8" fmla="*/ 43 w 43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2">
                  <a:moveTo>
                    <a:pt x="43" y="42"/>
                  </a:moveTo>
                  <a:cubicBezTo>
                    <a:pt x="43" y="42"/>
                    <a:pt x="33" y="33"/>
                    <a:pt x="21" y="21"/>
                  </a:cubicBezTo>
                  <a:cubicBezTo>
                    <a:pt x="9" y="10"/>
                    <a:pt x="0" y="0"/>
                    <a:pt x="0" y="0"/>
                  </a:cubicBezTo>
                  <a:cubicBezTo>
                    <a:pt x="1" y="0"/>
                    <a:pt x="11" y="9"/>
                    <a:pt x="22" y="20"/>
                  </a:cubicBezTo>
                  <a:cubicBezTo>
                    <a:pt x="34" y="32"/>
                    <a:pt x="43" y="41"/>
                    <a:pt x="43" y="4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532">
              <a:extLst>
                <a:ext uri="{FF2B5EF4-FFF2-40B4-BE49-F238E27FC236}">
                  <a16:creationId xmlns:a16="http://schemas.microsoft.com/office/drawing/2014/main" id="{96F4CAB1-CBB7-4681-8FD9-FB32A8D3B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618" y="4678399"/>
              <a:ext cx="439844" cy="226971"/>
            </a:xfrm>
            <a:custGeom>
              <a:avLst/>
              <a:gdLst>
                <a:gd name="T0" fmla="*/ 0 w 182"/>
                <a:gd name="T1" fmla="*/ 94 h 94"/>
                <a:gd name="T2" fmla="*/ 13 w 182"/>
                <a:gd name="T3" fmla="*/ 93 h 94"/>
                <a:gd name="T4" fmla="*/ 38 w 182"/>
                <a:gd name="T5" fmla="*/ 85 h 94"/>
                <a:gd name="T6" fmla="*/ 49 w 182"/>
                <a:gd name="T7" fmla="*/ 79 h 94"/>
                <a:gd name="T8" fmla="*/ 98 w 182"/>
                <a:gd name="T9" fmla="*/ 73 h 94"/>
                <a:gd name="T10" fmla="*/ 176 w 182"/>
                <a:gd name="T11" fmla="*/ 53 h 94"/>
                <a:gd name="T12" fmla="*/ 180 w 182"/>
                <a:gd name="T13" fmla="*/ 50 h 94"/>
                <a:gd name="T14" fmla="*/ 174 w 182"/>
                <a:gd name="T15" fmla="*/ 39 h 94"/>
                <a:gd name="T16" fmla="*/ 108 w 182"/>
                <a:gd name="T17" fmla="*/ 7 h 94"/>
                <a:gd name="T18" fmla="*/ 37 w 182"/>
                <a:gd name="T19" fmla="*/ 15 h 94"/>
                <a:gd name="T20" fmla="*/ 0 w 182"/>
                <a:gd name="T21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2" h="94">
                  <a:moveTo>
                    <a:pt x="0" y="94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22" y="92"/>
                    <a:pt x="30" y="89"/>
                    <a:pt x="38" y="85"/>
                  </a:cubicBezTo>
                  <a:cubicBezTo>
                    <a:pt x="42" y="83"/>
                    <a:pt x="45" y="81"/>
                    <a:pt x="49" y="79"/>
                  </a:cubicBezTo>
                  <a:cubicBezTo>
                    <a:pt x="65" y="73"/>
                    <a:pt x="82" y="74"/>
                    <a:pt x="98" y="73"/>
                  </a:cubicBezTo>
                  <a:cubicBezTo>
                    <a:pt x="125" y="72"/>
                    <a:pt x="152" y="65"/>
                    <a:pt x="176" y="53"/>
                  </a:cubicBezTo>
                  <a:cubicBezTo>
                    <a:pt x="178" y="53"/>
                    <a:pt x="179" y="52"/>
                    <a:pt x="180" y="50"/>
                  </a:cubicBezTo>
                  <a:cubicBezTo>
                    <a:pt x="182" y="46"/>
                    <a:pt x="178" y="42"/>
                    <a:pt x="174" y="39"/>
                  </a:cubicBezTo>
                  <a:cubicBezTo>
                    <a:pt x="153" y="26"/>
                    <a:pt x="131" y="13"/>
                    <a:pt x="108" y="7"/>
                  </a:cubicBezTo>
                  <a:cubicBezTo>
                    <a:pt x="84" y="0"/>
                    <a:pt x="57" y="1"/>
                    <a:pt x="37" y="15"/>
                  </a:cubicBezTo>
                  <a:cubicBezTo>
                    <a:pt x="13" y="32"/>
                    <a:pt x="4" y="65"/>
                    <a:pt x="0" y="94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533">
              <a:extLst>
                <a:ext uri="{FF2B5EF4-FFF2-40B4-BE49-F238E27FC236}">
                  <a16:creationId xmlns:a16="http://schemas.microsoft.com/office/drawing/2014/main" id="{BCF20E1F-5227-48E8-BE24-C7DD9319B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3438" y="4709414"/>
              <a:ext cx="431385" cy="195956"/>
            </a:xfrm>
            <a:custGeom>
              <a:avLst/>
              <a:gdLst>
                <a:gd name="T0" fmla="*/ 179 w 179"/>
                <a:gd name="T1" fmla="*/ 36 h 81"/>
                <a:gd name="T2" fmla="*/ 177 w 179"/>
                <a:gd name="T3" fmla="*/ 35 h 81"/>
                <a:gd name="T4" fmla="*/ 171 w 179"/>
                <a:gd name="T5" fmla="*/ 32 h 81"/>
                <a:gd name="T6" fmla="*/ 149 w 179"/>
                <a:gd name="T7" fmla="*/ 21 h 81"/>
                <a:gd name="T8" fmla="*/ 116 w 179"/>
                <a:gd name="T9" fmla="*/ 8 h 81"/>
                <a:gd name="T10" fmla="*/ 72 w 179"/>
                <a:gd name="T11" fmla="*/ 4 h 81"/>
                <a:gd name="T12" fmla="*/ 32 w 179"/>
                <a:gd name="T13" fmla="*/ 21 h 81"/>
                <a:gd name="T14" fmla="*/ 12 w 179"/>
                <a:gd name="T15" fmla="*/ 50 h 81"/>
                <a:gd name="T16" fmla="*/ 3 w 179"/>
                <a:gd name="T17" fmla="*/ 73 h 81"/>
                <a:gd name="T18" fmla="*/ 0 w 179"/>
                <a:gd name="T19" fmla="*/ 79 h 81"/>
                <a:gd name="T20" fmla="*/ 0 w 179"/>
                <a:gd name="T21" fmla="*/ 81 h 81"/>
                <a:gd name="T22" fmla="*/ 0 w 179"/>
                <a:gd name="T23" fmla="*/ 79 h 81"/>
                <a:gd name="T24" fmla="*/ 2 w 179"/>
                <a:gd name="T25" fmla="*/ 73 h 81"/>
                <a:gd name="T26" fmla="*/ 11 w 179"/>
                <a:gd name="T27" fmla="*/ 50 h 81"/>
                <a:gd name="T28" fmla="*/ 31 w 179"/>
                <a:gd name="T29" fmla="*/ 20 h 81"/>
                <a:gd name="T30" fmla="*/ 72 w 179"/>
                <a:gd name="T31" fmla="*/ 2 h 81"/>
                <a:gd name="T32" fmla="*/ 116 w 179"/>
                <a:gd name="T33" fmla="*/ 6 h 81"/>
                <a:gd name="T34" fmla="*/ 150 w 179"/>
                <a:gd name="T35" fmla="*/ 20 h 81"/>
                <a:gd name="T36" fmla="*/ 171 w 179"/>
                <a:gd name="T37" fmla="*/ 31 h 81"/>
                <a:gd name="T38" fmla="*/ 177 w 179"/>
                <a:gd name="T39" fmla="*/ 35 h 81"/>
                <a:gd name="T40" fmla="*/ 179 w 179"/>
                <a:gd name="T41" fmla="*/ 3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9" h="81">
                  <a:moveTo>
                    <a:pt x="179" y="36"/>
                  </a:moveTo>
                  <a:cubicBezTo>
                    <a:pt x="179" y="36"/>
                    <a:pt x="178" y="36"/>
                    <a:pt x="177" y="35"/>
                  </a:cubicBezTo>
                  <a:cubicBezTo>
                    <a:pt x="176" y="34"/>
                    <a:pt x="174" y="33"/>
                    <a:pt x="171" y="32"/>
                  </a:cubicBezTo>
                  <a:cubicBezTo>
                    <a:pt x="166" y="29"/>
                    <a:pt x="159" y="25"/>
                    <a:pt x="149" y="21"/>
                  </a:cubicBezTo>
                  <a:cubicBezTo>
                    <a:pt x="140" y="16"/>
                    <a:pt x="129" y="11"/>
                    <a:pt x="116" y="8"/>
                  </a:cubicBezTo>
                  <a:cubicBezTo>
                    <a:pt x="103" y="4"/>
                    <a:pt x="88" y="2"/>
                    <a:pt x="72" y="4"/>
                  </a:cubicBezTo>
                  <a:cubicBezTo>
                    <a:pt x="57" y="6"/>
                    <a:pt x="42" y="12"/>
                    <a:pt x="32" y="21"/>
                  </a:cubicBezTo>
                  <a:cubicBezTo>
                    <a:pt x="22" y="30"/>
                    <a:pt x="16" y="41"/>
                    <a:pt x="12" y="50"/>
                  </a:cubicBezTo>
                  <a:cubicBezTo>
                    <a:pt x="7" y="60"/>
                    <a:pt x="5" y="68"/>
                    <a:pt x="3" y="73"/>
                  </a:cubicBezTo>
                  <a:cubicBezTo>
                    <a:pt x="2" y="76"/>
                    <a:pt x="1" y="78"/>
                    <a:pt x="0" y="7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79"/>
                  </a:cubicBezTo>
                  <a:cubicBezTo>
                    <a:pt x="1" y="77"/>
                    <a:pt x="1" y="75"/>
                    <a:pt x="2" y="73"/>
                  </a:cubicBezTo>
                  <a:cubicBezTo>
                    <a:pt x="4" y="67"/>
                    <a:pt x="6" y="59"/>
                    <a:pt x="11" y="50"/>
                  </a:cubicBezTo>
                  <a:cubicBezTo>
                    <a:pt x="15" y="40"/>
                    <a:pt x="21" y="29"/>
                    <a:pt x="31" y="20"/>
                  </a:cubicBezTo>
                  <a:cubicBezTo>
                    <a:pt x="42" y="11"/>
                    <a:pt x="56" y="5"/>
                    <a:pt x="72" y="2"/>
                  </a:cubicBezTo>
                  <a:cubicBezTo>
                    <a:pt x="88" y="0"/>
                    <a:pt x="103" y="2"/>
                    <a:pt x="116" y="6"/>
                  </a:cubicBezTo>
                  <a:cubicBezTo>
                    <a:pt x="129" y="10"/>
                    <a:pt x="141" y="15"/>
                    <a:pt x="150" y="20"/>
                  </a:cubicBezTo>
                  <a:cubicBezTo>
                    <a:pt x="159" y="24"/>
                    <a:pt x="166" y="28"/>
                    <a:pt x="171" y="31"/>
                  </a:cubicBezTo>
                  <a:cubicBezTo>
                    <a:pt x="174" y="33"/>
                    <a:pt x="176" y="34"/>
                    <a:pt x="177" y="35"/>
                  </a:cubicBezTo>
                  <a:cubicBezTo>
                    <a:pt x="178" y="35"/>
                    <a:pt x="179" y="36"/>
                    <a:pt x="179" y="3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534">
              <a:extLst>
                <a:ext uri="{FF2B5EF4-FFF2-40B4-BE49-F238E27FC236}">
                  <a16:creationId xmlns:a16="http://schemas.microsoft.com/office/drawing/2014/main" id="{A62D2905-24D9-4267-BA0B-A913653295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69526" y="4716462"/>
              <a:ext cx="176220" cy="118419"/>
            </a:xfrm>
            <a:custGeom>
              <a:avLst/>
              <a:gdLst>
                <a:gd name="T0" fmla="*/ 72 w 73"/>
                <a:gd name="T1" fmla="*/ 49 h 49"/>
                <a:gd name="T2" fmla="*/ 36 w 73"/>
                <a:gd name="T3" fmla="*/ 25 h 49"/>
                <a:gd name="T4" fmla="*/ 1 w 73"/>
                <a:gd name="T5" fmla="*/ 1 h 49"/>
                <a:gd name="T6" fmla="*/ 37 w 73"/>
                <a:gd name="T7" fmla="*/ 24 h 49"/>
                <a:gd name="T8" fmla="*/ 72 w 73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49">
                  <a:moveTo>
                    <a:pt x="72" y="49"/>
                  </a:moveTo>
                  <a:cubicBezTo>
                    <a:pt x="72" y="49"/>
                    <a:pt x="56" y="39"/>
                    <a:pt x="36" y="25"/>
                  </a:cubicBezTo>
                  <a:cubicBezTo>
                    <a:pt x="16" y="12"/>
                    <a:pt x="0" y="1"/>
                    <a:pt x="1" y="1"/>
                  </a:cubicBezTo>
                  <a:cubicBezTo>
                    <a:pt x="1" y="0"/>
                    <a:pt x="17" y="11"/>
                    <a:pt x="37" y="24"/>
                  </a:cubicBezTo>
                  <a:cubicBezTo>
                    <a:pt x="57" y="37"/>
                    <a:pt x="73" y="48"/>
                    <a:pt x="72" y="4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535">
              <a:extLst>
                <a:ext uri="{FF2B5EF4-FFF2-40B4-BE49-F238E27FC236}">
                  <a16:creationId xmlns:a16="http://schemas.microsoft.com/office/drawing/2014/main" id="{633B7EAE-FC5B-4FB9-A124-BE6A6FAD9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43" y="4715053"/>
              <a:ext cx="62029" cy="7049"/>
            </a:xfrm>
            <a:custGeom>
              <a:avLst/>
              <a:gdLst>
                <a:gd name="T0" fmla="*/ 26 w 26"/>
                <a:gd name="T1" fmla="*/ 0 h 3"/>
                <a:gd name="T2" fmla="*/ 13 w 26"/>
                <a:gd name="T3" fmla="*/ 3 h 3"/>
                <a:gd name="T4" fmla="*/ 0 w 26"/>
                <a:gd name="T5" fmla="*/ 2 h 3"/>
                <a:gd name="T6" fmla="*/ 13 w 26"/>
                <a:gd name="T7" fmla="*/ 1 h 3"/>
                <a:gd name="T8" fmla="*/ 26 w 26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">
                  <a:moveTo>
                    <a:pt x="26" y="0"/>
                  </a:moveTo>
                  <a:cubicBezTo>
                    <a:pt x="26" y="0"/>
                    <a:pt x="20" y="2"/>
                    <a:pt x="13" y="3"/>
                  </a:cubicBezTo>
                  <a:cubicBezTo>
                    <a:pt x="6" y="3"/>
                    <a:pt x="0" y="3"/>
                    <a:pt x="0" y="2"/>
                  </a:cubicBezTo>
                  <a:cubicBezTo>
                    <a:pt x="0" y="2"/>
                    <a:pt x="6" y="2"/>
                    <a:pt x="13" y="1"/>
                  </a:cubicBezTo>
                  <a:cubicBezTo>
                    <a:pt x="20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536">
              <a:extLst>
                <a:ext uri="{FF2B5EF4-FFF2-40B4-BE49-F238E27FC236}">
                  <a16:creationId xmlns:a16="http://schemas.microsoft.com/office/drawing/2014/main" id="{A897AB85-820C-47E6-83DB-3B9005F05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99038" y="4682628"/>
              <a:ext cx="31015" cy="50751"/>
            </a:xfrm>
            <a:custGeom>
              <a:avLst/>
              <a:gdLst>
                <a:gd name="T0" fmla="*/ 13 w 13"/>
                <a:gd name="T1" fmla="*/ 0 h 21"/>
                <a:gd name="T2" fmla="*/ 8 w 13"/>
                <a:gd name="T3" fmla="*/ 11 h 21"/>
                <a:gd name="T4" fmla="*/ 1 w 13"/>
                <a:gd name="T5" fmla="*/ 20 h 21"/>
                <a:gd name="T6" fmla="*/ 6 w 13"/>
                <a:gd name="T7" fmla="*/ 10 h 21"/>
                <a:gd name="T8" fmla="*/ 13 w 13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1">
                  <a:moveTo>
                    <a:pt x="13" y="0"/>
                  </a:moveTo>
                  <a:cubicBezTo>
                    <a:pt x="13" y="0"/>
                    <a:pt x="11" y="5"/>
                    <a:pt x="8" y="11"/>
                  </a:cubicBezTo>
                  <a:cubicBezTo>
                    <a:pt x="4" y="16"/>
                    <a:pt x="1" y="21"/>
                    <a:pt x="1" y="20"/>
                  </a:cubicBezTo>
                  <a:cubicBezTo>
                    <a:pt x="0" y="20"/>
                    <a:pt x="3" y="15"/>
                    <a:pt x="6" y="10"/>
                  </a:cubicBezTo>
                  <a:cubicBezTo>
                    <a:pt x="9" y="4"/>
                    <a:pt x="12" y="0"/>
                    <a:pt x="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Freeform 537">
              <a:extLst>
                <a:ext uri="{FF2B5EF4-FFF2-40B4-BE49-F238E27FC236}">
                  <a16:creationId xmlns:a16="http://schemas.microsoft.com/office/drawing/2014/main" id="{D9B625C0-FCF5-4FF8-A84B-18215C9C6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5467" y="4772853"/>
              <a:ext cx="121239" cy="87405"/>
            </a:xfrm>
            <a:custGeom>
              <a:avLst/>
              <a:gdLst>
                <a:gd name="T0" fmla="*/ 49 w 50"/>
                <a:gd name="T1" fmla="*/ 35 h 36"/>
                <a:gd name="T2" fmla="*/ 42 w 50"/>
                <a:gd name="T3" fmla="*/ 31 h 36"/>
                <a:gd name="T4" fmla="*/ 24 w 50"/>
                <a:gd name="T5" fmla="*/ 19 h 36"/>
                <a:gd name="T6" fmla="*/ 7 w 50"/>
                <a:gd name="T7" fmla="*/ 6 h 36"/>
                <a:gd name="T8" fmla="*/ 0 w 50"/>
                <a:gd name="T9" fmla="*/ 0 h 36"/>
                <a:gd name="T10" fmla="*/ 7 w 50"/>
                <a:gd name="T11" fmla="*/ 5 h 36"/>
                <a:gd name="T12" fmla="*/ 25 w 50"/>
                <a:gd name="T13" fmla="*/ 18 h 36"/>
                <a:gd name="T14" fmla="*/ 42 w 50"/>
                <a:gd name="T15" fmla="*/ 30 h 36"/>
                <a:gd name="T16" fmla="*/ 49 w 50"/>
                <a:gd name="T1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6">
                  <a:moveTo>
                    <a:pt x="49" y="35"/>
                  </a:moveTo>
                  <a:cubicBezTo>
                    <a:pt x="49" y="36"/>
                    <a:pt x="46" y="34"/>
                    <a:pt x="42" y="31"/>
                  </a:cubicBezTo>
                  <a:cubicBezTo>
                    <a:pt x="37" y="28"/>
                    <a:pt x="31" y="24"/>
                    <a:pt x="24" y="19"/>
                  </a:cubicBezTo>
                  <a:cubicBezTo>
                    <a:pt x="17" y="14"/>
                    <a:pt x="11" y="10"/>
                    <a:pt x="7" y="6"/>
                  </a:cubicBezTo>
                  <a:cubicBezTo>
                    <a:pt x="2" y="3"/>
                    <a:pt x="0" y="1"/>
                    <a:pt x="0" y="0"/>
                  </a:cubicBezTo>
                  <a:cubicBezTo>
                    <a:pt x="0" y="0"/>
                    <a:pt x="3" y="2"/>
                    <a:pt x="7" y="5"/>
                  </a:cubicBezTo>
                  <a:cubicBezTo>
                    <a:pt x="12" y="9"/>
                    <a:pt x="18" y="13"/>
                    <a:pt x="25" y="18"/>
                  </a:cubicBezTo>
                  <a:cubicBezTo>
                    <a:pt x="32" y="23"/>
                    <a:pt x="38" y="27"/>
                    <a:pt x="42" y="30"/>
                  </a:cubicBezTo>
                  <a:cubicBezTo>
                    <a:pt x="47" y="33"/>
                    <a:pt x="50" y="35"/>
                    <a:pt x="49" y="3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538">
              <a:extLst>
                <a:ext uri="{FF2B5EF4-FFF2-40B4-BE49-F238E27FC236}">
                  <a16:creationId xmlns:a16="http://schemas.microsoft.com/office/drawing/2014/main" id="{58E1E817-5F6C-48CD-82E4-AA176B654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2423" y="5016741"/>
              <a:ext cx="325654" cy="372175"/>
            </a:xfrm>
            <a:custGeom>
              <a:avLst/>
              <a:gdLst>
                <a:gd name="T0" fmla="*/ 31 w 135"/>
                <a:gd name="T1" fmla="*/ 7 h 154"/>
                <a:gd name="T2" fmla="*/ 2 w 135"/>
                <a:gd name="T3" fmla="*/ 27 h 154"/>
                <a:gd name="T4" fmla="*/ 10 w 135"/>
                <a:gd name="T5" fmla="*/ 62 h 154"/>
                <a:gd name="T6" fmla="*/ 58 w 135"/>
                <a:gd name="T7" fmla="*/ 126 h 154"/>
                <a:gd name="T8" fmla="*/ 133 w 135"/>
                <a:gd name="T9" fmla="*/ 154 h 154"/>
                <a:gd name="T10" fmla="*/ 132 w 135"/>
                <a:gd name="T11" fmla="*/ 83 h 154"/>
                <a:gd name="T12" fmla="*/ 105 w 135"/>
                <a:gd name="T13" fmla="*/ 28 h 154"/>
                <a:gd name="T14" fmla="*/ 50 w 135"/>
                <a:gd name="T15" fmla="*/ 2 h 154"/>
                <a:gd name="T16" fmla="*/ 31 w 135"/>
                <a:gd name="T17" fmla="*/ 7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54">
                  <a:moveTo>
                    <a:pt x="31" y="7"/>
                  </a:moveTo>
                  <a:cubicBezTo>
                    <a:pt x="19" y="3"/>
                    <a:pt x="5" y="15"/>
                    <a:pt x="2" y="27"/>
                  </a:cubicBezTo>
                  <a:cubicBezTo>
                    <a:pt x="0" y="39"/>
                    <a:pt x="4" y="51"/>
                    <a:pt x="10" y="62"/>
                  </a:cubicBezTo>
                  <a:cubicBezTo>
                    <a:pt x="21" y="87"/>
                    <a:pt x="37" y="109"/>
                    <a:pt x="58" y="126"/>
                  </a:cubicBezTo>
                  <a:cubicBezTo>
                    <a:pt x="80" y="143"/>
                    <a:pt x="106" y="154"/>
                    <a:pt x="133" y="154"/>
                  </a:cubicBezTo>
                  <a:cubicBezTo>
                    <a:pt x="128" y="131"/>
                    <a:pt x="135" y="106"/>
                    <a:pt x="132" y="83"/>
                  </a:cubicBezTo>
                  <a:cubicBezTo>
                    <a:pt x="129" y="62"/>
                    <a:pt x="120" y="42"/>
                    <a:pt x="105" y="28"/>
                  </a:cubicBezTo>
                  <a:cubicBezTo>
                    <a:pt x="90" y="13"/>
                    <a:pt x="71" y="4"/>
                    <a:pt x="50" y="2"/>
                  </a:cubicBezTo>
                  <a:cubicBezTo>
                    <a:pt x="42" y="1"/>
                    <a:pt x="34" y="0"/>
                    <a:pt x="31" y="7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Freeform 539">
              <a:extLst>
                <a:ext uri="{FF2B5EF4-FFF2-40B4-BE49-F238E27FC236}">
                  <a16:creationId xmlns:a16="http://schemas.microsoft.com/office/drawing/2014/main" id="{7B673A41-4D45-44AF-B9E4-0964BCD18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7141" y="5033658"/>
              <a:ext cx="245297" cy="355258"/>
            </a:xfrm>
            <a:custGeom>
              <a:avLst/>
              <a:gdLst>
                <a:gd name="T0" fmla="*/ 102 w 102"/>
                <a:gd name="T1" fmla="*/ 147 h 147"/>
                <a:gd name="T2" fmla="*/ 101 w 102"/>
                <a:gd name="T3" fmla="*/ 146 h 147"/>
                <a:gd name="T4" fmla="*/ 96 w 102"/>
                <a:gd name="T5" fmla="*/ 143 h 147"/>
                <a:gd name="T6" fmla="*/ 85 w 102"/>
                <a:gd name="T7" fmla="*/ 128 h 147"/>
                <a:gd name="T8" fmla="*/ 79 w 102"/>
                <a:gd name="T9" fmla="*/ 116 h 147"/>
                <a:gd name="T10" fmla="*/ 72 w 102"/>
                <a:gd name="T11" fmla="*/ 101 h 147"/>
                <a:gd name="T12" fmla="*/ 64 w 102"/>
                <a:gd name="T13" fmla="*/ 86 h 147"/>
                <a:gd name="T14" fmla="*/ 54 w 102"/>
                <a:gd name="T15" fmla="*/ 72 h 147"/>
                <a:gd name="T16" fmla="*/ 29 w 102"/>
                <a:gd name="T17" fmla="*/ 46 h 147"/>
                <a:gd name="T18" fmla="*/ 11 w 102"/>
                <a:gd name="T19" fmla="*/ 24 h 147"/>
                <a:gd name="T20" fmla="*/ 2 w 102"/>
                <a:gd name="T21" fmla="*/ 6 h 147"/>
                <a:gd name="T22" fmla="*/ 0 w 102"/>
                <a:gd name="T23" fmla="*/ 1 h 147"/>
                <a:gd name="T24" fmla="*/ 0 w 102"/>
                <a:gd name="T25" fmla="*/ 0 h 147"/>
                <a:gd name="T26" fmla="*/ 2 w 102"/>
                <a:gd name="T27" fmla="*/ 6 h 147"/>
                <a:gd name="T28" fmla="*/ 12 w 102"/>
                <a:gd name="T29" fmla="*/ 23 h 147"/>
                <a:gd name="T30" fmla="*/ 30 w 102"/>
                <a:gd name="T31" fmla="*/ 45 h 147"/>
                <a:gd name="T32" fmla="*/ 55 w 102"/>
                <a:gd name="T33" fmla="*/ 71 h 147"/>
                <a:gd name="T34" fmla="*/ 66 w 102"/>
                <a:gd name="T35" fmla="*/ 86 h 147"/>
                <a:gd name="T36" fmla="*/ 74 w 102"/>
                <a:gd name="T37" fmla="*/ 101 h 147"/>
                <a:gd name="T38" fmla="*/ 80 w 102"/>
                <a:gd name="T39" fmla="*/ 115 h 147"/>
                <a:gd name="T40" fmla="*/ 86 w 102"/>
                <a:gd name="T41" fmla="*/ 127 h 147"/>
                <a:gd name="T42" fmla="*/ 97 w 102"/>
                <a:gd name="T43" fmla="*/ 143 h 147"/>
                <a:gd name="T44" fmla="*/ 102 w 102"/>
                <a:gd name="T45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2" h="147">
                  <a:moveTo>
                    <a:pt x="102" y="147"/>
                  </a:moveTo>
                  <a:cubicBezTo>
                    <a:pt x="102" y="147"/>
                    <a:pt x="102" y="147"/>
                    <a:pt x="101" y="146"/>
                  </a:cubicBezTo>
                  <a:cubicBezTo>
                    <a:pt x="100" y="146"/>
                    <a:pt x="98" y="145"/>
                    <a:pt x="96" y="143"/>
                  </a:cubicBezTo>
                  <a:cubicBezTo>
                    <a:pt x="93" y="140"/>
                    <a:pt x="88" y="135"/>
                    <a:pt x="85" y="128"/>
                  </a:cubicBezTo>
                  <a:cubicBezTo>
                    <a:pt x="83" y="124"/>
                    <a:pt x="81" y="120"/>
                    <a:pt x="79" y="116"/>
                  </a:cubicBezTo>
                  <a:cubicBezTo>
                    <a:pt x="77" y="111"/>
                    <a:pt x="74" y="106"/>
                    <a:pt x="72" y="101"/>
                  </a:cubicBezTo>
                  <a:cubicBezTo>
                    <a:pt x="70" y="96"/>
                    <a:pt x="67" y="91"/>
                    <a:pt x="64" y="86"/>
                  </a:cubicBezTo>
                  <a:cubicBezTo>
                    <a:pt x="61" y="81"/>
                    <a:pt x="58" y="76"/>
                    <a:pt x="54" y="72"/>
                  </a:cubicBezTo>
                  <a:cubicBezTo>
                    <a:pt x="45" y="62"/>
                    <a:pt x="37" y="54"/>
                    <a:pt x="29" y="46"/>
                  </a:cubicBezTo>
                  <a:cubicBezTo>
                    <a:pt x="22" y="38"/>
                    <a:pt x="15" y="31"/>
                    <a:pt x="11" y="24"/>
                  </a:cubicBezTo>
                  <a:cubicBezTo>
                    <a:pt x="6" y="17"/>
                    <a:pt x="3" y="11"/>
                    <a:pt x="2" y="6"/>
                  </a:cubicBezTo>
                  <a:cubicBezTo>
                    <a:pt x="1" y="4"/>
                    <a:pt x="0" y="3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2"/>
                    <a:pt x="2" y="6"/>
                  </a:cubicBezTo>
                  <a:cubicBezTo>
                    <a:pt x="4" y="10"/>
                    <a:pt x="7" y="16"/>
                    <a:pt x="12" y="23"/>
                  </a:cubicBezTo>
                  <a:cubicBezTo>
                    <a:pt x="16" y="30"/>
                    <a:pt x="23" y="37"/>
                    <a:pt x="30" y="45"/>
                  </a:cubicBezTo>
                  <a:cubicBezTo>
                    <a:pt x="38" y="53"/>
                    <a:pt x="47" y="61"/>
                    <a:pt x="55" y="71"/>
                  </a:cubicBezTo>
                  <a:cubicBezTo>
                    <a:pt x="59" y="75"/>
                    <a:pt x="63" y="80"/>
                    <a:pt x="66" y="86"/>
                  </a:cubicBezTo>
                  <a:cubicBezTo>
                    <a:pt x="69" y="91"/>
                    <a:pt x="71" y="96"/>
                    <a:pt x="74" y="101"/>
                  </a:cubicBezTo>
                  <a:cubicBezTo>
                    <a:pt x="76" y="106"/>
                    <a:pt x="78" y="111"/>
                    <a:pt x="80" y="115"/>
                  </a:cubicBezTo>
                  <a:cubicBezTo>
                    <a:pt x="82" y="119"/>
                    <a:pt x="84" y="123"/>
                    <a:pt x="86" y="127"/>
                  </a:cubicBezTo>
                  <a:cubicBezTo>
                    <a:pt x="89" y="134"/>
                    <a:pt x="93" y="140"/>
                    <a:pt x="97" y="143"/>
                  </a:cubicBezTo>
                  <a:cubicBezTo>
                    <a:pt x="100" y="146"/>
                    <a:pt x="102" y="147"/>
                    <a:pt x="102" y="14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540">
              <a:extLst>
                <a:ext uri="{FF2B5EF4-FFF2-40B4-BE49-F238E27FC236}">
                  <a16:creationId xmlns:a16="http://schemas.microsoft.com/office/drawing/2014/main" id="{73AE5399-DB77-4203-8BA8-2AA72D331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5824" y="5215516"/>
              <a:ext cx="36654" cy="128288"/>
            </a:xfrm>
            <a:custGeom>
              <a:avLst/>
              <a:gdLst>
                <a:gd name="T0" fmla="*/ 0 w 15"/>
                <a:gd name="T1" fmla="*/ 53 h 53"/>
                <a:gd name="T2" fmla="*/ 1 w 15"/>
                <a:gd name="T3" fmla="*/ 45 h 53"/>
                <a:gd name="T4" fmla="*/ 6 w 15"/>
                <a:gd name="T5" fmla="*/ 26 h 53"/>
                <a:gd name="T6" fmla="*/ 12 w 15"/>
                <a:gd name="T7" fmla="*/ 7 h 53"/>
                <a:gd name="T8" fmla="*/ 15 w 15"/>
                <a:gd name="T9" fmla="*/ 0 h 53"/>
                <a:gd name="T10" fmla="*/ 13 w 15"/>
                <a:gd name="T11" fmla="*/ 8 h 53"/>
                <a:gd name="T12" fmla="*/ 7 w 15"/>
                <a:gd name="T13" fmla="*/ 26 h 53"/>
                <a:gd name="T14" fmla="*/ 2 w 15"/>
                <a:gd name="T15" fmla="*/ 45 h 53"/>
                <a:gd name="T16" fmla="*/ 0 w 15"/>
                <a:gd name="T17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53">
                  <a:moveTo>
                    <a:pt x="0" y="53"/>
                  </a:moveTo>
                  <a:cubicBezTo>
                    <a:pt x="0" y="53"/>
                    <a:pt x="0" y="50"/>
                    <a:pt x="1" y="45"/>
                  </a:cubicBezTo>
                  <a:cubicBezTo>
                    <a:pt x="2" y="40"/>
                    <a:pt x="4" y="33"/>
                    <a:pt x="6" y="26"/>
                  </a:cubicBezTo>
                  <a:cubicBezTo>
                    <a:pt x="8" y="19"/>
                    <a:pt x="10" y="12"/>
                    <a:pt x="12" y="7"/>
                  </a:cubicBezTo>
                  <a:cubicBezTo>
                    <a:pt x="13" y="3"/>
                    <a:pt x="15" y="0"/>
                    <a:pt x="15" y="0"/>
                  </a:cubicBezTo>
                  <a:cubicBezTo>
                    <a:pt x="15" y="0"/>
                    <a:pt x="14" y="3"/>
                    <a:pt x="13" y="8"/>
                  </a:cubicBezTo>
                  <a:cubicBezTo>
                    <a:pt x="11" y="12"/>
                    <a:pt x="9" y="19"/>
                    <a:pt x="7" y="26"/>
                  </a:cubicBezTo>
                  <a:cubicBezTo>
                    <a:pt x="5" y="34"/>
                    <a:pt x="4" y="40"/>
                    <a:pt x="2" y="45"/>
                  </a:cubicBezTo>
                  <a:cubicBezTo>
                    <a:pt x="1" y="50"/>
                    <a:pt x="0" y="53"/>
                    <a:pt x="0" y="5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541">
              <a:extLst>
                <a:ext uri="{FF2B5EF4-FFF2-40B4-BE49-F238E27FC236}">
                  <a16:creationId xmlns:a16="http://schemas.microsoft.com/office/drawing/2014/main" id="{28469A8E-4A83-4995-80C2-A9593068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0052" y="5174633"/>
              <a:ext cx="138156" cy="31015"/>
            </a:xfrm>
            <a:custGeom>
              <a:avLst/>
              <a:gdLst>
                <a:gd name="T0" fmla="*/ 57 w 57"/>
                <a:gd name="T1" fmla="*/ 13 h 13"/>
                <a:gd name="T2" fmla="*/ 49 w 57"/>
                <a:gd name="T3" fmla="*/ 11 h 13"/>
                <a:gd name="T4" fmla="*/ 29 w 57"/>
                <a:gd name="T5" fmla="*/ 6 h 13"/>
                <a:gd name="T6" fmla="*/ 9 w 57"/>
                <a:gd name="T7" fmla="*/ 2 h 13"/>
                <a:gd name="T8" fmla="*/ 0 w 57"/>
                <a:gd name="T9" fmla="*/ 0 h 13"/>
                <a:gd name="T10" fmla="*/ 9 w 57"/>
                <a:gd name="T11" fmla="*/ 0 h 13"/>
                <a:gd name="T12" fmla="*/ 29 w 57"/>
                <a:gd name="T13" fmla="*/ 4 h 13"/>
                <a:gd name="T14" fmla="*/ 49 w 57"/>
                <a:gd name="T15" fmla="*/ 10 h 13"/>
                <a:gd name="T16" fmla="*/ 57 w 57"/>
                <a:gd name="T1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13">
                  <a:moveTo>
                    <a:pt x="57" y="13"/>
                  </a:moveTo>
                  <a:cubicBezTo>
                    <a:pt x="57" y="13"/>
                    <a:pt x="54" y="12"/>
                    <a:pt x="49" y="11"/>
                  </a:cubicBezTo>
                  <a:cubicBezTo>
                    <a:pt x="44" y="9"/>
                    <a:pt x="37" y="7"/>
                    <a:pt x="29" y="6"/>
                  </a:cubicBezTo>
                  <a:cubicBezTo>
                    <a:pt x="21" y="4"/>
                    <a:pt x="14" y="3"/>
                    <a:pt x="9" y="2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0" y="0"/>
                    <a:pt x="4" y="0"/>
                    <a:pt x="9" y="0"/>
                  </a:cubicBezTo>
                  <a:cubicBezTo>
                    <a:pt x="14" y="1"/>
                    <a:pt x="21" y="2"/>
                    <a:pt x="29" y="4"/>
                  </a:cubicBezTo>
                  <a:cubicBezTo>
                    <a:pt x="37" y="6"/>
                    <a:pt x="44" y="8"/>
                    <a:pt x="49" y="10"/>
                  </a:cubicBezTo>
                  <a:cubicBezTo>
                    <a:pt x="54" y="11"/>
                    <a:pt x="57" y="12"/>
                    <a:pt x="57" y="1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542">
              <a:extLst>
                <a:ext uri="{FF2B5EF4-FFF2-40B4-BE49-F238E27FC236}">
                  <a16:creationId xmlns:a16="http://schemas.microsoft.com/office/drawing/2014/main" id="{23A07077-63FD-40A5-A6C6-1700970B5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0091" y="5097096"/>
              <a:ext cx="38064" cy="146615"/>
            </a:xfrm>
            <a:custGeom>
              <a:avLst/>
              <a:gdLst>
                <a:gd name="T0" fmla="*/ 0 w 16"/>
                <a:gd name="T1" fmla="*/ 61 h 61"/>
                <a:gd name="T2" fmla="*/ 1 w 16"/>
                <a:gd name="T3" fmla="*/ 52 h 61"/>
                <a:gd name="T4" fmla="*/ 6 w 16"/>
                <a:gd name="T5" fmla="*/ 30 h 61"/>
                <a:gd name="T6" fmla="*/ 13 w 16"/>
                <a:gd name="T7" fmla="*/ 8 h 61"/>
                <a:gd name="T8" fmla="*/ 16 w 16"/>
                <a:gd name="T9" fmla="*/ 0 h 61"/>
                <a:gd name="T10" fmla="*/ 14 w 16"/>
                <a:gd name="T11" fmla="*/ 9 h 61"/>
                <a:gd name="T12" fmla="*/ 8 w 16"/>
                <a:gd name="T13" fmla="*/ 30 h 61"/>
                <a:gd name="T14" fmla="*/ 3 w 16"/>
                <a:gd name="T15" fmla="*/ 52 h 61"/>
                <a:gd name="T16" fmla="*/ 0 w 16"/>
                <a:gd name="T17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1">
                  <a:moveTo>
                    <a:pt x="0" y="61"/>
                  </a:moveTo>
                  <a:cubicBezTo>
                    <a:pt x="0" y="61"/>
                    <a:pt x="0" y="58"/>
                    <a:pt x="1" y="52"/>
                  </a:cubicBezTo>
                  <a:cubicBezTo>
                    <a:pt x="3" y="46"/>
                    <a:pt x="4" y="38"/>
                    <a:pt x="6" y="30"/>
                  </a:cubicBezTo>
                  <a:cubicBezTo>
                    <a:pt x="9" y="21"/>
                    <a:pt x="11" y="14"/>
                    <a:pt x="13" y="8"/>
                  </a:cubicBezTo>
                  <a:cubicBezTo>
                    <a:pt x="15" y="3"/>
                    <a:pt x="16" y="0"/>
                    <a:pt x="16" y="0"/>
                  </a:cubicBezTo>
                  <a:cubicBezTo>
                    <a:pt x="16" y="0"/>
                    <a:pt x="15" y="3"/>
                    <a:pt x="14" y="9"/>
                  </a:cubicBezTo>
                  <a:cubicBezTo>
                    <a:pt x="12" y="14"/>
                    <a:pt x="10" y="22"/>
                    <a:pt x="8" y="30"/>
                  </a:cubicBezTo>
                  <a:cubicBezTo>
                    <a:pt x="6" y="39"/>
                    <a:pt x="4" y="47"/>
                    <a:pt x="3" y="52"/>
                  </a:cubicBezTo>
                  <a:cubicBezTo>
                    <a:pt x="1" y="58"/>
                    <a:pt x="0" y="61"/>
                    <a:pt x="0" y="6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543">
              <a:extLst>
                <a:ext uri="{FF2B5EF4-FFF2-40B4-BE49-F238E27FC236}">
                  <a16:creationId xmlns:a16="http://schemas.microsoft.com/office/drawing/2014/main" id="{F873E4FE-01E6-4780-832C-AAD515AC1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4058" y="5064672"/>
              <a:ext cx="159303" cy="19737"/>
            </a:xfrm>
            <a:custGeom>
              <a:avLst/>
              <a:gdLst>
                <a:gd name="T0" fmla="*/ 66 w 66"/>
                <a:gd name="T1" fmla="*/ 8 h 8"/>
                <a:gd name="T2" fmla="*/ 33 w 66"/>
                <a:gd name="T3" fmla="*/ 5 h 8"/>
                <a:gd name="T4" fmla="*/ 0 w 66"/>
                <a:gd name="T5" fmla="*/ 1 h 8"/>
                <a:gd name="T6" fmla="*/ 33 w 66"/>
                <a:gd name="T7" fmla="*/ 3 h 8"/>
                <a:gd name="T8" fmla="*/ 66 w 6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8">
                  <a:moveTo>
                    <a:pt x="66" y="8"/>
                  </a:moveTo>
                  <a:cubicBezTo>
                    <a:pt x="66" y="8"/>
                    <a:pt x="51" y="7"/>
                    <a:pt x="33" y="5"/>
                  </a:cubicBezTo>
                  <a:cubicBezTo>
                    <a:pt x="15" y="3"/>
                    <a:pt x="0" y="1"/>
                    <a:pt x="0" y="1"/>
                  </a:cubicBezTo>
                  <a:cubicBezTo>
                    <a:pt x="0" y="0"/>
                    <a:pt x="15" y="2"/>
                    <a:pt x="33" y="3"/>
                  </a:cubicBezTo>
                  <a:cubicBezTo>
                    <a:pt x="51" y="5"/>
                    <a:pt x="66" y="7"/>
                    <a:pt x="66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Oval 544">
              <a:extLst>
                <a:ext uri="{FF2B5EF4-FFF2-40B4-BE49-F238E27FC236}">
                  <a16:creationId xmlns:a16="http://schemas.microsoft.com/office/drawing/2014/main" id="{4A64E1AA-92F1-4A52-8B5B-F4C45BF3FD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16901" y="5515794"/>
              <a:ext cx="559673" cy="423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Oval 545">
              <a:extLst>
                <a:ext uri="{FF2B5EF4-FFF2-40B4-BE49-F238E27FC236}">
                  <a16:creationId xmlns:a16="http://schemas.microsoft.com/office/drawing/2014/main" id="{760B9AE1-4741-440F-9543-A4CA0A3E7D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12765" y="5677916"/>
              <a:ext cx="376405" cy="423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Oval 546">
              <a:extLst>
                <a:ext uri="{FF2B5EF4-FFF2-40B4-BE49-F238E27FC236}">
                  <a16:creationId xmlns:a16="http://schemas.microsoft.com/office/drawing/2014/main" id="{3898CB9A-5AEB-4BD4-9B93-CAE3D9CAF1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15584" y="5701882"/>
              <a:ext cx="376405" cy="141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Oval 547">
              <a:extLst>
                <a:ext uri="{FF2B5EF4-FFF2-40B4-BE49-F238E27FC236}">
                  <a16:creationId xmlns:a16="http://schemas.microsoft.com/office/drawing/2014/main" id="{F5CA9F85-0791-465F-8BCC-CB1133C0A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2897" y="5658179"/>
              <a:ext cx="389092" cy="423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72" name="TextBox 1071">
            <a:extLst>
              <a:ext uri="{FF2B5EF4-FFF2-40B4-BE49-F238E27FC236}">
                <a16:creationId xmlns:a16="http://schemas.microsoft.com/office/drawing/2014/main" id="{96563E93-696C-4F92-9610-A041E42E0CD6}"/>
              </a:ext>
            </a:extLst>
          </p:cNvPr>
          <p:cNvSpPr txBox="1"/>
          <p:nvPr/>
        </p:nvSpPr>
        <p:spPr>
          <a:xfrm>
            <a:off x="790501" y="721125"/>
            <a:ext cx="5785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Finding And Discuss With Partnership</a:t>
            </a:r>
            <a:endParaRPr lang="id-ID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C2C16DB-A266-4D70-BE8A-6774FDDAB31C}"/>
              </a:ext>
            </a:extLst>
          </p:cNvPr>
          <p:cNvGrpSpPr/>
          <p:nvPr/>
        </p:nvGrpSpPr>
        <p:grpSpPr>
          <a:xfrm>
            <a:off x="790501" y="4709152"/>
            <a:ext cx="2955999" cy="1107356"/>
            <a:chOff x="790501" y="4709152"/>
            <a:chExt cx="2955999" cy="1107356"/>
          </a:xfrm>
        </p:grpSpPr>
        <p:sp>
          <p:nvSpPr>
            <p:cNvPr id="1073" name="Rectangle 1072">
              <a:extLst>
                <a:ext uri="{FF2B5EF4-FFF2-40B4-BE49-F238E27FC236}">
                  <a16:creationId xmlns:a16="http://schemas.microsoft.com/office/drawing/2014/main" id="{AEDE07BC-9897-4FC7-AB57-606D05404FC4}"/>
                </a:ext>
              </a:extLst>
            </p:cNvPr>
            <p:cNvSpPr/>
            <p:nvPr/>
          </p:nvSpPr>
          <p:spPr>
            <a:xfrm>
              <a:off x="790501" y="4709152"/>
              <a:ext cx="2559803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cs typeface="Segoe UI Semibold" panose="020B0702040204020203" pitchFamily="34" charset="0"/>
                </a:rPr>
                <a:t>About Text Here</a:t>
              </a:r>
              <a:endParaRPr lang="id-ID" sz="1400" dirty="0">
                <a:solidFill>
                  <a:schemeClr val="bg1"/>
                </a:solidFill>
                <a:cs typeface="Segoe UI Semibold" panose="020B0702040204020203" pitchFamily="34" charset="0"/>
              </a:endParaRPr>
            </a:p>
          </p:txBody>
        </p:sp>
        <p:sp>
          <p:nvSpPr>
            <p:cNvPr id="1074" name="Rectangle 1073">
              <a:extLst>
                <a:ext uri="{FF2B5EF4-FFF2-40B4-BE49-F238E27FC236}">
                  <a16:creationId xmlns:a16="http://schemas.microsoft.com/office/drawing/2014/main" id="{7D509E66-E9BB-418B-A2E1-ACDB0801AC1D}"/>
                </a:ext>
              </a:extLst>
            </p:cNvPr>
            <p:cNvSpPr/>
            <p:nvPr/>
          </p:nvSpPr>
          <p:spPr>
            <a:xfrm>
              <a:off x="790501" y="5079960"/>
              <a:ext cx="2955999" cy="7365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1075" name="Gruppieren 1050">
            <a:extLst>
              <a:ext uri="{FF2B5EF4-FFF2-40B4-BE49-F238E27FC236}">
                <a16:creationId xmlns:a16="http://schemas.microsoft.com/office/drawing/2014/main" id="{C775F4F6-0273-431D-B289-19680E74D0CF}"/>
              </a:ext>
            </a:extLst>
          </p:cNvPr>
          <p:cNvGrpSpPr/>
          <p:nvPr/>
        </p:nvGrpSpPr>
        <p:grpSpPr>
          <a:xfrm>
            <a:off x="872152" y="4304026"/>
            <a:ext cx="323851" cy="290513"/>
            <a:chOff x="3065463" y="3430588"/>
            <a:chExt cx="323851" cy="290513"/>
          </a:xfrm>
          <a:solidFill>
            <a:schemeClr val="bg1"/>
          </a:solidFill>
        </p:grpSpPr>
        <p:sp>
          <p:nvSpPr>
            <p:cNvPr id="1076" name="Freeform 66">
              <a:extLst>
                <a:ext uri="{FF2B5EF4-FFF2-40B4-BE49-F238E27FC236}">
                  <a16:creationId xmlns:a16="http://schemas.microsoft.com/office/drawing/2014/main" id="{066CB77F-5B9B-4D81-AA5B-FD676CEE3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3559175"/>
              <a:ext cx="41275" cy="11113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77" name="Freeform 67">
              <a:extLst>
                <a:ext uri="{FF2B5EF4-FFF2-40B4-BE49-F238E27FC236}">
                  <a16:creationId xmlns:a16="http://schemas.microsoft.com/office/drawing/2014/main" id="{9A9C985B-CE86-4044-9ACB-95932E718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29013"/>
              <a:ext cx="41275" cy="12700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78" name="Freeform 68">
              <a:extLst>
                <a:ext uri="{FF2B5EF4-FFF2-40B4-BE49-F238E27FC236}">
                  <a16:creationId xmlns:a16="http://schemas.microsoft.com/office/drawing/2014/main" id="{221DD919-219F-4D76-B02D-ED1B46EBF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3587750"/>
              <a:ext cx="41275" cy="11113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79" name="Freeform 69">
              <a:extLst>
                <a:ext uri="{FF2B5EF4-FFF2-40B4-BE49-F238E27FC236}">
                  <a16:creationId xmlns:a16="http://schemas.microsoft.com/office/drawing/2014/main" id="{35BE546C-B5C4-42B7-8009-3FB9D3611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3616325"/>
              <a:ext cx="41275" cy="11113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0" name="Freeform 70">
              <a:extLst>
                <a:ext uri="{FF2B5EF4-FFF2-40B4-BE49-F238E27FC236}">
                  <a16:creationId xmlns:a16="http://schemas.microsoft.com/office/drawing/2014/main" id="{D75FD7B1-F3AB-47ED-9A82-63D1F7BCA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3644900"/>
              <a:ext cx="41275" cy="12700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1" name="Freeform 71">
              <a:extLst>
                <a:ext uri="{FF2B5EF4-FFF2-40B4-BE49-F238E27FC236}">
                  <a16:creationId xmlns:a16="http://schemas.microsoft.com/office/drawing/2014/main" id="{FD1B03CE-C902-4533-BFC7-0FF1BC2A8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59175"/>
              <a:ext cx="80963" cy="11113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2" name="Freeform 72">
              <a:extLst>
                <a:ext uri="{FF2B5EF4-FFF2-40B4-BE49-F238E27FC236}">
                  <a16:creationId xmlns:a16="http://schemas.microsoft.com/office/drawing/2014/main" id="{C2028897-AF1E-44C7-98F3-E3A67D037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87750"/>
              <a:ext cx="80963" cy="11113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3" name="Freeform 73">
              <a:extLst>
                <a:ext uri="{FF2B5EF4-FFF2-40B4-BE49-F238E27FC236}">
                  <a16:creationId xmlns:a16="http://schemas.microsoft.com/office/drawing/2014/main" id="{A89E8E7C-1030-4374-BCE2-222A15F9DF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616325"/>
              <a:ext cx="80963" cy="11113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4" name="Freeform 74">
              <a:extLst>
                <a:ext uri="{FF2B5EF4-FFF2-40B4-BE49-F238E27FC236}">
                  <a16:creationId xmlns:a16="http://schemas.microsoft.com/office/drawing/2014/main" id="{29827E6F-2D02-409F-8FD3-2FAB9C08F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644900"/>
              <a:ext cx="80963" cy="12700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5" name="Freeform 75">
              <a:extLst>
                <a:ext uri="{FF2B5EF4-FFF2-40B4-BE49-F238E27FC236}">
                  <a16:creationId xmlns:a16="http://schemas.microsoft.com/office/drawing/2014/main" id="{31E76BA6-476D-4FD3-ABBE-C806521537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5463" y="3430588"/>
              <a:ext cx="323850" cy="290513"/>
            </a:xfrm>
            <a:custGeom>
              <a:avLst/>
              <a:gdLst>
                <a:gd name="T0" fmla="*/ 215 w 224"/>
                <a:gd name="T1" fmla="*/ 200 h 200"/>
                <a:gd name="T2" fmla="*/ 9 w 224"/>
                <a:gd name="T3" fmla="*/ 200 h 200"/>
                <a:gd name="T4" fmla="*/ 0 w 224"/>
                <a:gd name="T5" fmla="*/ 191 h 200"/>
                <a:gd name="T6" fmla="*/ 0 w 224"/>
                <a:gd name="T7" fmla="*/ 9 h 200"/>
                <a:gd name="T8" fmla="*/ 9 w 224"/>
                <a:gd name="T9" fmla="*/ 0 h 200"/>
                <a:gd name="T10" fmla="*/ 95 w 224"/>
                <a:gd name="T11" fmla="*/ 0 h 200"/>
                <a:gd name="T12" fmla="*/ 104 w 224"/>
                <a:gd name="T13" fmla="*/ 9 h 200"/>
                <a:gd name="T14" fmla="*/ 104 w 224"/>
                <a:gd name="T15" fmla="*/ 31 h 200"/>
                <a:gd name="T16" fmla="*/ 105 w 224"/>
                <a:gd name="T17" fmla="*/ 32 h 200"/>
                <a:gd name="T18" fmla="*/ 215 w 224"/>
                <a:gd name="T19" fmla="*/ 32 h 200"/>
                <a:gd name="T20" fmla="*/ 224 w 224"/>
                <a:gd name="T21" fmla="*/ 41 h 200"/>
                <a:gd name="T22" fmla="*/ 224 w 224"/>
                <a:gd name="T23" fmla="*/ 191 h 200"/>
                <a:gd name="T24" fmla="*/ 215 w 224"/>
                <a:gd name="T25" fmla="*/ 200 h 200"/>
                <a:gd name="T26" fmla="*/ 9 w 224"/>
                <a:gd name="T27" fmla="*/ 8 h 200"/>
                <a:gd name="T28" fmla="*/ 8 w 224"/>
                <a:gd name="T29" fmla="*/ 9 h 200"/>
                <a:gd name="T30" fmla="*/ 8 w 224"/>
                <a:gd name="T31" fmla="*/ 191 h 200"/>
                <a:gd name="T32" fmla="*/ 9 w 224"/>
                <a:gd name="T33" fmla="*/ 192 h 200"/>
                <a:gd name="T34" fmla="*/ 215 w 224"/>
                <a:gd name="T35" fmla="*/ 192 h 200"/>
                <a:gd name="T36" fmla="*/ 216 w 224"/>
                <a:gd name="T37" fmla="*/ 191 h 200"/>
                <a:gd name="T38" fmla="*/ 216 w 224"/>
                <a:gd name="T39" fmla="*/ 41 h 200"/>
                <a:gd name="T40" fmla="*/ 215 w 224"/>
                <a:gd name="T41" fmla="*/ 40 h 200"/>
                <a:gd name="T42" fmla="*/ 105 w 224"/>
                <a:gd name="T43" fmla="*/ 40 h 200"/>
                <a:gd name="T44" fmla="*/ 96 w 224"/>
                <a:gd name="T45" fmla="*/ 31 h 200"/>
                <a:gd name="T46" fmla="*/ 96 w 224"/>
                <a:gd name="T47" fmla="*/ 9 h 200"/>
                <a:gd name="T48" fmla="*/ 95 w 224"/>
                <a:gd name="T49" fmla="*/ 8 h 200"/>
                <a:gd name="T50" fmla="*/ 9 w 224"/>
                <a:gd name="T51" fmla="*/ 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4" h="200">
                  <a:moveTo>
                    <a:pt x="215" y="200"/>
                  </a:moveTo>
                  <a:cubicBezTo>
                    <a:pt x="9" y="200"/>
                    <a:pt x="9" y="200"/>
                    <a:pt x="9" y="200"/>
                  </a:cubicBezTo>
                  <a:cubicBezTo>
                    <a:pt x="4" y="200"/>
                    <a:pt x="0" y="196"/>
                    <a:pt x="0" y="19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100" y="0"/>
                    <a:pt x="104" y="4"/>
                    <a:pt x="104" y="9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104" y="31"/>
                    <a:pt x="105" y="32"/>
                    <a:pt x="105" y="32"/>
                  </a:cubicBezTo>
                  <a:cubicBezTo>
                    <a:pt x="215" y="32"/>
                    <a:pt x="215" y="32"/>
                    <a:pt x="215" y="32"/>
                  </a:cubicBezTo>
                  <a:cubicBezTo>
                    <a:pt x="220" y="32"/>
                    <a:pt x="224" y="36"/>
                    <a:pt x="224" y="4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6"/>
                    <a:pt x="220" y="200"/>
                    <a:pt x="215" y="200"/>
                  </a:cubicBezTo>
                  <a:close/>
                  <a:moveTo>
                    <a:pt x="9" y="8"/>
                  </a:moveTo>
                  <a:cubicBezTo>
                    <a:pt x="9" y="8"/>
                    <a:pt x="8" y="9"/>
                    <a:pt x="8" y="9"/>
                  </a:cubicBezTo>
                  <a:cubicBezTo>
                    <a:pt x="8" y="191"/>
                    <a:pt x="8" y="191"/>
                    <a:pt x="8" y="191"/>
                  </a:cubicBezTo>
                  <a:cubicBezTo>
                    <a:pt x="8" y="191"/>
                    <a:pt x="9" y="192"/>
                    <a:pt x="9" y="192"/>
                  </a:cubicBezTo>
                  <a:cubicBezTo>
                    <a:pt x="215" y="192"/>
                    <a:pt x="215" y="192"/>
                    <a:pt x="215" y="192"/>
                  </a:cubicBezTo>
                  <a:cubicBezTo>
                    <a:pt x="215" y="192"/>
                    <a:pt x="216" y="191"/>
                    <a:pt x="216" y="191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6" y="41"/>
                    <a:pt x="215" y="40"/>
                    <a:pt x="215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0" y="40"/>
                    <a:pt x="96" y="36"/>
                    <a:pt x="96" y="31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5" y="8"/>
                    <a:pt x="95" y="8"/>
                  </a:cubicBezTo>
                  <a:lnTo>
                    <a:pt x="9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6" name="Freeform 76">
              <a:extLst>
                <a:ext uri="{FF2B5EF4-FFF2-40B4-BE49-F238E27FC236}">
                  <a16:creationId xmlns:a16="http://schemas.microsoft.com/office/drawing/2014/main" id="{701C8DB6-A86A-44E3-8C43-A5CBF706AF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03576" y="3448050"/>
              <a:ext cx="185738" cy="41275"/>
            </a:xfrm>
            <a:custGeom>
              <a:avLst/>
              <a:gdLst>
                <a:gd name="T0" fmla="*/ 128 w 128"/>
                <a:gd name="T1" fmla="*/ 28 h 28"/>
                <a:gd name="T2" fmla="*/ 9 w 128"/>
                <a:gd name="T3" fmla="*/ 28 h 28"/>
                <a:gd name="T4" fmla="*/ 0 w 128"/>
                <a:gd name="T5" fmla="*/ 19 h 28"/>
                <a:gd name="T6" fmla="*/ 0 w 128"/>
                <a:gd name="T7" fmla="*/ 0 h 28"/>
                <a:gd name="T8" fmla="*/ 119 w 128"/>
                <a:gd name="T9" fmla="*/ 0 h 28"/>
                <a:gd name="T10" fmla="*/ 128 w 128"/>
                <a:gd name="T11" fmla="*/ 9 h 28"/>
                <a:gd name="T12" fmla="*/ 128 w 128"/>
                <a:gd name="T13" fmla="*/ 28 h 28"/>
                <a:gd name="T14" fmla="*/ 8 w 128"/>
                <a:gd name="T15" fmla="*/ 8 h 28"/>
                <a:gd name="T16" fmla="*/ 8 w 128"/>
                <a:gd name="T17" fmla="*/ 19 h 28"/>
                <a:gd name="T18" fmla="*/ 9 w 128"/>
                <a:gd name="T19" fmla="*/ 20 h 28"/>
                <a:gd name="T20" fmla="*/ 120 w 128"/>
                <a:gd name="T21" fmla="*/ 20 h 28"/>
                <a:gd name="T22" fmla="*/ 120 w 128"/>
                <a:gd name="T23" fmla="*/ 9 h 28"/>
                <a:gd name="T24" fmla="*/ 119 w 128"/>
                <a:gd name="T25" fmla="*/ 8 h 28"/>
                <a:gd name="T26" fmla="*/ 8 w 128"/>
                <a:gd name="T2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8" h="28">
                  <a:moveTo>
                    <a:pt x="128" y="28"/>
                  </a:moveTo>
                  <a:cubicBezTo>
                    <a:pt x="9" y="28"/>
                    <a:pt x="9" y="28"/>
                    <a:pt x="9" y="28"/>
                  </a:cubicBezTo>
                  <a:cubicBezTo>
                    <a:pt x="4" y="28"/>
                    <a:pt x="0" y="24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24" y="0"/>
                    <a:pt x="128" y="4"/>
                    <a:pt x="128" y="9"/>
                  </a:cubicBezTo>
                  <a:lnTo>
                    <a:pt x="128" y="28"/>
                  </a:lnTo>
                  <a:close/>
                  <a:moveTo>
                    <a:pt x="8" y="8"/>
                  </a:move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9" y="20"/>
                    <a:pt x="9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9"/>
                    <a:pt x="119" y="8"/>
                    <a:pt x="119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0336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0313A92-E695-4887-914C-CCE1C1B9C230}"/>
              </a:ext>
            </a:extLst>
          </p:cNvPr>
          <p:cNvSpPr/>
          <p:nvPr/>
        </p:nvSpPr>
        <p:spPr>
          <a:xfrm>
            <a:off x="3867150" y="3413312"/>
            <a:ext cx="4457700" cy="368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Minimalist Presentation Template</a:t>
            </a:r>
            <a:endParaRPr lang="id-ID" sz="1600" b="1" dirty="0">
              <a:solidFill>
                <a:schemeClr val="tx1">
                  <a:lumMod val="65000"/>
                  <a:lumOff val="3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7771FAB-E2FB-47F4-8B94-F95368038411}"/>
              </a:ext>
            </a:extLst>
          </p:cNvPr>
          <p:cNvSpPr/>
          <p:nvPr/>
        </p:nvSpPr>
        <p:spPr>
          <a:xfrm>
            <a:off x="2350085" y="1854743"/>
            <a:ext cx="7491830" cy="17261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9600" b="1" spc="3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cs typeface="Segoe UI Light" panose="020B0502040204020203" pitchFamily="34" charset="0"/>
              </a:rPr>
              <a:t>Perculiar</a:t>
            </a:r>
            <a:endParaRPr lang="id-ID" sz="9600" b="1" spc="3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431378-4B8D-48B0-91C3-1164EF4F7757}"/>
              </a:ext>
            </a:extLst>
          </p:cNvPr>
          <p:cNvSpPr/>
          <p:nvPr/>
        </p:nvSpPr>
        <p:spPr>
          <a:xfrm>
            <a:off x="2350085" y="3973133"/>
            <a:ext cx="7491830" cy="779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Has Taken Possession Of My Entire Soul, Like These Sweet Mornings Of Spring Which I Enjoy With My Whole Heart. I Am Alone, And Feel The Charm Of Existence In This Spot, Which Was Created For The Bliss Of Souls Like Mine. I Am So Happy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980E2DA-A3BF-4A77-8EC7-4820C262F655}"/>
              </a:ext>
            </a:extLst>
          </p:cNvPr>
          <p:cNvSpPr/>
          <p:nvPr/>
        </p:nvSpPr>
        <p:spPr>
          <a:xfrm>
            <a:off x="1143000" y="1066800"/>
            <a:ext cx="9906000" cy="4724398"/>
          </a:xfrm>
          <a:custGeom>
            <a:avLst/>
            <a:gdLst>
              <a:gd name="connsiteX0" fmla="*/ 0 w 9906000"/>
              <a:gd name="connsiteY0" fmla="*/ 0 h 4724398"/>
              <a:gd name="connsiteX1" fmla="*/ 9906000 w 9906000"/>
              <a:gd name="connsiteY1" fmla="*/ 0 h 4724398"/>
              <a:gd name="connsiteX2" fmla="*/ 9906000 w 9906000"/>
              <a:gd name="connsiteY2" fmla="*/ 4724398 h 4724398"/>
              <a:gd name="connsiteX3" fmla="*/ 0 w 9906000"/>
              <a:gd name="connsiteY3" fmla="*/ 4724398 h 4724398"/>
              <a:gd name="connsiteX4" fmla="*/ 0 w 9906000"/>
              <a:gd name="connsiteY4" fmla="*/ 3562350 h 4724398"/>
              <a:gd name="connsiteX5" fmla="*/ 65881 w 9906000"/>
              <a:gd name="connsiteY5" fmla="*/ 3562350 h 4724398"/>
              <a:gd name="connsiteX6" fmla="*/ 65881 w 9906000"/>
              <a:gd name="connsiteY6" fmla="*/ 4663440 h 4724398"/>
              <a:gd name="connsiteX7" fmla="*/ 83710 w 9906000"/>
              <a:gd name="connsiteY7" fmla="*/ 4663440 h 4724398"/>
              <a:gd name="connsiteX8" fmla="*/ 83710 w 9906000"/>
              <a:gd name="connsiteY8" fmla="*/ 4665858 h 4724398"/>
              <a:gd name="connsiteX9" fmla="*/ 9822290 w 9906000"/>
              <a:gd name="connsiteY9" fmla="*/ 4665858 h 4724398"/>
              <a:gd name="connsiteX10" fmla="*/ 9822290 w 9906000"/>
              <a:gd name="connsiteY10" fmla="*/ 4663440 h 4724398"/>
              <a:gd name="connsiteX11" fmla="*/ 9840119 w 9906000"/>
              <a:gd name="connsiteY11" fmla="*/ 4663440 h 4724398"/>
              <a:gd name="connsiteX12" fmla="*/ 9840119 w 9906000"/>
              <a:gd name="connsiteY12" fmla="*/ 60960 h 4724398"/>
              <a:gd name="connsiteX13" fmla="*/ 9822290 w 9906000"/>
              <a:gd name="connsiteY13" fmla="*/ 60960 h 4724398"/>
              <a:gd name="connsiteX14" fmla="*/ 9822290 w 9906000"/>
              <a:gd name="connsiteY14" fmla="*/ 58542 h 4724398"/>
              <a:gd name="connsiteX15" fmla="*/ 83710 w 9906000"/>
              <a:gd name="connsiteY15" fmla="*/ 58542 h 4724398"/>
              <a:gd name="connsiteX16" fmla="*/ 83710 w 9906000"/>
              <a:gd name="connsiteY16" fmla="*/ 60960 h 4724398"/>
              <a:gd name="connsiteX17" fmla="*/ 65881 w 9906000"/>
              <a:gd name="connsiteY17" fmla="*/ 60960 h 4724398"/>
              <a:gd name="connsiteX18" fmla="*/ 65881 w 9906000"/>
              <a:gd name="connsiteY18" fmla="*/ 1162050 h 4724398"/>
              <a:gd name="connsiteX19" fmla="*/ 0 w 9906000"/>
              <a:gd name="connsiteY19" fmla="*/ 1162050 h 4724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06000" h="4724398">
                <a:moveTo>
                  <a:pt x="0" y="0"/>
                </a:moveTo>
                <a:lnTo>
                  <a:pt x="9906000" y="0"/>
                </a:lnTo>
                <a:lnTo>
                  <a:pt x="9906000" y="4724398"/>
                </a:lnTo>
                <a:lnTo>
                  <a:pt x="0" y="4724398"/>
                </a:lnTo>
                <a:lnTo>
                  <a:pt x="0" y="3562350"/>
                </a:lnTo>
                <a:lnTo>
                  <a:pt x="65881" y="3562350"/>
                </a:lnTo>
                <a:lnTo>
                  <a:pt x="65881" y="4663440"/>
                </a:lnTo>
                <a:lnTo>
                  <a:pt x="83710" y="4663440"/>
                </a:lnTo>
                <a:lnTo>
                  <a:pt x="83710" y="4665858"/>
                </a:lnTo>
                <a:lnTo>
                  <a:pt x="9822290" y="4665858"/>
                </a:lnTo>
                <a:lnTo>
                  <a:pt x="9822290" y="4663440"/>
                </a:lnTo>
                <a:lnTo>
                  <a:pt x="9840119" y="4663440"/>
                </a:lnTo>
                <a:lnTo>
                  <a:pt x="9840119" y="60960"/>
                </a:lnTo>
                <a:lnTo>
                  <a:pt x="9822290" y="60960"/>
                </a:lnTo>
                <a:lnTo>
                  <a:pt x="9822290" y="58542"/>
                </a:lnTo>
                <a:lnTo>
                  <a:pt x="83710" y="58542"/>
                </a:lnTo>
                <a:lnTo>
                  <a:pt x="83710" y="60960"/>
                </a:lnTo>
                <a:lnTo>
                  <a:pt x="65881" y="60960"/>
                </a:lnTo>
                <a:lnTo>
                  <a:pt x="65881" y="1162050"/>
                </a:lnTo>
                <a:lnTo>
                  <a:pt x="0" y="116205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899945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3BFBBE1-A063-466F-B361-95FD0830F255}"/>
              </a:ext>
            </a:extLst>
          </p:cNvPr>
          <p:cNvGrpSpPr/>
          <p:nvPr/>
        </p:nvGrpSpPr>
        <p:grpSpPr>
          <a:xfrm>
            <a:off x="1" y="1537307"/>
            <a:ext cx="7581900" cy="5005524"/>
            <a:chOff x="-9525" y="914401"/>
            <a:chExt cx="7733183" cy="5105400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87BEDEA-6A63-4DE6-BEE6-E3EA04AAE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-9524" y="2514250"/>
              <a:ext cx="5905899" cy="3035007"/>
            </a:xfrm>
            <a:custGeom>
              <a:avLst/>
              <a:gdLst>
                <a:gd name="connsiteX0" fmla="*/ 2241137 w 5905899"/>
                <a:gd name="connsiteY0" fmla="*/ 0 h 3035007"/>
                <a:gd name="connsiteX1" fmla="*/ 2311278 w 5905899"/>
                <a:gd name="connsiteY1" fmla="*/ 6535 h 3035007"/>
                <a:gd name="connsiteX2" fmla="*/ 2379241 w 5905899"/>
                <a:gd name="connsiteY2" fmla="*/ 22656 h 3035007"/>
                <a:gd name="connsiteX3" fmla="*/ 2446333 w 5905899"/>
                <a:gd name="connsiteY3" fmla="*/ 47054 h 3035007"/>
                <a:gd name="connsiteX4" fmla="*/ 2511681 w 5905899"/>
                <a:gd name="connsiteY4" fmla="*/ 80167 h 3035007"/>
                <a:gd name="connsiteX5" fmla="*/ 2575723 w 5905899"/>
                <a:gd name="connsiteY5" fmla="*/ 119815 h 3035007"/>
                <a:gd name="connsiteX6" fmla="*/ 2638894 w 5905899"/>
                <a:gd name="connsiteY6" fmla="*/ 165562 h 3035007"/>
                <a:gd name="connsiteX7" fmla="*/ 2701629 w 5905899"/>
                <a:gd name="connsiteY7" fmla="*/ 217409 h 3035007"/>
                <a:gd name="connsiteX8" fmla="*/ 2763057 w 5905899"/>
                <a:gd name="connsiteY8" fmla="*/ 273177 h 3035007"/>
                <a:gd name="connsiteX9" fmla="*/ 2823613 w 5905899"/>
                <a:gd name="connsiteY9" fmla="*/ 332866 h 3035007"/>
                <a:gd name="connsiteX10" fmla="*/ 2883734 w 5905899"/>
                <a:gd name="connsiteY10" fmla="*/ 395605 h 3035007"/>
                <a:gd name="connsiteX11" fmla="*/ 2943419 w 5905899"/>
                <a:gd name="connsiteY11" fmla="*/ 460087 h 3035007"/>
                <a:gd name="connsiteX12" fmla="*/ 3003105 w 5905899"/>
                <a:gd name="connsiteY12" fmla="*/ 526312 h 3035007"/>
                <a:gd name="connsiteX13" fmla="*/ 3062354 w 5905899"/>
                <a:gd name="connsiteY13" fmla="*/ 592101 h 3035007"/>
                <a:gd name="connsiteX14" fmla="*/ 3121168 w 5905899"/>
                <a:gd name="connsiteY14" fmla="*/ 657890 h 3035007"/>
                <a:gd name="connsiteX15" fmla="*/ 3180418 w 5905899"/>
                <a:gd name="connsiteY15" fmla="*/ 721936 h 3035007"/>
                <a:gd name="connsiteX16" fmla="*/ 3239667 w 5905899"/>
                <a:gd name="connsiteY16" fmla="*/ 783804 h 3035007"/>
                <a:gd name="connsiteX17" fmla="*/ 3299353 w 5905899"/>
                <a:gd name="connsiteY17" fmla="*/ 843058 h 3035007"/>
                <a:gd name="connsiteX18" fmla="*/ 3359909 w 5905899"/>
                <a:gd name="connsiteY18" fmla="*/ 897954 h 3035007"/>
                <a:gd name="connsiteX19" fmla="*/ 3420466 w 5905899"/>
                <a:gd name="connsiteY19" fmla="*/ 948494 h 3035007"/>
                <a:gd name="connsiteX20" fmla="*/ 3481458 w 5905899"/>
                <a:gd name="connsiteY20" fmla="*/ 992935 h 3035007"/>
                <a:gd name="connsiteX21" fmla="*/ 3544193 w 5905899"/>
                <a:gd name="connsiteY21" fmla="*/ 1031711 h 3035007"/>
                <a:gd name="connsiteX22" fmla="*/ 3607363 w 5905899"/>
                <a:gd name="connsiteY22" fmla="*/ 1062645 h 3035007"/>
                <a:gd name="connsiteX23" fmla="*/ 3671405 w 5905899"/>
                <a:gd name="connsiteY23" fmla="*/ 1085736 h 3035007"/>
                <a:gd name="connsiteX24" fmla="*/ 3736754 w 5905899"/>
                <a:gd name="connsiteY24" fmla="*/ 1099243 h 3035007"/>
                <a:gd name="connsiteX25" fmla="*/ 3803410 w 5905899"/>
                <a:gd name="connsiteY25" fmla="*/ 1103599 h 3035007"/>
                <a:gd name="connsiteX26" fmla="*/ 3870066 w 5905899"/>
                <a:gd name="connsiteY26" fmla="*/ 1099678 h 3035007"/>
                <a:gd name="connsiteX27" fmla="*/ 3935850 w 5905899"/>
                <a:gd name="connsiteY27" fmla="*/ 1089657 h 3035007"/>
                <a:gd name="connsiteX28" fmla="*/ 4001635 w 5905899"/>
                <a:gd name="connsiteY28" fmla="*/ 1075280 h 3035007"/>
                <a:gd name="connsiteX29" fmla="*/ 4065676 w 5905899"/>
                <a:gd name="connsiteY29" fmla="*/ 1056109 h 3035007"/>
                <a:gd name="connsiteX30" fmla="*/ 4129283 w 5905899"/>
                <a:gd name="connsiteY30" fmla="*/ 1032582 h 3035007"/>
                <a:gd name="connsiteX31" fmla="*/ 4192018 w 5905899"/>
                <a:gd name="connsiteY31" fmla="*/ 1006005 h 3035007"/>
                <a:gd name="connsiteX32" fmla="*/ 4253881 w 5905899"/>
                <a:gd name="connsiteY32" fmla="*/ 976814 h 3035007"/>
                <a:gd name="connsiteX33" fmla="*/ 4314873 w 5905899"/>
                <a:gd name="connsiteY33" fmla="*/ 944573 h 3035007"/>
                <a:gd name="connsiteX34" fmla="*/ 4375430 w 5905899"/>
                <a:gd name="connsiteY34" fmla="*/ 910589 h 3035007"/>
                <a:gd name="connsiteX35" fmla="*/ 4434679 w 5905899"/>
                <a:gd name="connsiteY35" fmla="*/ 874863 h 3035007"/>
                <a:gd name="connsiteX36" fmla="*/ 4493929 w 5905899"/>
                <a:gd name="connsiteY36" fmla="*/ 839136 h 3035007"/>
                <a:gd name="connsiteX37" fmla="*/ 4551872 w 5905899"/>
                <a:gd name="connsiteY37" fmla="*/ 802539 h 3035007"/>
                <a:gd name="connsiteX38" fmla="*/ 4609379 w 5905899"/>
                <a:gd name="connsiteY38" fmla="*/ 766376 h 3035007"/>
                <a:gd name="connsiteX39" fmla="*/ 4666450 w 5905899"/>
                <a:gd name="connsiteY39" fmla="*/ 730650 h 3035007"/>
                <a:gd name="connsiteX40" fmla="*/ 4722650 w 5905899"/>
                <a:gd name="connsiteY40" fmla="*/ 696666 h 3035007"/>
                <a:gd name="connsiteX41" fmla="*/ 4777979 w 5905899"/>
                <a:gd name="connsiteY41" fmla="*/ 664425 h 3035007"/>
                <a:gd name="connsiteX42" fmla="*/ 4833307 w 5905899"/>
                <a:gd name="connsiteY42" fmla="*/ 634363 h 3035007"/>
                <a:gd name="connsiteX43" fmla="*/ 4887765 w 5905899"/>
                <a:gd name="connsiteY43" fmla="*/ 606914 h 3035007"/>
                <a:gd name="connsiteX44" fmla="*/ 4941351 w 5905899"/>
                <a:gd name="connsiteY44" fmla="*/ 583387 h 3035007"/>
                <a:gd name="connsiteX45" fmla="*/ 4994501 w 5905899"/>
                <a:gd name="connsiteY45" fmla="*/ 563346 h 3035007"/>
                <a:gd name="connsiteX46" fmla="*/ 5046780 w 5905899"/>
                <a:gd name="connsiteY46" fmla="*/ 547661 h 3035007"/>
                <a:gd name="connsiteX47" fmla="*/ 5099059 w 5905899"/>
                <a:gd name="connsiteY47" fmla="*/ 537204 h 3035007"/>
                <a:gd name="connsiteX48" fmla="*/ 5150467 w 5905899"/>
                <a:gd name="connsiteY48" fmla="*/ 531976 h 3035007"/>
                <a:gd name="connsiteX49" fmla="*/ 5201439 w 5905899"/>
                <a:gd name="connsiteY49" fmla="*/ 533283 h 3035007"/>
                <a:gd name="connsiteX50" fmla="*/ 5251975 w 5905899"/>
                <a:gd name="connsiteY50" fmla="*/ 540690 h 3035007"/>
                <a:gd name="connsiteX51" fmla="*/ 5302076 w 5905899"/>
                <a:gd name="connsiteY51" fmla="*/ 555067 h 3035007"/>
                <a:gd name="connsiteX52" fmla="*/ 5351741 w 5905899"/>
                <a:gd name="connsiteY52" fmla="*/ 577288 h 3035007"/>
                <a:gd name="connsiteX53" fmla="*/ 5400971 w 5905899"/>
                <a:gd name="connsiteY53" fmla="*/ 607786 h 3035007"/>
                <a:gd name="connsiteX54" fmla="*/ 5449764 w 5905899"/>
                <a:gd name="connsiteY54" fmla="*/ 646562 h 3035007"/>
                <a:gd name="connsiteX55" fmla="*/ 5498123 w 5905899"/>
                <a:gd name="connsiteY55" fmla="*/ 694924 h 3035007"/>
                <a:gd name="connsiteX56" fmla="*/ 5545609 w 5905899"/>
                <a:gd name="connsiteY56" fmla="*/ 752434 h 3035007"/>
                <a:gd name="connsiteX57" fmla="*/ 5593968 w 5905899"/>
                <a:gd name="connsiteY57" fmla="*/ 820402 h 3035007"/>
                <a:gd name="connsiteX58" fmla="*/ 5638840 w 5905899"/>
                <a:gd name="connsiteY58" fmla="*/ 894469 h 3035007"/>
                <a:gd name="connsiteX59" fmla="*/ 5679792 w 5905899"/>
                <a:gd name="connsiteY59" fmla="*/ 968536 h 3035007"/>
                <a:gd name="connsiteX60" fmla="*/ 5716388 w 5905899"/>
                <a:gd name="connsiteY60" fmla="*/ 1042603 h 3035007"/>
                <a:gd name="connsiteX61" fmla="*/ 5749498 w 5905899"/>
                <a:gd name="connsiteY61" fmla="*/ 1116670 h 3035007"/>
                <a:gd name="connsiteX62" fmla="*/ 5778251 w 5905899"/>
                <a:gd name="connsiteY62" fmla="*/ 1191173 h 3035007"/>
                <a:gd name="connsiteX63" fmla="*/ 5803955 w 5905899"/>
                <a:gd name="connsiteY63" fmla="*/ 1264804 h 3035007"/>
                <a:gd name="connsiteX64" fmla="*/ 5826174 w 5905899"/>
                <a:gd name="connsiteY64" fmla="*/ 1338436 h 3035007"/>
                <a:gd name="connsiteX65" fmla="*/ 5844907 w 5905899"/>
                <a:gd name="connsiteY65" fmla="*/ 1411196 h 3035007"/>
                <a:gd name="connsiteX66" fmla="*/ 5861026 w 5905899"/>
                <a:gd name="connsiteY66" fmla="*/ 1483084 h 3035007"/>
                <a:gd name="connsiteX67" fmla="*/ 5874532 w 5905899"/>
                <a:gd name="connsiteY67" fmla="*/ 1554102 h 3035007"/>
                <a:gd name="connsiteX68" fmla="*/ 5884988 w 5905899"/>
                <a:gd name="connsiteY68" fmla="*/ 1623812 h 3035007"/>
                <a:gd name="connsiteX69" fmla="*/ 5893701 w 5905899"/>
                <a:gd name="connsiteY69" fmla="*/ 1691779 h 3035007"/>
                <a:gd name="connsiteX70" fmla="*/ 5899364 w 5905899"/>
                <a:gd name="connsiteY70" fmla="*/ 1758875 h 3035007"/>
                <a:gd name="connsiteX71" fmla="*/ 5903721 w 5905899"/>
                <a:gd name="connsiteY71" fmla="*/ 1823793 h 3035007"/>
                <a:gd name="connsiteX72" fmla="*/ 5905464 w 5905899"/>
                <a:gd name="connsiteY72" fmla="*/ 1886532 h 3035007"/>
                <a:gd name="connsiteX73" fmla="*/ 5905899 w 5905899"/>
                <a:gd name="connsiteY73" fmla="*/ 1947964 h 3035007"/>
                <a:gd name="connsiteX74" fmla="*/ 5905028 w 5905899"/>
                <a:gd name="connsiteY74" fmla="*/ 2006346 h 3035007"/>
                <a:gd name="connsiteX75" fmla="*/ 5902414 w 5905899"/>
                <a:gd name="connsiteY75" fmla="*/ 2062550 h 3035007"/>
                <a:gd name="connsiteX76" fmla="*/ 5898929 w 5905899"/>
                <a:gd name="connsiteY76" fmla="*/ 2116140 h 3035007"/>
                <a:gd name="connsiteX77" fmla="*/ 5894572 w 5905899"/>
                <a:gd name="connsiteY77" fmla="*/ 2166680 h 3035007"/>
                <a:gd name="connsiteX78" fmla="*/ 5889344 w 5905899"/>
                <a:gd name="connsiteY78" fmla="*/ 2214170 h 3035007"/>
                <a:gd name="connsiteX79" fmla="*/ 5884116 w 5905899"/>
                <a:gd name="connsiteY79" fmla="*/ 2258610 h 3035007"/>
                <a:gd name="connsiteX80" fmla="*/ 5878017 w 5905899"/>
                <a:gd name="connsiteY80" fmla="*/ 2299565 h 3035007"/>
                <a:gd name="connsiteX81" fmla="*/ 5871482 w 5905899"/>
                <a:gd name="connsiteY81" fmla="*/ 2337034 h 3035007"/>
                <a:gd name="connsiteX82" fmla="*/ 5865383 w 5905899"/>
                <a:gd name="connsiteY82" fmla="*/ 2370582 h 3035007"/>
                <a:gd name="connsiteX83" fmla="*/ 5859719 w 5905899"/>
                <a:gd name="connsiteY83" fmla="*/ 2400644 h 3035007"/>
                <a:gd name="connsiteX84" fmla="*/ 5854056 w 5905899"/>
                <a:gd name="connsiteY84" fmla="*/ 2426350 h 3035007"/>
                <a:gd name="connsiteX85" fmla="*/ 5848828 w 5905899"/>
                <a:gd name="connsiteY85" fmla="*/ 2447699 h 3035007"/>
                <a:gd name="connsiteX86" fmla="*/ 5841857 w 5905899"/>
                <a:gd name="connsiteY86" fmla="*/ 2477326 h 3035007"/>
                <a:gd name="connsiteX87" fmla="*/ 5838808 w 5905899"/>
                <a:gd name="connsiteY87" fmla="*/ 2487347 h 3035007"/>
                <a:gd name="connsiteX88" fmla="*/ 5822688 w 5905899"/>
                <a:gd name="connsiteY88" fmla="*/ 2486475 h 3035007"/>
                <a:gd name="connsiteX89" fmla="*/ 5774766 w 5905899"/>
                <a:gd name="connsiteY89" fmla="*/ 2483861 h 3035007"/>
                <a:gd name="connsiteX90" fmla="*/ 5740349 w 5905899"/>
                <a:gd name="connsiteY90" fmla="*/ 2482990 h 3035007"/>
                <a:gd name="connsiteX91" fmla="*/ 5699397 w 5905899"/>
                <a:gd name="connsiteY91" fmla="*/ 2481247 h 3035007"/>
                <a:gd name="connsiteX92" fmla="*/ 5652346 w 5905899"/>
                <a:gd name="connsiteY92" fmla="*/ 2480375 h 3035007"/>
                <a:gd name="connsiteX93" fmla="*/ 5599195 w 5905899"/>
                <a:gd name="connsiteY93" fmla="*/ 2479504 h 3035007"/>
                <a:gd name="connsiteX94" fmla="*/ 5540817 w 5905899"/>
                <a:gd name="connsiteY94" fmla="*/ 2479068 h 3035007"/>
                <a:gd name="connsiteX95" fmla="*/ 5476775 w 5905899"/>
                <a:gd name="connsiteY95" fmla="*/ 2479068 h 3035007"/>
                <a:gd name="connsiteX96" fmla="*/ 5407941 w 5905899"/>
                <a:gd name="connsiteY96" fmla="*/ 2479504 h 3035007"/>
                <a:gd name="connsiteX97" fmla="*/ 5335622 w 5905899"/>
                <a:gd name="connsiteY97" fmla="*/ 2480811 h 3035007"/>
                <a:gd name="connsiteX98" fmla="*/ 5258510 w 5905899"/>
                <a:gd name="connsiteY98" fmla="*/ 2483425 h 3035007"/>
                <a:gd name="connsiteX99" fmla="*/ 5178349 w 5905899"/>
                <a:gd name="connsiteY99" fmla="*/ 2486911 h 3035007"/>
                <a:gd name="connsiteX100" fmla="*/ 5094267 w 5905899"/>
                <a:gd name="connsiteY100" fmla="*/ 2491268 h 3035007"/>
                <a:gd name="connsiteX101" fmla="*/ 5008006 w 5905899"/>
                <a:gd name="connsiteY101" fmla="*/ 2497367 h 3035007"/>
                <a:gd name="connsiteX102" fmla="*/ 4918696 w 5905899"/>
                <a:gd name="connsiteY102" fmla="*/ 2504338 h 3035007"/>
                <a:gd name="connsiteX103" fmla="*/ 4827644 w 5905899"/>
                <a:gd name="connsiteY103" fmla="*/ 2513052 h 3035007"/>
                <a:gd name="connsiteX104" fmla="*/ 4734413 w 5905899"/>
                <a:gd name="connsiteY104" fmla="*/ 2523509 h 3035007"/>
                <a:gd name="connsiteX105" fmla="*/ 4640310 w 5905899"/>
                <a:gd name="connsiteY105" fmla="*/ 2536144 h 3035007"/>
                <a:gd name="connsiteX106" fmla="*/ 4545337 w 5905899"/>
                <a:gd name="connsiteY106" fmla="*/ 2550086 h 3035007"/>
                <a:gd name="connsiteX107" fmla="*/ 4449492 w 5905899"/>
                <a:gd name="connsiteY107" fmla="*/ 2565770 h 3035007"/>
                <a:gd name="connsiteX108" fmla="*/ 4353211 w 5905899"/>
                <a:gd name="connsiteY108" fmla="*/ 2584069 h 3035007"/>
                <a:gd name="connsiteX109" fmla="*/ 4257366 w 5905899"/>
                <a:gd name="connsiteY109" fmla="*/ 2604547 h 3035007"/>
                <a:gd name="connsiteX110" fmla="*/ 4161521 w 5905899"/>
                <a:gd name="connsiteY110" fmla="*/ 2627638 h 3035007"/>
                <a:gd name="connsiteX111" fmla="*/ 4066983 w 5905899"/>
                <a:gd name="connsiteY111" fmla="*/ 2652473 h 3035007"/>
                <a:gd name="connsiteX112" fmla="*/ 3974188 w 5905899"/>
                <a:gd name="connsiteY112" fmla="*/ 2680792 h 3035007"/>
                <a:gd name="connsiteX113" fmla="*/ 3881828 w 5905899"/>
                <a:gd name="connsiteY113" fmla="*/ 2711726 h 3035007"/>
                <a:gd name="connsiteX114" fmla="*/ 3792518 w 5905899"/>
                <a:gd name="connsiteY114" fmla="*/ 2745274 h 3035007"/>
                <a:gd name="connsiteX115" fmla="*/ 3704951 w 5905899"/>
                <a:gd name="connsiteY115" fmla="*/ 2781872 h 3035007"/>
                <a:gd name="connsiteX116" fmla="*/ 3619997 w 5905899"/>
                <a:gd name="connsiteY116" fmla="*/ 2821955 h 3035007"/>
                <a:gd name="connsiteX117" fmla="*/ 3538965 w 5905899"/>
                <a:gd name="connsiteY117" fmla="*/ 2864653 h 3035007"/>
                <a:gd name="connsiteX118" fmla="*/ 3458368 w 5905899"/>
                <a:gd name="connsiteY118" fmla="*/ 2906479 h 3035007"/>
                <a:gd name="connsiteX119" fmla="*/ 3376028 w 5905899"/>
                <a:gd name="connsiteY119" fmla="*/ 2941334 h 3035007"/>
                <a:gd name="connsiteX120" fmla="*/ 3292382 w 5905899"/>
                <a:gd name="connsiteY120" fmla="*/ 2970090 h 3035007"/>
                <a:gd name="connsiteX121" fmla="*/ 3207864 w 5905899"/>
                <a:gd name="connsiteY121" fmla="*/ 2992745 h 3035007"/>
                <a:gd name="connsiteX122" fmla="*/ 3121604 w 5905899"/>
                <a:gd name="connsiteY122" fmla="*/ 3011044 h 3035007"/>
                <a:gd name="connsiteX123" fmla="*/ 3034908 w 5905899"/>
                <a:gd name="connsiteY123" fmla="*/ 3023679 h 3035007"/>
                <a:gd name="connsiteX124" fmla="*/ 2947776 w 5905899"/>
                <a:gd name="connsiteY124" fmla="*/ 3031522 h 3035007"/>
                <a:gd name="connsiteX125" fmla="*/ 2859773 w 5905899"/>
                <a:gd name="connsiteY125" fmla="*/ 3035007 h 3035007"/>
                <a:gd name="connsiteX126" fmla="*/ 2770898 w 5905899"/>
                <a:gd name="connsiteY126" fmla="*/ 3034571 h 3035007"/>
                <a:gd name="connsiteX127" fmla="*/ 2682895 w 5905899"/>
                <a:gd name="connsiteY127" fmla="*/ 3030650 h 3035007"/>
                <a:gd name="connsiteX128" fmla="*/ 2594457 w 5905899"/>
                <a:gd name="connsiteY128" fmla="*/ 3022808 h 3035007"/>
                <a:gd name="connsiteX129" fmla="*/ 2506454 w 5905899"/>
                <a:gd name="connsiteY129" fmla="*/ 3012351 h 3035007"/>
                <a:gd name="connsiteX130" fmla="*/ 2418886 w 5905899"/>
                <a:gd name="connsiteY130" fmla="*/ 2998845 h 3035007"/>
                <a:gd name="connsiteX131" fmla="*/ 2331754 w 5905899"/>
                <a:gd name="connsiteY131" fmla="*/ 2983596 h 3035007"/>
                <a:gd name="connsiteX132" fmla="*/ 2245058 w 5905899"/>
                <a:gd name="connsiteY132" fmla="*/ 2966604 h 3035007"/>
                <a:gd name="connsiteX133" fmla="*/ 2160105 w 5905899"/>
                <a:gd name="connsiteY133" fmla="*/ 2947434 h 3035007"/>
                <a:gd name="connsiteX134" fmla="*/ 2075587 w 5905899"/>
                <a:gd name="connsiteY134" fmla="*/ 2926956 h 3035007"/>
                <a:gd name="connsiteX135" fmla="*/ 1992812 w 5905899"/>
                <a:gd name="connsiteY135" fmla="*/ 2906043 h 3035007"/>
                <a:gd name="connsiteX136" fmla="*/ 1911344 w 5905899"/>
                <a:gd name="connsiteY136" fmla="*/ 2883823 h 3035007"/>
                <a:gd name="connsiteX137" fmla="*/ 1831618 w 5905899"/>
                <a:gd name="connsiteY137" fmla="*/ 2861603 h 3035007"/>
                <a:gd name="connsiteX138" fmla="*/ 1678702 w 5905899"/>
                <a:gd name="connsiteY138" fmla="*/ 2818906 h 3035007"/>
                <a:gd name="connsiteX139" fmla="*/ 1534499 w 5905899"/>
                <a:gd name="connsiteY139" fmla="*/ 2778822 h 3035007"/>
                <a:gd name="connsiteX140" fmla="*/ 1466536 w 5905899"/>
                <a:gd name="connsiteY140" fmla="*/ 2760523 h 3035007"/>
                <a:gd name="connsiteX141" fmla="*/ 1400752 w 5905899"/>
                <a:gd name="connsiteY141" fmla="*/ 2744838 h 3035007"/>
                <a:gd name="connsiteX142" fmla="*/ 1338452 w 5905899"/>
                <a:gd name="connsiteY142" fmla="*/ 2730461 h 3035007"/>
                <a:gd name="connsiteX143" fmla="*/ 1279203 w 5905899"/>
                <a:gd name="connsiteY143" fmla="*/ 2719133 h 3035007"/>
                <a:gd name="connsiteX144" fmla="*/ 1223438 w 5905899"/>
                <a:gd name="connsiteY144" fmla="*/ 2710419 h 3035007"/>
                <a:gd name="connsiteX145" fmla="*/ 1171159 w 5905899"/>
                <a:gd name="connsiteY145" fmla="*/ 2705191 h 3035007"/>
                <a:gd name="connsiteX146" fmla="*/ 1122801 w 5905899"/>
                <a:gd name="connsiteY146" fmla="*/ 2703448 h 3035007"/>
                <a:gd name="connsiteX147" fmla="*/ 1077928 w 5905899"/>
                <a:gd name="connsiteY147" fmla="*/ 2705627 h 3035007"/>
                <a:gd name="connsiteX148" fmla="*/ 1057452 w 5905899"/>
                <a:gd name="connsiteY148" fmla="*/ 2707805 h 3035007"/>
                <a:gd name="connsiteX149" fmla="*/ 1035234 w 5905899"/>
                <a:gd name="connsiteY149" fmla="*/ 2709112 h 3035007"/>
                <a:gd name="connsiteX150" fmla="*/ 1011272 w 5905899"/>
                <a:gd name="connsiteY150" fmla="*/ 2709983 h 3035007"/>
                <a:gd name="connsiteX151" fmla="*/ 985133 w 5905899"/>
                <a:gd name="connsiteY151" fmla="*/ 2711290 h 3035007"/>
                <a:gd name="connsiteX152" fmla="*/ 957686 w 5905899"/>
                <a:gd name="connsiteY152" fmla="*/ 2712162 h 3035007"/>
                <a:gd name="connsiteX153" fmla="*/ 928062 w 5905899"/>
                <a:gd name="connsiteY153" fmla="*/ 2712162 h 3035007"/>
                <a:gd name="connsiteX154" fmla="*/ 897130 w 5905899"/>
                <a:gd name="connsiteY154" fmla="*/ 2712598 h 3035007"/>
                <a:gd name="connsiteX155" fmla="*/ 864456 w 5905899"/>
                <a:gd name="connsiteY155" fmla="*/ 2712598 h 3035007"/>
                <a:gd name="connsiteX156" fmla="*/ 795186 w 5905899"/>
                <a:gd name="connsiteY156" fmla="*/ 2711726 h 3035007"/>
                <a:gd name="connsiteX157" fmla="*/ 720252 w 5905899"/>
                <a:gd name="connsiteY157" fmla="*/ 2709983 h 3035007"/>
                <a:gd name="connsiteX158" fmla="*/ 640963 w 5905899"/>
                <a:gd name="connsiteY158" fmla="*/ 2708241 h 3035007"/>
                <a:gd name="connsiteX159" fmla="*/ 556009 w 5905899"/>
                <a:gd name="connsiteY159" fmla="*/ 2705191 h 3035007"/>
                <a:gd name="connsiteX160" fmla="*/ 468006 w 5905899"/>
                <a:gd name="connsiteY160" fmla="*/ 2701705 h 3035007"/>
                <a:gd name="connsiteX161" fmla="*/ 376082 w 5905899"/>
                <a:gd name="connsiteY161" fmla="*/ 2697784 h 3035007"/>
                <a:gd name="connsiteX162" fmla="*/ 281108 w 5905899"/>
                <a:gd name="connsiteY162" fmla="*/ 2692992 h 3035007"/>
                <a:gd name="connsiteX163" fmla="*/ 183521 w 5905899"/>
                <a:gd name="connsiteY163" fmla="*/ 2688635 h 3035007"/>
                <a:gd name="connsiteX164" fmla="*/ 83755 w 5905899"/>
                <a:gd name="connsiteY164" fmla="*/ 2684278 h 3035007"/>
                <a:gd name="connsiteX165" fmla="*/ 0 w 5905899"/>
                <a:gd name="connsiteY165" fmla="*/ 2679946 h 3035007"/>
                <a:gd name="connsiteX166" fmla="*/ 0 w 5905899"/>
                <a:gd name="connsiteY166" fmla="*/ 1442014 h 3035007"/>
                <a:gd name="connsiteX167" fmla="*/ 44110 w 5905899"/>
                <a:gd name="connsiteY167" fmla="*/ 1426445 h 3035007"/>
                <a:gd name="connsiteX168" fmla="*/ 103360 w 5905899"/>
                <a:gd name="connsiteY168" fmla="*/ 1405096 h 3035007"/>
                <a:gd name="connsiteX169" fmla="*/ 161738 w 5905899"/>
                <a:gd name="connsiteY169" fmla="*/ 1383312 h 3035007"/>
                <a:gd name="connsiteX170" fmla="*/ 219245 w 5905899"/>
                <a:gd name="connsiteY170" fmla="*/ 1360220 h 3035007"/>
                <a:gd name="connsiteX171" fmla="*/ 276752 w 5905899"/>
                <a:gd name="connsiteY171" fmla="*/ 1336257 h 3035007"/>
                <a:gd name="connsiteX172" fmla="*/ 333823 w 5905899"/>
                <a:gd name="connsiteY172" fmla="*/ 1310987 h 3035007"/>
                <a:gd name="connsiteX173" fmla="*/ 390459 w 5905899"/>
                <a:gd name="connsiteY173" fmla="*/ 1284846 h 3035007"/>
                <a:gd name="connsiteX174" fmla="*/ 446659 w 5905899"/>
                <a:gd name="connsiteY174" fmla="*/ 1258269 h 3035007"/>
                <a:gd name="connsiteX175" fmla="*/ 501987 w 5905899"/>
                <a:gd name="connsiteY175" fmla="*/ 1230821 h 3035007"/>
                <a:gd name="connsiteX176" fmla="*/ 557316 w 5905899"/>
                <a:gd name="connsiteY176" fmla="*/ 1202065 h 3035007"/>
                <a:gd name="connsiteX177" fmla="*/ 611773 w 5905899"/>
                <a:gd name="connsiteY177" fmla="*/ 1172438 h 3035007"/>
                <a:gd name="connsiteX178" fmla="*/ 666231 w 5905899"/>
                <a:gd name="connsiteY178" fmla="*/ 1141940 h 3035007"/>
                <a:gd name="connsiteX179" fmla="*/ 719817 w 5905899"/>
                <a:gd name="connsiteY179" fmla="*/ 1110135 h 3035007"/>
                <a:gd name="connsiteX180" fmla="*/ 773838 w 5905899"/>
                <a:gd name="connsiteY180" fmla="*/ 1077458 h 3035007"/>
                <a:gd name="connsiteX181" fmla="*/ 826989 w 5905899"/>
                <a:gd name="connsiteY181" fmla="*/ 1043910 h 3035007"/>
                <a:gd name="connsiteX182" fmla="*/ 880139 w 5905899"/>
                <a:gd name="connsiteY182" fmla="*/ 1009055 h 3035007"/>
                <a:gd name="connsiteX183" fmla="*/ 932418 w 5905899"/>
                <a:gd name="connsiteY183" fmla="*/ 973329 h 3035007"/>
                <a:gd name="connsiteX184" fmla="*/ 985133 w 5905899"/>
                <a:gd name="connsiteY184" fmla="*/ 936295 h 3035007"/>
                <a:gd name="connsiteX185" fmla="*/ 1036976 w 5905899"/>
                <a:gd name="connsiteY185" fmla="*/ 897954 h 3035007"/>
                <a:gd name="connsiteX186" fmla="*/ 1088820 w 5905899"/>
                <a:gd name="connsiteY186" fmla="*/ 859178 h 3035007"/>
                <a:gd name="connsiteX187" fmla="*/ 1140227 w 5905899"/>
                <a:gd name="connsiteY187" fmla="*/ 819095 h 3035007"/>
                <a:gd name="connsiteX188" fmla="*/ 1191635 w 5905899"/>
                <a:gd name="connsiteY188" fmla="*/ 777269 h 3035007"/>
                <a:gd name="connsiteX189" fmla="*/ 1242607 w 5905899"/>
                <a:gd name="connsiteY189" fmla="*/ 735007 h 3035007"/>
                <a:gd name="connsiteX190" fmla="*/ 1293579 w 5905899"/>
                <a:gd name="connsiteY190" fmla="*/ 691002 h 3035007"/>
                <a:gd name="connsiteX191" fmla="*/ 1344987 w 5905899"/>
                <a:gd name="connsiteY191" fmla="*/ 646126 h 3035007"/>
                <a:gd name="connsiteX192" fmla="*/ 1395524 w 5905899"/>
                <a:gd name="connsiteY192" fmla="*/ 599508 h 3035007"/>
                <a:gd name="connsiteX193" fmla="*/ 1446060 w 5905899"/>
                <a:gd name="connsiteY193" fmla="*/ 552453 h 3035007"/>
                <a:gd name="connsiteX194" fmla="*/ 1496596 w 5905899"/>
                <a:gd name="connsiteY194" fmla="*/ 504092 h 3035007"/>
                <a:gd name="connsiteX195" fmla="*/ 1546697 w 5905899"/>
                <a:gd name="connsiteY195" fmla="*/ 453988 h 3035007"/>
                <a:gd name="connsiteX196" fmla="*/ 1597234 w 5905899"/>
                <a:gd name="connsiteY196" fmla="*/ 403012 h 3035007"/>
                <a:gd name="connsiteX197" fmla="*/ 1646899 w 5905899"/>
                <a:gd name="connsiteY197" fmla="*/ 350294 h 3035007"/>
                <a:gd name="connsiteX198" fmla="*/ 1697000 w 5905899"/>
                <a:gd name="connsiteY198" fmla="*/ 296704 h 3035007"/>
                <a:gd name="connsiteX199" fmla="*/ 1781517 w 5905899"/>
                <a:gd name="connsiteY199" fmla="*/ 212180 h 3035007"/>
                <a:gd name="connsiteX200" fmla="*/ 1863857 w 5905899"/>
                <a:gd name="connsiteY200" fmla="*/ 142470 h 3035007"/>
                <a:gd name="connsiteX201" fmla="*/ 1943147 w 5905899"/>
                <a:gd name="connsiteY201" fmla="*/ 88009 h 3035007"/>
                <a:gd name="connsiteX202" fmla="*/ 2020694 w 5905899"/>
                <a:gd name="connsiteY202" fmla="*/ 47490 h 3035007"/>
                <a:gd name="connsiteX203" fmla="*/ 2096063 w 5905899"/>
                <a:gd name="connsiteY203" fmla="*/ 20042 h 3035007"/>
                <a:gd name="connsiteX204" fmla="*/ 2169689 w 5905899"/>
                <a:gd name="connsiteY204" fmla="*/ 4357 h 3035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5905899" h="3035007">
                  <a:moveTo>
                    <a:pt x="2241137" y="0"/>
                  </a:moveTo>
                  <a:lnTo>
                    <a:pt x="2311278" y="6535"/>
                  </a:lnTo>
                  <a:lnTo>
                    <a:pt x="2379241" y="22656"/>
                  </a:lnTo>
                  <a:lnTo>
                    <a:pt x="2446333" y="47054"/>
                  </a:lnTo>
                  <a:lnTo>
                    <a:pt x="2511681" y="80167"/>
                  </a:lnTo>
                  <a:lnTo>
                    <a:pt x="2575723" y="119815"/>
                  </a:lnTo>
                  <a:lnTo>
                    <a:pt x="2638894" y="165562"/>
                  </a:lnTo>
                  <a:lnTo>
                    <a:pt x="2701629" y="217409"/>
                  </a:lnTo>
                  <a:lnTo>
                    <a:pt x="2763057" y="273177"/>
                  </a:lnTo>
                  <a:lnTo>
                    <a:pt x="2823613" y="332866"/>
                  </a:lnTo>
                  <a:lnTo>
                    <a:pt x="2883734" y="395605"/>
                  </a:lnTo>
                  <a:lnTo>
                    <a:pt x="2943419" y="460087"/>
                  </a:lnTo>
                  <a:lnTo>
                    <a:pt x="3003105" y="526312"/>
                  </a:lnTo>
                  <a:lnTo>
                    <a:pt x="3062354" y="592101"/>
                  </a:lnTo>
                  <a:lnTo>
                    <a:pt x="3121168" y="657890"/>
                  </a:lnTo>
                  <a:lnTo>
                    <a:pt x="3180418" y="721936"/>
                  </a:lnTo>
                  <a:lnTo>
                    <a:pt x="3239667" y="783804"/>
                  </a:lnTo>
                  <a:lnTo>
                    <a:pt x="3299353" y="843058"/>
                  </a:lnTo>
                  <a:lnTo>
                    <a:pt x="3359909" y="897954"/>
                  </a:lnTo>
                  <a:lnTo>
                    <a:pt x="3420466" y="948494"/>
                  </a:lnTo>
                  <a:lnTo>
                    <a:pt x="3481458" y="992935"/>
                  </a:lnTo>
                  <a:lnTo>
                    <a:pt x="3544193" y="1031711"/>
                  </a:lnTo>
                  <a:lnTo>
                    <a:pt x="3607363" y="1062645"/>
                  </a:lnTo>
                  <a:lnTo>
                    <a:pt x="3671405" y="1085736"/>
                  </a:lnTo>
                  <a:lnTo>
                    <a:pt x="3736754" y="1099243"/>
                  </a:lnTo>
                  <a:lnTo>
                    <a:pt x="3803410" y="1103599"/>
                  </a:lnTo>
                  <a:lnTo>
                    <a:pt x="3870066" y="1099678"/>
                  </a:lnTo>
                  <a:lnTo>
                    <a:pt x="3935850" y="1089657"/>
                  </a:lnTo>
                  <a:lnTo>
                    <a:pt x="4001635" y="1075280"/>
                  </a:lnTo>
                  <a:lnTo>
                    <a:pt x="4065676" y="1056109"/>
                  </a:lnTo>
                  <a:lnTo>
                    <a:pt x="4129283" y="1032582"/>
                  </a:lnTo>
                  <a:lnTo>
                    <a:pt x="4192018" y="1006005"/>
                  </a:lnTo>
                  <a:lnTo>
                    <a:pt x="4253881" y="976814"/>
                  </a:lnTo>
                  <a:lnTo>
                    <a:pt x="4314873" y="944573"/>
                  </a:lnTo>
                  <a:lnTo>
                    <a:pt x="4375430" y="910589"/>
                  </a:lnTo>
                  <a:lnTo>
                    <a:pt x="4434679" y="874863"/>
                  </a:lnTo>
                  <a:lnTo>
                    <a:pt x="4493929" y="839136"/>
                  </a:lnTo>
                  <a:lnTo>
                    <a:pt x="4551872" y="802539"/>
                  </a:lnTo>
                  <a:lnTo>
                    <a:pt x="4609379" y="766376"/>
                  </a:lnTo>
                  <a:lnTo>
                    <a:pt x="4666450" y="730650"/>
                  </a:lnTo>
                  <a:lnTo>
                    <a:pt x="4722650" y="696666"/>
                  </a:lnTo>
                  <a:lnTo>
                    <a:pt x="4777979" y="664425"/>
                  </a:lnTo>
                  <a:lnTo>
                    <a:pt x="4833307" y="634363"/>
                  </a:lnTo>
                  <a:lnTo>
                    <a:pt x="4887765" y="606914"/>
                  </a:lnTo>
                  <a:lnTo>
                    <a:pt x="4941351" y="583387"/>
                  </a:lnTo>
                  <a:lnTo>
                    <a:pt x="4994501" y="563346"/>
                  </a:lnTo>
                  <a:lnTo>
                    <a:pt x="5046780" y="547661"/>
                  </a:lnTo>
                  <a:lnTo>
                    <a:pt x="5099059" y="537204"/>
                  </a:lnTo>
                  <a:lnTo>
                    <a:pt x="5150467" y="531976"/>
                  </a:lnTo>
                  <a:lnTo>
                    <a:pt x="5201439" y="533283"/>
                  </a:lnTo>
                  <a:lnTo>
                    <a:pt x="5251975" y="540690"/>
                  </a:lnTo>
                  <a:lnTo>
                    <a:pt x="5302076" y="555067"/>
                  </a:lnTo>
                  <a:lnTo>
                    <a:pt x="5351741" y="577288"/>
                  </a:lnTo>
                  <a:lnTo>
                    <a:pt x="5400971" y="607786"/>
                  </a:lnTo>
                  <a:lnTo>
                    <a:pt x="5449764" y="646562"/>
                  </a:lnTo>
                  <a:lnTo>
                    <a:pt x="5498123" y="694924"/>
                  </a:lnTo>
                  <a:lnTo>
                    <a:pt x="5545609" y="752434"/>
                  </a:lnTo>
                  <a:lnTo>
                    <a:pt x="5593968" y="820402"/>
                  </a:lnTo>
                  <a:lnTo>
                    <a:pt x="5638840" y="894469"/>
                  </a:lnTo>
                  <a:lnTo>
                    <a:pt x="5679792" y="968536"/>
                  </a:lnTo>
                  <a:lnTo>
                    <a:pt x="5716388" y="1042603"/>
                  </a:lnTo>
                  <a:lnTo>
                    <a:pt x="5749498" y="1116670"/>
                  </a:lnTo>
                  <a:lnTo>
                    <a:pt x="5778251" y="1191173"/>
                  </a:lnTo>
                  <a:lnTo>
                    <a:pt x="5803955" y="1264804"/>
                  </a:lnTo>
                  <a:lnTo>
                    <a:pt x="5826174" y="1338436"/>
                  </a:lnTo>
                  <a:lnTo>
                    <a:pt x="5844907" y="1411196"/>
                  </a:lnTo>
                  <a:lnTo>
                    <a:pt x="5861026" y="1483084"/>
                  </a:lnTo>
                  <a:lnTo>
                    <a:pt x="5874532" y="1554102"/>
                  </a:lnTo>
                  <a:lnTo>
                    <a:pt x="5884988" y="1623812"/>
                  </a:lnTo>
                  <a:lnTo>
                    <a:pt x="5893701" y="1691779"/>
                  </a:lnTo>
                  <a:lnTo>
                    <a:pt x="5899364" y="1758875"/>
                  </a:lnTo>
                  <a:lnTo>
                    <a:pt x="5903721" y="1823793"/>
                  </a:lnTo>
                  <a:lnTo>
                    <a:pt x="5905464" y="1886532"/>
                  </a:lnTo>
                  <a:lnTo>
                    <a:pt x="5905899" y="1947964"/>
                  </a:lnTo>
                  <a:lnTo>
                    <a:pt x="5905028" y="2006346"/>
                  </a:lnTo>
                  <a:lnTo>
                    <a:pt x="5902414" y="2062550"/>
                  </a:lnTo>
                  <a:lnTo>
                    <a:pt x="5898929" y="2116140"/>
                  </a:lnTo>
                  <a:lnTo>
                    <a:pt x="5894572" y="2166680"/>
                  </a:lnTo>
                  <a:lnTo>
                    <a:pt x="5889344" y="2214170"/>
                  </a:lnTo>
                  <a:lnTo>
                    <a:pt x="5884116" y="2258610"/>
                  </a:lnTo>
                  <a:lnTo>
                    <a:pt x="5878017" y="2299565"/>
                  </a:lnTo>
                  <a:lnTo>
                    <a:pt x="5871482" y="2337034"/>
                  </a:lnTo>
                  <a:lnTo>
                    <a:pt x="5865383" y="2370582"/>
                  </a:lnTo>
                  <a:lnTo>
                    <a:pt x="5859719" y="2400644"/>
                  </a:lnTo>
                  <a:lnTo>
                    <a:pt x="5854056" y="2426350"/>
                  </a:lnTo>
                  <a:lnTo>
                    <a:pt x="5848828" y="2447699"/>
                  </a:lnTo>
                  <a:lnTo>
                    <a:pt x="5841857" y="2477326"/>
                  </a:lnTo>
                  <a:lnTo>
                    <a:pt x="5838808" y="2487347"/>
                  </a:lnTo>
                  <a:lnTo>
                    <a:pt x="5822688" y="2486475"/>
                  </a:lnTo>
                  <a:lnTo>
                    <a:pt x="5774766" y="2483861"/>
                  </a:lnTo>
                  <a:lnTo>
                    <a:pt x="5740349" y="2482990"/>
                  </a:lnTo>
                  <a:lnTo>
                    <a:pt x="5699397" y="2481247"/>
                  </a:lnTo>
                  <a:lnTo>
                    <a:pt x="5652346" y="2480375"/>
                  </a:lnTo>
                  <a:lnTo>
                    <a:pt x="5599195" y="2479504"/>
                  </a:lnTo>
                  <a:lnTo>
                    <a:pt x="5540817" y="2479068"/>
                  </a:lnTo>
                  <a:lnTo>
                    <a:pt x="5476775" y="2479068"/>
                  </a:lnTo>
                  <a:lnTo>
                    <a:pt x="5407941" y="2479504"/>
                  </a:lnTo>
                  <a:lnTo>
                    <a:pt x="5335622" y="2480811"/>
                  </a:lnTo>
                  <a:lnTo>
                    <a:pt x="5258510" y="2483425"/>
                  </a:lnTo>
                  <a:lnTo>
                    <a:pt x="5178349" y="2486911"/>
                  </a:lnTo>
                  <a:lnTo>
                    <a:pt x="5094267" y="2491268"/>
                  </a:lnTo>
                  <a:lnTo>
                    <a:pt x="5008006" y="2497367"/>
                  </a:lnTo>
                  <a:lnTo>
                    <a:pt x="4918696" y="2504338"/>
                  </a:lnTo>
                  <a:lnTo>
                    <a:pt x="4827644" y="2513052"/>
                  </a:lnTo>
                  <a:lnTo>
                    <a:pt x="4734413" y="2523509"/>
                  </a:lnTo>
                  <a:lnTo>
                    <a:pt x="4640310" y="2536144"/>
                  </a:lnTo>
                  <a:lnTo>
                    <a:pt x="4545337" y="2550086"/>
                  </a:lnTo>
                  <a:lnTo>
                    <a:pt x="4449492" y="2565770"/>
                  </a:lnTo>
                  <a:lnTo>
                    <a:pt x="4353211" y="2584069"/>
                  </a:lnTo>
                  <a:lnTo>
                    <a:pt x="4257366" y="2604547"/>
                  </a:lnTo>
                  <a:lnTo>
                    <a:pt x="4161521" y="2627638"/>
                  </a:lnTo>
                  <a:lnTo>
                    <a:pt x="4066983" y="2652473"/>
                  </a:lnTo>
                  <a:lnTo>
                    <a:pt x="3974188" y="2680792"/>
                  </a:lnTo>
                  <a:lnTo>
                    <a:pt x="3881828" y="2711726"/>
                  </a:lnTo>
                  <a:lnTo>
                    <a:pt x="3792518" y="2745274"/>
                  </a:lnTo>
                  <a:lnTo>
                    <a:pt x="3704951" y="2781872"/>
                  </a:lnTo>
                  <a:lnTo>
                    <a:pt x="3619997" y="2821955"/>
                  </a:lnTo>
                  <a:lnTo>
                    <a:pt x="3538965" y="2864653"/>
                  </a:lnTo>
                  <a:lnTo>
                    <a:pt x="3458368" y="2906479"/>
                  </a:lnTo>
                  <a:lnTo>
                    <a:pt x="3376028" y="2941334"/>
                  </a:lnTo>
                  <a:lnTo>
                    <a:pt x="3292382" y="2970090"/>
                  </a:lnTo>
                  <a:lnTo>
                    <a:pt x="3207864" y="2992745"/>
                  </a:lnTo>
                  <a:lnTo>
                    <a:pt x="3121604" y="3011044"/>
                  </a:lnTo>
                  <a:lnTo>
                    <a:pt x="3034908" y="3023679"/>
                  </a:lnTo>
                  <a:lnTo>
                    <a:pt x="2947776" y="3031522"/>
                  </a:lnTo>
                  <a:lnTo>
                    <a:pt x="2859773" y="3035007"/>
                  </a:lnTo>
                  <a:lnTo>
                    <a:pt x="2770898" y="3034571"/>
                  </a:lnTo>
                  <a:lnTo>
                    <a:pt x="2682895" y="3030650"/>
                  </a:lnTo>
                  <a:lnTo>
                    <a:pt x="2594457" y="3022808"/>
                  </a:lnTo>
                  <a:lnTo>
                    <a:pt x="2506454" y="3012351"/>
                  </a:lnTo>
                  <a:lnTo>
                    <a:pt x="2418886" y="2998845"/>
                  </a:lnTo>
                  <a:lnTo>
                    <a:pt x="2331754" y="2983596"/>
                  </a:lnTo>
                  <a:lnTo>
                    <a:pt x="2245058" y="2966604"/>
                  </a:lnTo>
                  <a:lnTo>
                    <a:pt x="2160105" y="2947434"/>
                  </a:lnTo>
                  <a:lnTo>
                    <a:pt x="2075587" y="2926956"/>
                  </a:lnTo>
                  <a:lnTo>
                    <a:pt x="1992812" y="2906043"/>
                  </a:lnTo>
                  <a:lnTo>
                    <a:pt x="1911344" y="2883823"/>
                  </a:lnTo>
                  <a:lnTo>
                    <a:pt x="1831618" y="2861603"/>
                  </a:lnTo>
                  <a:lnTo>
                    <a:pt x="1678702" y="2818906"/>
                  </a:lnTo>
                  <a:lnTo>
                    <a:pt x="1534499" y="2778822"/>
                  </a:lnTo>
                  <a:lnTo>
                    <a:pt x="1466536" y="2760523"/>
                  </a:lnTo>
                  <a:lnTo>
                    <a:pt x="1400752" y="2744838"/>
                  </a:lnTo>
                  <a:lnTo>
                    <a:pt x="1338452" y="2730461"/>
                  </a:lnTo>
                  <a:lnTo>
                    <a:pt x="1279203" y="2719133"/>
                  </a:lnTo>
                  <a:lnTo>
                    <a:pt x="1223438" y="2710419"/>
                  </a:lnTo>
                  <a:lnTo>
                    <a:pt x="1171159" y="2705191"/>
                  </a:lnTo>
                  <a:lnTo>
                    <a:pt x="1122801" y="2703448"/>
                  </a:lnTo>
                  <a:lnTo>
                    <a:pt x="1077928" y="2705627"/>
                  </a:lnTo>
                  <a:lnTo>
                    <a:pt x="1057452" y="2707805"/>
                  </a:lnTo>
                  <a:lnTo>
                    <a:pt x="1035234" y="2709112"/>
                  </a:lnTo>
                  <a:lnTo>
                    <a:pt x="1011272" y="2709983"/>
                  </a:lnTo>
                  <a:lnTo>
                    <a:pt x="985133" y="2711290"/>
                  </a:lnTo>
                  <a:lnTo>
                    <a:pt x="957686" y="2712162"/>
                  </a:lnTo>
                  <a:lnTo>
                    <a:pt x="928062" y="2712162"/>
                  </a:lnTo>
                  <a:lnTo>
                    <a:pt x="897130" y="2712598"/>
                  </a:lnTo>
                  <a:lnTo>
                    <a:pt x="864456" y="2712598"/>
                  </a:lnTo>
                  <a:lnTo>
                    <a:pt x="795186" y="2711726"/>
                  </a:lnTo>
                  <a:lnTo>
                    <a:pt x="720252" y="2709983"/>
                  </a:lnTo>
                  <a:lnTo>
                    <a:pt x="640963" y="2708241"/>
                  </a:lnTo>
                  <a:lnTo>
                    <a:pt x="556009" y="2705191"/>
                  </a:lnTo>
                  <a:lnTo>
                    <a:pt x="468006" y="2701705"/>
                  </a:lnTo>
                  <a:lnTo>
                    <a:pt x="376082" y="2697784"/>
                  </a:lnTo>
                  <a:lnTo>
                    <a:pt x="281108" y="2692992"/>
                  </a:lnTo>
                  <a:lnTo>
                    <a:pt x="183521" y="2688635"/>
                  </a:lnTo>
                  <a:lnTo>
                    <a:pt x="83755" y="2684278"/>
                  </a:lnTo>
                  <a:lnTo>
                    <a:pt x="0" y="2679946"/>
                  </a:lnTo>
                  <a:lnTo>
                    <a:pt x="0" y="1442014"/>
                  </a:lnTo>
                  <a:lnTo>
                    <a:pt x="44110" y="1426445"/>
                  </a:lnTo>
                  <a:lnTo>
                    <a:pt x="103360" y="1405096"/>
                  </a:lnTo>
                  <a:lnTo>
                    <a:pt x="161738" y="1383312"/>
                  </a:lnTo>
                  <a:lnTo>
                    <a:pt x="219245" y="1360220"/>
                  </a:lnTo>
                  <a:lnTo>
                    <a:pt x="276752" y="1336257"/>
                  </a:lnTo>
                  <a:lnTo>
                    <a:pt x="333823" y="1310987"/>
                  </a:lnTo>
                  <a:lnTo>
                    <a:pt x="390459" y="1284846"/>
                  </a:lnTo>
                  <a:lnTo>
                    <a:pt x="446659" y="1258269"/>
                  </a:lnTo>
                  <a:lnTo>
                    <a:pt x="501987" y="1230821"/>
                  </a:lnTo>
                  <a:lnTo>
                    <a:pt x="557316" y="1202065"/>
                  </a:lnTo>
                  <a:lnTo>
                    <a:pt x="611773" y="1172438"/>
                  </a:lnTo>
                  <a:lnTo>
                    <a:pt x="666231" y="1141940"/>
                  </a:lnTo>
                  <a:lnTo>
                    <a:pt x="719817" y="1110135"/>
                  </a:lnTo>
                  <a:lnTo>
                    <a:pt x="773838" y="1077458"/>
                  </a:lnTo>
                  <a:lnTo>
                    <a:pt x="826989" y="1043910"/>
                  </a:lnTo>
                  <a:lnTo>
                    <a:pt x="880139" y="1009055"/>
                  </a:lnTo>
                  <a:lnTo>
                    <a:pt x="932418" y="973329"/>
                  </a:lnTo>
                  <a:lnTo>
                    <a:pt x="985133" y="936295"/>
                  </a:lnTo>
                  <a:lnTo>
                    <a:pt x="1036976" y="897954"/>
                  </a:lnTo>
                  <a:lnTo>
                    <a:pt x="1088820" y="859178"/>
                  </a:lnTo>
                  <a:lnTo>
                    <a:pt x="1140227" y="819095"/>
                  </a:lnTo>
                  <a:lnTo>
                    <a:pt x="1191635" y="777269"/>
                  </a:lnTo>
                  <a:lnTo>
                    <a:pt x="1242607" y="735007"/>
                  </a:lnTo>
                  <a:lnTo>
                    <a:pt x="1293579" y="691002"/>
                  </a:lnTo>
                  <a:lnTo>
                    <a:pt x="1344987" y="646126"/>
                  </a:lnTo>
                  <a:lnTo>
                    <a:pt x="1395524" y="599508"/>
                  </a:lnTo>
                  <a:lnTo>
                    <a:pt x="1446060" y="552453"/>
                  </a:lnTo>
                  <a:lnTo>
                    <a:pt x="1496596" y="504092"/>
                  </a:lnTo>
                  <a:lnTo>
                    <a:pt x="1546697" y="453988"/>
                  </a:lnTo>
                  <a:lnTo>
                    <a:pt x="1597234" y="403012"/>
                  </a:lnTo>
                  <a:lnTo>
                    <a:pt x="1646899" y="350294"/>
                  </a:lnTo>
                  <a:lnTo>
                    <a:pt x="1697000" y="296704"/>
                  </a:lnTo>
                  <a:lnTo>
                    <a:pt x="1781517" y="212180"/>
                  </a:lnTo>
                  <a:lnTo>
                    <a:pt x="1863857" y="142470"/>
                  </a:lnTo>
                  <a:lnTo>
                    <a:pt x="1943147" y="88009"/>
                  </a:lnTo>
                  <a:lnTo>
                    <a:pt x="2020694" y="47490"/>
                  </a:lnTo>
                  <a:lnTo>
                    <a:pt x="2096063" y="20042"/>
                  </a:lnTo>
                  <a:lnTo>
                    <a:pt x="2169689" y="435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id-ID"/>
            </a:p>
          </p:txBody>
        </p:sp>
        <p:sp>
          <p:nvSpPr>
            <p:cNvPr id="114" name="Rectangle 15">
              <a:extLst>
                <a:ext uri="{FF2B5EF4-FFF2-40B4-BE49-F238E27FC236}">
                  <a16:creationId xmlns:a16="http://schemas.microsoft.com/office/drawing/2014/main" id="{A1BF5F2A-3CCF-4FA4-B259-7A5BFE2EE5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3800" y="2469810"/>
              <a:ext cx="138549" cy="1774996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Rectangle 16">
              <a:extLst>
                <a:ext uri="{FF2B5EF4-FFF2-40B4-BE49-F238E27FC236}">
                  <a16:creationId xmlns:a16="http://schemas.microsoft.com/office/drawing/2014/main" id="{68CDC74C-B7F0-4400-8209-E889FFB35A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075" y="2469810"/>
              <a:ext cx="69275" cy="1774996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" name="Rectangle 17">
              <a:extLst>
                <a:ext uri="{FF2B5EF4-FFF2-40B4-BE49-F238E27FC236}">
                  <a16:creationId xmlns:a16="http://schemas.microsoft.com/office/drawing/2014/main" id="{C55A35B8-46F0-4B11-9FF6-7A3636D0A8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4677" y="2265907"/>
              <a:ext cx="188218" cy="240369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" name="Rectangle 18">
              <a:extLst>
                <a:ext uri="{FF2B5EF4-FFF2-40B4-BE49-F238E27FC236}">
                  <a16:creationId xmlns:a16="http://schemas.microsoft.com/office/drawing/2014/main" id="{EDB162E2-2042-46A6-B674-95EC8DA8F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8786" y="2265907"/>
              <a:ext cx="94109" cy="2403695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Freeform 19">
              <a:extLst>
                <a:ext uri="{FF2B5EF4-FFF2-40B4-BE49-F238E27FC236}">
                  <a16:creationId xmlns:a16="http://schemas.microsoft.com/office/drawing/2014/main" id="{CF6D8839-0605-4B8A-B11E-645F33A6B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4876" y="1401937"/>
              <a:ext cx="818225" cy="722808"/>
            </a:xfrm>
            <a:custGeom>
              <a:avLst/>
              <a:gdLst>
                <a:gd name="T0" fmla="*/ 1873 w 1877"/>
                <a:gd name="T1" fmla="*/ 1653 h 1659"/>
                <a:gd name="T2" fmla="*/ 1842 w 1877"/>
                <a:gd name="T3" fmla="*/ 1605 h 1659"/>
                <a:gd name="T4" fmla="*/ 1780 w 1877"/>
                <a:gd name="T5" fmla="*/ 1518 h 1659"/>
                <a:gd name="T6" fmla="*/ 1688 w 1877"/>
                <a:gd name="T7" fmla="*/ 1397 h 1659"/>
                <a:gd name="T8" fmla="*/ 1568 w 1877"/>
                <a:gd name="T9" fmla="*/ 1251 h 1659"/>
                <a:gd name="T10" fmla="*/ 1460 w 1877"/>
                <a:gd name="T11" fmla="*/ 1128 h 1659"/>
                <a:gd name="T12" fmla="*/ 1380 w 1877"/>
                <a:gd name="T13" fmla="*/ 1042 h 1659"/>
                <a:gd name="T14" fmla="*/ 1292 w 1877"/>
                <a:gd name="T15" fmla="*/ 954 h 1659"/>
                <a:gd name="T16" fmla="*/ 1199 w 1877"/>
                <a:gd name="T17" fmla="*/ 864 h 1659"/>
                <a:gd name="T18" fmla="*/ 1100 w 1877"/>
                <a:gd name="T19" fmla="*/ 774 h 1659"/>
                <a:gd name="T20" fmla="*/ 994 w 1877"/>
                <a:gd name="T21" fmla="*/ 685 h 1659"/>
                <a:gd name="T22" fmla="*/ 830 w 1877"/>
                <a:gd name="T23" fmla="*/ 555 h 1659"/>
                <a:gd name="T24" fmla="*/ 630 w 1877"/>
                <a:gd name="T25" fmla="*/ 405 h 1659"/>
                <a:gd name="T26" fmla="*/ 456 w 1877"/>
                <a:gd name="T27" fmla="*/ 283 h 1659"/>
                <a:gd name="T28" fmla="*/ 309 w 1877"/>
                <a:gd name="T29" fmla="*/ 184 h 1659"/>
                <a:gd name="T30" fmla="*/ 189 w 1877"/>
                <a:gd name="T31" fmla="*/ 108 h 1659"/>
                <a:gd name="T32" fmla="*/ 98 w 1877"/>
                <a:gd name="T33" fmla="*/ 53 h 1659"/>
                <a:gd name="T34" fmla="*/ 36 w 1877"/>
                <a:gd name="T35" fmla="*/ 18 h 1659"/>
                <a:gd name="T36" fmla="*/ 4 w 1877"/>
                <a:gd name="T37" fmla="*/ 1 h 1659"/>
                <a:gd name="T38" fmla="*/ 1 w 1877"/>
                <a:gd name="T39" fmla="*/ 6 h 1659"/>
                <a:gd name="T40" fmla="*/ 13 w 1877"/>
                <a:gd name="T41" fmla="*/ 55 h 1659"/>
                <a:gd name="T42" fmla="*/ 43 w 1877"/>
                <a:gd name="T43" fmla="*/ 147 h 1659"/>
                <a:gd name="T44" fmla="*/ 78 w 1877"/>
                <a:gd name="T45" fmla="*/ 239 h 1659"/>
                <a:gd name="T46" fmla="*/ 109 w 1877"/>
                <a:gd name="T47" fmla="*/ 310 h 1659"/>
                <a:gd name="T48" fmla="*/ 148 w 1877"/>
                <a:gd name="T49" fmla="*/ 387 h 1659"/>
                <a:gd name="T50" fmla="*/ 196 w 1877"/>
                <a:gd name="T51" fmla="*/ 470 h 1659"/>
                <a:gd name="T52" fmla="*/ 250 w 1877"/>
                <a:gd name="T53" fmla="*/ 558 h 1659"/>
                <a:gd name="T54" fmla="*/ 314 w 1877"/>
                <a:gd name="T55" fmla="*/ 650 h 1659"/>
                <a:gd name="T56" fmla="*/ 386 w 1877"/>
                <a:gd name="T57" fmla="*/ 744 h 1659"/>
                <a:gd name="T58" fmla="*/ 470 w 1877"/>
                <a:gd name="T59" fmla="*/ 842 h 1659"/>
                <a:gd name="T60" fmla="*/ 564 w 1877"/>
                <a:gd name="T61" fmla="*/ 940 h 1659"/>
                <a:gd name="T62" fmla="*/ 670 w 1877"/>
                <a:gd name="T63" fmla="*/ 1039 h 1659"/>
                <a:gd name="T64" fmla="*/ 786 w 1877"/>
                <a:gd name="T65" fmla="*/ 1135 h 1659"/>
                <a:gd name="T66" fmla="*/ 901 w 1877"/>
                <a:gd name="T67" fmla="*/ 1222 h 1659"/>
                <a:gd name="T68" fmla="*/ 1012 w 1877"/>
                <a:gd name="T69" fmla="*/ 1299 h 1659"/>
                <a:gd name="T70" fmla="*/ 1119 w 1877"/>
                <a:gd name="T71" fmla="*/ 1366 h 1659"/>
                <a:gd name="T72" fmla="*/ 1222 w 1877"/>
                <a:gd name="T73" fmla="*/ 1425 h 1659"/>
                <a:gd name="T74" fmla="*/ 1320 w 1877"/>
                <a:gd name="T75" fmla="*/ 1475 h 1659"/>
                <a:gd name="T76" fmla="*/ 1412 w 1877"/>
                <a:gd name="T77" fmla="*/ 1518 h 1659"/>
                <a:gd name="T78" fmla="*/ 1497 w 1877"/>
                <a:gd name="T79" fmla="*/ 1553 h 1659"/>
                <a:gd name="T80" fmla="*/ 1575 w 1877"/>
                <a:gd name="T81" fmla="*/ 1583 h 1659"/>
                <a:gd name="T82" fmla="*/ 1646 w 1877"/>
                <a:gd name="T83" fmla="*/ 1606 h 1659"/>
                <a:gd name="T84" fmla="*/ 1737 w 1877"/>
                <a:gd name="T85" fmla="*/ 1631 h 1659"/>
                <a:gd name="T86" fmla="*/ 1824 w 1877"/>
                <a:gd name="T87" fmla="*/ 1651 h 1659"/>
                <a:gd name="T88" fmla="*/ 1870 w 1877"/>
                <a:gd name="T89" fmla="*/ 1659 h 1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77" h="1659">
                  <a:moveTo>
                    <a:pt x="1877" y="1659"/>
                  </a:moveTo>
                  <a:lnTo>
                    <a:pt x="1873" y="1653"/>
                  </a:lnTo>
                  <a:lnTo>
                    <a:pt x="1861" y="1635"/>
                  </a:lnTo>
                  <a:lnTo>
                    <a:pt x="1842" y="1605"/>
                  </a:lnTo>
                  <a:lnTo>
                    <a:pt x="1814" y="1566"/>
                  </a:lnTo>
                  <a:lnTo>
                    <a:pt x="1780" y="1518"/>
                  </a:lnTo>
                  <a:lnTo>
                    <a:pt x="1737" y="1461"/>
                  </a:lnTo>
                  <a:lnTo>
                    <a:pt x="1688" y="1397"/>
                  </a:lnTo>
                  <a:lnTo>
                    <a:pt x="1631" y="1327"/>
                  </a:lnTo>
                  <a:lnTo>
                    <a:pt x="1568" y="1251"/>
                  </a:lnTo>
                  <a:lnTo>
                    <a:pt x="1497" y="1170"/>
                  </a:lnTo>
                  <a:lnTo>
                    <a:pt x="1460" y="1128"/>
                  </a:lnTo>
                  <a:lnTo>
                    <a:pt x="1420" y="1086"/>
                  </a:lnTo>
                  <a:lnTo>
                    <a:pt x="1380" y="1042"/>
                  </a:lnTo>
                  <a:lnTo>
                    <a:pt x="1336" y="998"/>
                  </a:lnTo>
                  <a:lnTo>
                    <a:pt x="1292" y="954"/>
                  </a:lnTo>
                  <a:lnTo>
                    <a:pt x="1247" y="909"/>
                  </a:lnTo>
                  <a:lnTo>
                    <a:pt x="1199" y="864"/>
                  </a:lnTo>
                  <a:lnTo>
                    <a:pt x="1150" y="819"/>
                  </a:lnTo>
                  <a:lnTo>
                    <a:pt x="1100" y="774"/>
                  </a:lnTo>
                  <a:lnTo>
                    <a:pt x="1047" y="729"/>
                  </a:lnTo>
                  <a:lnTo>
                    <a:pt x="994" y="685"/>
                  </a:lnTo>
                  <a:lnTo>
                    <a:pt x="939" y="640"/>
                  </a:lnTo>
                  <a:lnTo>
                    <a:pt x="830" y="555"/>
                  </a:lnTo>
                  <a:lnTo>
                    <a:pt x="727" y="477"/>
                  </a:lnTo>
                  <a:lnTo>
                    <a:pt x="630" y="405"/>
                  </a:lnTo>
                  <a:lnTo>
                    <a:pt x="540" y="340"/>
                  </a:lnTo>
                  <a:lnTo>
                    <a:pt x="456" y="283"/>
                  </a:lnTo>
                  <a:lnTo>
                    <a:pt x="379" y="230"/>
                  </a:lnTo>
                  <a:lnTo>
                    <a:pt x="309" y="184"/>
                  </a:lnTo>
                  <a:lnTo>
                    <a:pt x="246" y="142"/>
                  </a:lnTo>
                  <a:lnTo>
                    <a:pt x="189" y="108"/>
                  </a:lnTo>
                  <a:lnTo>
                    <a:pt x="139" y="78"/>
                  </a:lnTo>
                  <a:lnTo>
                    <a:pt x="98" y="53"/>
                  </a:lnTo>
                  <a:lnTo>
                    <a:pt x="62" y="33"/>
                  </a:lnTo>
                  <a:lnTo>
                    <a:pt x="36" y="18"/>
                  </a:lnTo>
                  <a:lnTo>
                    <a:pt x="16" y="8"/>
                  </a:lnTo>
                  <a:lnTo>
                    <a:pt x="4" y="1"/>
                  </a:lnTo>
                  <a:lnTo>
                    <a:pt x="0" y="0"/>
                  </a:lnTo>
                  <a:lnTo>
                    <a:pt x="1" y="6"/>
                  </a:lnTo>
                  <a:lnTo>
                    <a:pt x="6" y="25"/>
                  </a:lnTo>
                  <a:lnTo>
                    <a:pt x="13" y="55"/>
                  </a:lnTo>
                  <a:lnTo>
                    <a:pt x="26" y="96"/>
                  </a:lnTo>
                  <a:lnTo>
                    <a:pt x="43" y="147"/>
                  </a:lnTo>
                  <a:lnTo>
                    <a:pt x="65" y="206"/>
                  </a:lnTo>
                  <a:lnTo>
                    <a:pt x="78" y="239"/>
                  </a:lnTo>
                  <a:lnTo>
                    <a:pt x="93" y="273"/>
                  </a:lnTo>
                  <a:lnTo>
                    <a:pt x="109" y="310"/>
                  </a:lnTo>
                  <a:lnTo>
                    <a:pt x="128" y="348"/>
                  </a:lnTo>
                  <a:lnTo>
                    <a:pt x="148" y="387"/>
                  </a:lnTo>
                  <a:lnTo>
                    <a:pt x="170" y="428"/>
                  </a:lnTo>
                  <a:lnTo>
                    <a:pt x="196" y="470"/>
                  </a:lnTo>
                  <a:lnTo>
                    <a:pt x="221" y="513"/>
                  </a:lnTo>
                  <a:lnTo>
                    <a:pt x="250" y="558"/>
                  </a:lnTo>
                  <a:lnTo>
                    <a:pt x="281" y="604"/>
                  </a:lnTo>
                  <a:lnTo>
                    <a:pt x="314" y="650"/>
                  </a:lnTo>
                  <a:lnTo>
                    <a:pt x="348" y="697"/>
                  </a:lnTo>
                  <a:lnTo>
                    <a:pt x="386" y="744"/>
                  </a:lnTo>
                  <a:lnTo>
                    <a:pt x="426" y="793"/>
                  </a:lnTo>
                  <a:lnTo>
                    <a:pt x="470" y="842"/>
                  </a:lnTo>
                  <a:lnTo>
                    <a:pt x="516" y="890"/>
                  </a:lnTo>
                  <a:lnTo>
                    <a:pt x="564" y="940"/>
                  </a:lnTo>
                  <a:lnTo>
                    <a:pt x="616" y="989"/>
                  </a:lnTo>
                  <a:lnTo>
                    <a:pt x="670" y="1039"/>
                  </a:lnTo>
                  <a:lnTo>
                    <a:pt x="727" y="1087"/>
                  </a:lnTo>
                  <a:lnTo>
                    <a:pt x="786" y="1135"/>
                  </a:lnTo>
                  <a:lnTo>
                    <a:pt x="843" y="1180"/>
                  </a:lnTo>
                  <a:lnTo>
                    <a:pt x="901" y="1222"/>
                  </a:lnTo>
                  <a:lnTo>
                    <a:pt x="957" y="1261"/>
                  </a:lnTo>
                  <a:lnTo>
                    <a:pt x="1012" y="1299"/>
                  </a:lnTo>
                  <a:lnTo>
                    <a:pt x="1066" y="1334"/>
                  </a:lnTo>
                  <a:lnTo>
                    <a:pt x="1119" y="1366"/>
                  </a:lnTo>
                  <a:lnTo>
                    <a:pt x="1172" y="1397"/>
                  </a:lnTo>
                  <a:lnTo>
                    <a:pt x="1222" y="1425"/>
                  </a:lnTo>
                  <a:lnTo>
                    <a:pt x="1272" y="1451"/>
                  </a:lnTo>
                  <a:lnTo>
                    <a:pt x="1320" y="1475"/>
                  </a:lnTo>
                  <a:lnTo>
                    <a:pt x="1367" y="1498"/>
                  </a:lnTo>
                  <a:lnTo>
                    <a:pt x="1412" y="1518"/>
                  </a:lnTo>
                  <a:lnTo>
                    <a:pt x="1456" y="1537"/>
                  </a:lnTo>
                  <a:lnTo>
                    <a:pt x="1497" y="1553"/>
                  </a:lnTo>
                  <a:lnTo>
                    <a:pt x="1537" y="1569"/>
                  </a:lnTo>
                  <a:lnTo>
                    <a:pt x="1575" y="1583"/>
                  </a:lnTo>
                  <a:lnTo>
                    <a:pt x="1612" y="1595"/>
                  </a:lnTo>
                  <a:lnTo>
                    <a:pt x="1646" y="1606"/>
                  </a:lnTo>
                  <a:lnTo>
                    <a:pt x="1678" y="1615"/>
                  </a:lnTo>
                  <a:lnTo>
                    <a:pt x="1737" y="1631"/>
                  </a:lnTo>
                  <a:lnTo>
                    <a:pt x="1785" y="1643"/>
                  </a:lnTo>
                  <a:lnTo>
                    <a:pt x="1824" y="1651"/>
                  </a:lnTo>
                  <a:lnTo>
                    <a:pt x="1853" y="1656"/>
                  </a:lnTo>
                  <a:lnTo>
                    <a:pt x="1870" y="1659"/>
                  </a:lnTo>
                  <a:lnTo>
                    <a:pt x="1877" y="1659"/>
                  </a:lnTo>
                  <a:close/>
                </a:path>
              </a:pathLst>
            </a:custGeom>
            <a:solidFill>
              <a:srgbClr val="286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Rectangle 20">
              <a:extLst>
                <a:ext uri="{FF2B5EF4-FFF2-40B4-BE49-F238E27FC236}">
                  <a16:creationId xmlns:a16="http://schemas.microsoft.com/office/drawing/2014/main" id="{1CEDE44C-F1A7-4CBD-A5F0-1BF5881DD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53608" y="3222680"/>
              <a:ext cx="99337" cy="1270468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" name="Rectangle 21">
              <a:extLst>
                <a:ext uri="{FF2B5EF4-FFF2-40B4-BE49-F238E27FC236}">
                  <a16:creationId xmlns:a16="http://schemas.microsoft.com/office/drawing/2014/main" id="{1057A724-54EE-480A-8FED-CED1F9B35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3276" y="3222680"/>
              <a:ext cx="49669" cy="1270468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" name="Freeform 22">
              <a:extLst>
                <a:ext uri="{FF2B5EF4-FFF2-40B4-BE49-F238E27FC236}">
                  <a16:creationId xmlns:a16="http://schemas.microsoft.com/office/drawing/2014/main" id="{1C376F19-BD9A-4E1F-8CA6-DC6554C2D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2794" y="2765207"/>
              <a:ext cx="432640" cy="381663"/>
            </a:xfrm>
            <a:custGeom>
              <a:avLst/>
              <a:gdLst>
                <a:gd name="T0" fmla="*/ 984 w 993"/>
                <a:gd name="T1" fmla="*/ 865 h 877"/>
                <a:gd name="T2" fmla="*/ 941 w 993"/>
                <a:gd name="T3" fmla="*/ 803 h 877"/>
                <a:gd name="T4" fmla="*/ 893 w 993"/>
                <a:gd name="T5" fmla="*/ 738 h 877"/>
                <a:gd name="T6" fmla="*/ 828 w 993"/>
                <a:gd name="T7" fmla="*/ 661 h 877"/>
                <a:gd name="T8" fmla="*/ 751 w 993"/>
                <a:gd name="T9" fmla="*/ 574 h 877"/>
                <a:gd name="T10" fmla="*/ 660 w 993"/>
                <a:gd name="T11" fmla="*/ 481 h 877"/>
                <a:gd name="T12" fmla="*/ 581 w 993"/>
                <a:gd name="T13" fmla="*/ 410 h 877"/>
                <a:gd name="T14" fmla="*/ 525 w 993"/>
                <a:gd name="T15" fmla="*/ 362 h 877"/>
                <a:gd name="T16" fmla="*/ 439 w 993"/>
                <a:gd name="T17" fmla="*/ 294 h 877"/>
                <a:gd name="T18" fmla="*/ 333 w 993"/>
                <a:gd name="T19" fmla="*/ 214 h 877"/>
                <a:gd name="T20" fmla="*/ 242 w 993"/>
                <a:gd name="T21" fmla="*/ 149 h 877"/>
                <a:gd name="T22" fmla="*/ 163 w 993"/>
                <a:gd name="T23" fmla="*/ 97 h 877"/>
                <a:gd name="T24" fmla="*/ 74 w 993"/>
                <a:gd name="T25" fmla="*/ 41 h 877"/>
                <a:gd name="T26" fmla="*/ 8 w 993"/>
                <a:gd name="T27" fmla="*/ 4 h 877"/>
                <a:gd name="T28" fmla="*/ 3 w 993"/>
                <a:gd name="T29" fmla="*/ 13 h 877"/>
                <a:gd name="T30" fmla="*/ 22 w 993"/>
                <a:gd name="T31" fmla="*/ 78 h 877"/>
                <a:gd name="T32" fmla="*/ 49 w 993"/>
                <a:gd name="T33" fmla="*/ 144 h 877"/>
                <a:gd name="T34" fmla="*/ 78 w 993"/>
                <a:gd name="T35" fmla="*/ 205 h 877"/>
                <a:gd name="T36" fmla="*/ 103 w 993"/>
                <a:gd name="T37" fmla="*/ 249 h 877"/>
                <a:gd name="T38" fmla="*/ 132 w 993"/>
                <a:gd name="T39" fmla="*/ 295 h 877"/>
                <a:gd name="T40" fmla="*/ 166 w 993"/>
                <a:gd name="T41" fmla="*/ 344 h 877"/>
                <a:gd name="T42" fmla="*/ 205 w 993"/>
                <a:gd name="T43" fmla="*/ 394 h 877"/>
                <a:gd name="T44" fmla="*/ 248 w 993"/>
                <a:gd name="T45" fmla="*/ 445 h 877"/>
                <a:gd name="T46" fmla="*/ 298 w 993"/>
                <a:gd name="T47" fmla="*/ 497 h 877"/>
                <a:gd name="T48" fmla="*/ 354 w 993"/>
                <a:gd name="T49" fmla="*/ 549 h 877"/>
                <a:gd name="T50" fmla="*/ 415 w 993"/>
                <a:gd name="T51" fmla="*/ 601 h 877"/>
                <a:gd name="T52" fmla="*/ 476 w 993"/>
                <a:gd name="T53" fmla="*/ 646 h 877"/>
                <a:gd name="T54" fmla="*/ 536 w 993"/>
                <a:gd name="T55" fmla="*/ 687 h 877"/>
                <a:gd name="T56" fmla="*/ 592 w 993"/>
                <a:gd name="T57" fmla="*/ 722 h 877"/>
                <a:gd name="T58" fmla="*/ 646 w 993"/>
                <a:gd name="T59" fmla="*/ 753 h 877"/>
                <a:gd name="T60" fmla="*/ 698 w 993"/>
                <a:gd name="T61" fmla="*/ 780 h 877"/>
                <a:gd name="T62" fmla="*/ 770 w 993"/>
                <a:gd name="T63" fmla="*/ 813 h 877"/>
                <a:gd name="T64" fmla="*/ 853 w 993"/>
                <a:gd name="T65" fmla="*/ 844 h 877"/>
                <a:gd name="T66" fmla="*/ 918 w 993"/>
                <a:gd name="T67" fmla="*/ 862 h 877"/>
                <a:gd name="T68" fmla="*/ 980 w 993"/>
                <a:gd name="T69" fmla="*/ 876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93" h="877">
                  <a:moveTo>
                    <a:pt x="993" y="877"/>
                  </a:moveTo>
                  <a:lnTo>
                    <a:pt x="984" y="865"/>
                  </a:lnTo>
                  <a:lnTo>
                    <a:pt x="959" y="828"/>
                  </a:lnTo>
                  <a:lnTo>
                    <a:pt x="941" y="803"/>
                  </a:lnTo>
                  <a:lnTo>
                    <a:pt x="918" y="773"/>
                  </a:lnTo>
                  <a:lnTo>
                    <a:pt x="893" y="738"/>
                  </a:lnTo>
                  <a:lnTo>
                    <a:pt x="863" y="702"/>
                  </a:lnTo>
                  <a:lnTo>
                    <a:pt x="828" y="661"/>
                  </a:lnTo>
                  <a:lnTo>
                    <a:pt x="792" y="619"/>
                  </a:lnTo>
                  <a:lnTo>
                    <a:pt x="751" y="574"/>
                  </a:lnTo>
                  <a:lnTo>
                    <a:pt x="707" y="528"/>
                  </a:lnTo>
                  <a:lnTo>
                    <a:pt x="660" y="481"/>
                  </a:lnTo>
                  <a:lnTo>
                    <a:pt x="608" y="433"/>
                  </a:lnTo>
                  <a:lnTo>
                    <a:pt x="581" y="410"/>
                  </a:lnTo>
                  <a:lnTo>
                    <a:pt x="554" y="386"/>
                  </a:lnTo>
                  <a:lnTo>
                    <a:pt x="525" y="362"/>
                  </a:lnTo>
                  <a:lnTo>
                    <a:pt x="496" y="339"/>
                  </a:lnTo>
                  <a:lnTo>
                    <a:pt x="439" y="294"/>
                  </a:lnTo>
                  <a:lnTo>
                    <a:pt x="384" y="252"/>
                  </a:lnTo>
                  <a:lnTo>
                    <a:pt x="333" y="214"/>
                  </a:lnTo>
                  <a:lnTo>
                    <a:pt x="285" y="180"/>
                  </a:lnTo>
                  <a:lnTo>
                    <a:pt x="242" y="149"/>
                  </a:lnTo>
                  <a:lnTo>
                    <a:pt x="200" y="121"/>
                  </a:lnTo>
                  <a:lnTo>
                    <a:pt x="163" y="97"/>
                  </a:lnTo>
                  <a:lnTo>
                    <a:pt x="130" y="75"/>
                  </a:lnTo>
                  <a:lnTo>
                    <a:pt x="74" y="41"/>
                  </a:lnTo>
                  <a:lnTo>
                    <a:pt x="32" y="18"/>
                  </a:lnTo>
                  <a:lnTo>
                    <a:pt x="8" y="4"/>
                  </a:lnTo>
                  <a:lnTo>
                    <a:pt x="0" y="0"/>
                  </a:lnTo>
                  <a:lnTo>
                    <a:pt x="3" y="13"/>
                  </a:lnTo>
                  <a:lnTo>
                    <a:pt x="13" y="51"/>
                  </a:lnTo>
                  <a:lnTo>
                    <a:pt x="22" y="78"/>
                  </a:lnTo>
                  <a:lnTo>
                    <a:pt x="34" y="109"/>
                  </a:lnTo>
                  <a:lnTo>
                    <a:pt x="49" y="144"/>
                  </a:lnTo>
                  <a:lnTo>
                    <a:pt x="68" y="183"/>
                  </a:lnTo>
                  <a:lnTo>
                    <a:pt x="78" y="205"/>
                  </a:lnTo>
                  <a:lnTo>
                    <a:pt x="90" y="226"/>
                  </a:lnTo>
                  <a:lnTo>
                    <a:pt x="103" y="249"/>
                  </a:lnTo>
                  <a:lnTo>
                    <a:pt x="116" y="272"/>
                  </a:lnTo>
                  <a:lnTo>
                    <a:pt x="132" y="295"/>
                  </a:lnTo>
                  <a:lnTo>
                    <a:pt x="148" y="319"/>
                  </a:lnTo>
                  <a:lnTo>
                    <a:pt x="166" y="344"/>
                  </a:lnTo>
                  <a:lnTo>
                    <a:pt x="184" y="368"/>
                  </a:lnTo>
                  <a:lnTo>
                    <a:pt x="205" y="394"/>
                  </a:lnTo>
                  <a:lnTo>
                    <a:pt x="225" y="419"/>
                  </a:lnTo>
                  <a:lnTo>
                    <a:pt x="248" y="445"/>
                  </a:lnTo>
                  <a:lnTo>
                    <a:pt x="273" y="471"/>
                  </a:lnTo>
                  <a:lnTo>
                    <a:pt x="298" y="497"/>
                  </a:lnTo>
                  <a:lnTo>
                    <a:pt x="325" y="524"/>
                  </a:lnTo>
                  <a:lnTo>
                    <a:pt x="354" y="549"/>
                  </a:lnTo>
                  <a:lnTo>
                    <a:pt x="384" y="575"/>
                  </a:lnTo>
                  <a:lnTo>
                    <a:pt x="415" y="601"/>
                  </a:lnTo>
                  <a:lnTo>
                    <a:pt x="446" y="623"/>
                  </a:lnTo>
                  <a:lnTo>
                    <a:pt x="476" y="646"/>
                  </a:lnTo>
                  <a:lnTo>
                    <a:pt x="506" y="667"/>
                  </a:lnTo>
                  <a:lnTo>
                    <a:pt x="536" y="687"/>
                  </a:lnTo>
                  <a:lnTo>
                    <a:pt x="564" y="705"/>
                  </a:lnTo>
                  <a:lnTo>
                    <a:pt x="592" y="722"/>
                  </a:lnTo>
                  <a:lnTo>
                    <a:pt x="619" y="738"/>
                  </a:lnTo>
                  <a:lnTo>
                    <a:pt x="646" y="753"/>
                  </a:lnTo>
                  <a:lnTo>
                    <a:pt x="672" y="767"/>
                  </a:lnTo>
                  <a:lnTo>
                    <a:pt x="698" y="780"/>
                  </a:lnTo>
                  <a:lnTo>
                    <a:pt x="723" y="792"/>
                  </a:lnTo>
                  <a:lnTo>
                    <a:pt x="770" y="813"/>
                  </a:lnTo>
                  <a:lnTo>
                    <a:pt x="812" y="830"/>
                  </a:lnTo>
                  <a:lnTo>
                    <a:pt x="853" y="844"/>
                  </a:lnTo>
                  <a:lnTo>
                    <a:pt x="887" y="854"/>
                  </a:lnTo>
                  <a:lnTo>
                    <a:pt x="918" y="862"/>
                  </a:lnTo>
                  <a:lnTo>
                    <a:pt x="944" y="869"/>
                  </a:lnTo>
                  <a:lnTo>
                    <a:pt x="980" y="876"/>
                  </a:lnTo>
                  <a:lnTo>
                    <a:pt x="993" y="877"/>
                  </a:lnTo>
                  <a:close/>
                </a:path>
              </a:pathLst>
            </a:custGeom>
            <a:solidFill>
              <a:srgbClr val="286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" name="Freeform 23">
              <a:extLst>
                <a:ext uri="{FF2B5EF4-FFF2-40B4-BE49-F238E27FC236}">
                  <a16:creationId xmlns:a16="http://schemas.microsoft.com/office/drawing/2014/main" id="{724C1DDC-736F-451C-9792-6DDD6C36B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1638" y="2988715"/>
              <a:ext cx="541127" cy="207824"/>
            </a:xfrm>
            <a:custGeom>
              <a:avLst/>
              <a:gdLst>
                <a:gd name="T0" fmla="*/ 1233 w 1244"/>
                <a:gd name="T1" fmla="*/ 30 h 477"/>
                <a:gd name="T2" fmla="*/ 1170 w 1244"/>
                <a:gd name="T3" fmla="*/ 71 h 477"/>
                <a:gd name="T4" fmla="*/ 1101 w 1244"/>
                <a:gd name="T5" fmla="*/ 114 h 477"/>
                <a:gd name="T6" fmla="*/ 1014 w 1244"/>
                <a:gd name="T7" fmla="*/ 163 h 477"/>
                <a:gd name="T8" fmla="*/ 909 w 1244"/>
                <a:gd name="T9" fmla="*/ 216 h 477"/>
                <a:gd name="T10" fmla="*/ 790 w 1244"/>
                <a:gd name="T11" fmla="*/ 269 h 477"/>
                <a:gd name="T12" fmla="*/ 692 w 1244"/>
                <a:gd name="T13" fmla="*/ 307 h 477"/>
                <a:gd name="T14" fmla="*/ 622 w 1244"/>
                <a:gd name="T15" fmla="*/ 331 h 477"/>
                <a:gd name="T16" fmla="*/ 516 w 1244"/>
                <a:gd name="T17" fmla="*/ 363 h 477"/>
                <a:gd name="T18" fmla="*/ 390 w 1244"/>
                <a:gd name="T19" fmla="*/ 398 h 477"/>
                <a:gd name="T20" fmla="*/ 280 w 1244"/>
                <a:gd name="T21" fmla="*/ 425 h 477"/>
                <a:gd name="T22" fmla="*/ 189 w 1244"/>
                <a:gd name="T23" fmla="*/ 446 h 477"/>
                <a:gd name="T24" fmla="*/ 84 w 1244"/>
                <a:gd name="T25" fmla="*/ 465 h 477"/>
                <a:gd name="T26" fmla="*/ 10 w 1244"/>
                <a:gd name="T27" fmla="*/ 476 h 477"/>
                <a:gd name="T28" fmla="*/ 9 w 1244"/>
                <a:gd name="T29" fmla="*/ 465 h 477"/>
                <a:gd name="T30" fmla="*/ 50 w 1244"/>
                <a:gd name="T31" fmla="*/ 413 h 477"/>
                <a:gd name="T32" fmla="*/ 99 w 1244"/>
                <a:gd name="T33" fmla="*/ 360 h 477"/>
                <a:gd name="T34" fmla="*/ 149 w 1244"/>
                <a:gd name="T35" fmla="*/ 314 h 477"/>
                <a:gd name="T36" fmla="*/ 188 w 1244"/>
                <a:gd name="T37" fmla="*/ 283 h 477"/>
                <a:gd name="T38" fmla="*/ 231 w 1244"/>
                <a:gd name="T39" fmla="*/ 249 h 477"/>
                <a:gd name="T40" fmla="*/ 281 w 1244"/>
                <a:gd name="T41" fmla="*/ 216 h 477"/>
                <a:gd name="T42" fmla="*/ 335 w 1244"/>
                <a:gd name="T43" fmla="*/ 184 h 477"/>
                <a:gd name="T44" fmla="*/ 394 w 1244"/>
                <a:gd name="T45" fmla="*/ 153 h 477"/>
                <a:gd name="T46" fmla="*/ 460 w 1244"/>
                <a:gd name="T47" fmla="*/ 122 h 477"/>
                <a:gd name="T48" fmla="*/ 531 w 1244"/>
                <a:gd name="T49" fmla="*/ 94 h 477"/>
                <a:gd name="T50" fmla="*/ 607 w 1244"/>
                <a:gd name="T51" fmla="*/ 69 h 477"/>
                <a:gd name="T52" fmla="*/ 680 w 1244"/>
                <a:gd name="T53" fmla="*/ 48 h 477"/>
                <a:gd name="T54" fmla="*/ 749 w 1244"/>
                <a:gd name="T55" fmla="*/ 31 h 477"/>
                <a:gd name="T56" fmla="*/ 816 w 1244"/>
                <a:gd name="T57" fmla="*/ 20 h 477"/>
                <a:gd name="T58" fmla="*/ 878 w 1244"/>
                <a:gd name="T59" fmla="*/ 10 h 477"/>
                <a:gd name="T60" fmla="*/ 935 w 1244"/>
                <a:gd name="T61" fmla="*/ 5 h 477"/>
                <a:gd name="T62" fmla="*/ 1014 w 1244"/>
                <a:gd name="T63" fmla="*/ 0 h 477"/>
                <a:gd name="T64" fmla="*/ 1102 w 1244"/>
                <a:gd name="T65" fmla="*/ 1 h 477"/>
                <a:gd name="T66" fmla="*/ 1171 w 1244"/>
                <a:gd name="T67" fmla="*/ 7 h 477"/>
                <a:gd name="T68" fmla="*/ 1233 w 1244"/>
                <a:gd name="T69" fmla="*/ 18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44" h="477">
                  <a:moveTo>
                    <a:pt x="1244" y="21"/>
                  </a:moveTo>
                  <a:lnTo>
                    <a:pt x="1233" y="30"/>
                  </a:lnTo>
                  <a:lnTo>
                    <a:pt x="1196" y="55"/>
                  </a:lnTo>
                  <a:lnTo>
                    <a:pt x="1170" y="71"/>
                  </a:lnTo>
                  <a:lnTo>
                    <a:pt x="1138" y="92"/>
                  </a:lnTo>
                  <a:lnTo>
                    <a:pt x="1101" y="114"/>
                  </a:lnTo>
                  <a:lnTo>
                    <a:pt x="1060" y="138"/>
                  </a:lnTo>
                  <a:lnTo>
                    <a:pt x="1014" y="163"/>
                  </a:lnTo>
                  <a:lnTo>
                    <a:pt x="964" y="188"/>
                  </a:lnTo>
                  <a:lnTo>
                    <a:pt x="909" y="216"/>
                  </a:lnTo>
                  <a:lnTo>
                    <a:pt x="852" y="242"/>
                  </a:lnTo>
                  <a:lnTo>
                    <a:pt x="790" y="269"/>
                  </a:lnTo>
                  <a:lnTo>
                    <a:pt x="725" y="294"/>
                  </a:lnTo>
                  <a:lnTo>
                    <a:pt x="692" y="307"/>
                  </a:lnTo>
                  <a:lnTo>
                    <a:pt x="658" y="319"/>
                  </a:lnTo>
                  <a:lnTo>
                    <a:pt x="622" y="331"/>
                  </a:lnTo>
                  <a:lnTo>
                    <a:pt x="586" y="342"/>
                  </a:lnTo>
                  <a:lnTo>
                    <a:pt x="516" y="363"/>
                  </a:lnTo>
                  <a:lnTo>
                    <a:pt x="451" y="381"/>
                  </a:lnTo>
                  <a:lnTo>
                    <a:pt x="390" y="398"/>
                  </a:lnTo>
                  <a:lnTo>
                    <a:pt x="332" y="413"/>
                  </a:lnTo>
                  <a:lnTo>
                    <a:pt x="280" y="425"/>
                  </a:lnTo>
                  <a:lnTo>
                    <a:pt x="233" y="437"/>
                  </a:lnTo>
                  <a:lnTo>
                    <a:pt x="189" y="446"/>
                  </a:lnTo>
                  <a:lnTo>
                    <a:pt x="150" y="454"/>
                  </a:lnTo>
                  <a:lnTo>
                    <a:pt x="84" y="465"/>
                  </a:lnTo>
                  <a:lnTo>
                    <a:pt x="38" y="472"/>
                  </a:lnTo>
                  <a:lnTo>
                    <a:pt x="10" y="476"/>
                  </a:lnTo>
                  <a:lnTo>
                    <a:pt x="0" y="477"/>
                  </a:lnTo>
                  <a:lnTo>
                    <a:pt x="9" y="465"/>
                  </a:lnTo>
                  <a:lnTo>
                    <a:pt x="32" y="434"/>
                  </a:lnTo>
                  <a:lnTo>
                    <a:pt x="50" y="413"/>
                  </a:lnTo>
                  <a:lnTo>
                    <a:pt x="73" y="387"/>
                  </a:lnTo>
                  <a:lnTo>
                    <a:pt x="99" y="360"/>
                  </a:lnTo>
                  <a:lnTo>
                    <a:pt x="131" y="330"/>
                  </a:lnTo>
                  <a:lnTo>
                    <a:pt x="149" y="314"/>
                  </a:lnTo>
                  <a:lnTo>
                    <a:pt x="167" y="299"/>
                  </a:lnTo>
                  <a:lnTo>
                    <a:pt x="188" y="283"/>
                  </a:lnTo>
                  <a:lnTo>
                    <a:pt x="208" y="265"/>
                  </a:lnTo>
                  <a:lnTo>
                    <a:pt x="231" y="249"/>
                  </a:lnTo>
                  <a:lnTo>
                    <a:pt x="255" y="233"/>
                  </a:lnTo>
                  <a:lnTo>
                    <a:pt x="281" y="216"/>
                  </a:lnTo>
                  <a:lnTo>
                    <a:pt x="307" y="200"/>
                  </a:lnTo>
                  <a:lnTo>
                    <a:pt x="335" y="184"/>
                  </a:lnTo>
                  <a:lnTo>
                    <a:pt x="365" y="168"/>
                  </a:lnTo>
                  <a:lnTo>
                    <a:pt x="394" y="153"/>
                  </a:lnTo>
                  <a:lnTo>
                    <a:pt x="427" y="137"/>
                  </a:lnTo>
                  <a:lnTo>
                    <a:pt x="460" y="122"/>
                  </a:lnTo>
                  <a:lnTo>
                    <a:pt x="494" y="108"/>
                  </a:lnTo>
                  <a:lnTo>
                    <a:pt x="531" y="94"/>
                  </a:lnTo>
                  <a:lnTo>
                    <a:pt x="569" y="80"/>
                  </a:lnTo>
                  <a:lnTo>
                    <a:pt x="607" y="69"/>
                  </a:lnTo>
                  <a:lnTo>
                    <a:pt x="644" y="57"/>
                  </a:lnTo>
                  <a:lnTo>
                    <a:pt x="680" y="48"/>
                  </a:lnTo>
                  <a:lnTo>
                    <a:pt x="715" y="39"/>
                  </a:lnTo>
                  <a:lnTo>
                    <a:pt x="749" y="31"/>
                  </a:lnTo>
                  <a:lnTo>
                    <a:pt x="783" y="25"/>
                  </a:lnTo>
                  <a:lnTo>
                    <a:pt x="816" y="20"/>
                  </a:lnTo>
                  <a:lnTo>
                    <a:pt x="847" y="14"/>
                  </a:lnTo>
                  <a:lnTo>
                    <a:pt x="878" y="10"/>
                  </a:lnTo>
                  <a:lnTo>
                    <a:pt x="907" y="7"/>
                  </a:lnTo>
                  <a:lnTo>
                    <a:pt x="935" y="5"/>
                  </a:lnTo>
                  <a:lnTo>
                    <a:pt x="963" y="2"/>
                  </a:lnTo>
                  <a:lnTo>
                    <a:pt x="1014" y="0"/>
                  </a:lnTo>
                  <a:lnTo>
                    <a:pt x="1061" y="0"/>
                  </a:lnTo>
                  <a:lnTo>
                    <a:pt x="1102" y="1"/>
                  </a:lnTo>
                  <a:lnTo>
                    <a:pt x="1139" y="5"/>
                  </a:lnTo>
                  <a:lnTo>
                    <a:pt x="1171" y="7"/>
                  </a:lnTo>
                  <a:lnTo>
                    <a:pt x="1197" y="12"/>
                  </a:lnTo>
                  <a:lnTo>
                    <a:pt x="1233" y="18"/>
                  </a:lnTo>
                  <a:lnTo>
                    <a:pt x="1244" y="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" name="Freeform 24">
              <a:extLst>
                <a:ext uri="{FF2B5EF4-FFF2-40B4-BE49-F238E27FC236}">
                  <a16:creationId xmlns:a16="http://schemas.microsoft.com/office/drawing/2014/main" id="{A2212D2E-B552-4532-9276-2B3E58573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6428" y="3214837"/>
              <a:ext cx="152927" cy="564653"/>
            </a:xfrm>
            <a:custGeom>
              <a:avLst/>
              <a:gdLst>
                <a:gd name="T0" fmla="*/ 2 w 351"/>
                <a:gd name="T1" fmla="*/ 1280 h 1296"/>
                <a:gd name="T2" fmla="*/ 0 w 351"/>
                <a:gd name="T3" fmla="*/ 1206 h 1296"/>
                <a:gd name="T4" fmla="*/ 1 w 351"/>
                <a:gd name="T5" fmla="*/ 1125 h 1296"/>
                <a:gd name="T6" fmla="*/ 5 w 351"/>
                <a:gd name="T7" fmla="*/ 1025 h 1296"/>
                <a:gd name="T8" fmla="*/ 17 w 351"/>
                <a:gd name="T9" fmla="*/ 908 h 1296"/>
                <a:gd name="T10" fmla="*/ 35 w 351"/>
                <a:gd name="T11" fmla="*/ 779 h 1296"/>
                <a:gd name="T12" fmla="*/ 56 w 351"/>
                <a:gd name="T13" fmla="*/ 675 h 1296"/>
                <a:gd name="T14" fmla="*/ 72 w 351"/>
                <a:gd name="T15" fmla="*/ 604 h 1296"/>
                <a:gd name="T16" fmla="*/ 102 w 351"/>
                <a:gd name="T17" fmla="*/ 497 h 1296"/>
                <a:gd name="T18" fmla="*/ 140 w 351"/>
                <a:gd name="T19" fmla="*/ 370 h 1296"/>
                <a:gd name="T20" fmla="*/ 174 w 351"/>
                <a:gd name="T21" fmla="*/ 263 h 1296"/>
                <a:gd name="T22" fmla="*/ 206 w 351"/>
                <a:gd name="T23" fmla="*/ 175 h 1296"/>
                <a:gd name="T24" fmla="*/ 245 w 351"/>
                <a:gd name="T25" fmla="*/ 77 h 1296"/>
                <a:gd name="T26" fmla="*/ 275 w 351"/>
                <a:gd name="T27" fmla="*/ 8 h 1296"/>
                <a:gd name="T28" fmla="*/ 286 w 351"/>
                <a:gd name="T29" fmla="*/ 13 h 1296"/>
                <a:gd name="T30" fmla="*/ 309 w 351"/>
                <a:gd name="T31" fmla="*/ 76 h 1296"/>
                <a:gd name="T32" fmla="*/ 326 w 351"/>
                <a:gd name="T33" fmla="*/ 146 h 1296"/>
                <a:gd name="T34" fmla="*/ 338 w 351"/>
                <a:gd name="T35" fmla="*/ 212 h 1296"/>
                <a:gd name="T36" fmla="*/ 345 w 351"/>
                <a:gd name="T37" fmla="*/ 261 h 1296"/>
                <a:gd name="T38" fmla="*/ 349 w 351"/>
                <a:gd name="T39" fmla="*/ 316 h 1296"/>
                <a:gd name="T40" fmla="*/ 351 w 351"/>
                <a:gd name="T41" fmla="*/ 375 h 1296"/>
                <a:gd name="T42" fmla="*/ 350 w 351"/>
                <a:gd name="T43" fmla="*/ 439 h 1296"/>
                <a:gd name="T44" fmla="*/ 344 w 351"/>
                <a:gd name="T45" fmla="*/ 506 h 1296"/>
                <a:gd name="T46" fmla="*/ 335 w 351"/>
                <a:gd name="T47" fmla="*/ 577 h 1296"/>
                <a:gd name="T48" fmla="*/ 321 w 351"/>
                <a:gd name="T49" fmla="*/ 653 h 1296"/>
                <a:gd name="T50" fmla="*/ 302 w 351"/>
                <a:gd name="T51" fmla="*/ 730 h 1296"/>
                <a:gd name="T52" fmla="*/ 281 w 351"/>
                <a:gd name="T53" fmla="*/ 803 h 1296"/>
                <a:gd name="T54" fmla="*/ 257 w 351"/>
                <a:gd name="T55" fmla="*/ 871 h 1296"/>
                <a:gd name="T56" fmla="*/ 233 w 351"/>
                <a:gd name="T57" fmla="*/ 933 h 1296"/>
                <a:gd name="T58" fmla="*/ 207 w 351"/>
                <a:gd name="T59" fmla="*/ 991 h 1296"/>
                <a:gd name="T60" fmla="*/ 182 w 351"/>
                <a:gd name="T61" fmla="*/ 1042 h 1296"/>
                <a:gd name="T62" fmla="*/ 143 w 351"/>
                <a:gd name="T63" fmla="*/ 1111 h 1296"/>
                <a:gd name="T64" fmla="*/ 95 w 351"/>
                <a:gd name="T65" fmla="*/ 1185 h 1296"/>
                <a:gd name="T66" fmla="*/ 54 w 351"/>
                <a:gd name="T67" fmla="*/ 1240 h 1296"/>
                <a:gd name="T68" fmla="*/ 12 w 351"/>
                <a:gd name="T69" fmla="*/ 1287 h 1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1" h="1296">
                  <a:moveTo>
                    <a:pt x="3" y="1296"/>
                  </a:moveTo>
                  <a:lnTo>
                    <a:pt x="2" y="1280"/>
                  </a:lnTo>
                  <a:lnTo>
                    <a:pt x="0" y="1237"/>
                  </a:lnTo>
                  <a:lnTo>
                    <a:pt x="0" y="1206"/>
                  </a:lnTo>
                  <a:lnTo>
                    <a:pt x="0" y="1168"/>
                  </a:lnTo>
                  <a:lnTo>
                    <a:pt x="1" y="1125"/>
                  </a:lnTo>
                  <a:lnTo>
                    <a:pt x="3" y="1077"/>
                  </a:lnTo>
                  <a:lnTo>
                    <a:pt x="5" y="1025"/>
                  </a:lnTo>
                  <a:lnTo>
                    <a:pt x="10" y="969"/>
                  </a:lnTo>
                  <a:lnTo>
                    <a:pt x="17" y="908"/>
                  </a:lnTo>
                  <a:lnTo>
                    <a:pt x="25" y="845"/>
                  </a:lnTo>
                  <a:lnTo>
                    <a:pt x="35" y="779"/>
                  </a:lnTo>
                  <a:lnTo>
                    <a:pt x="48" y="710"/>
                  </a:lnTo>
                  <a:lnTo>
                    <a:pt x="56" y="675"/>
                  </a:lnTo>
                  <a:lnTo>
                    <a:pt x="64" y="639"/>
                  </a:lnTo>
                  <a:lnTo>
                    <a:pt x="72" y="604"/>
                  </a:lnTo>
                  <a:lnTo>
                    <a:pt x="82" y="567"/>
                  </a:lnTo>
                  <a:lnTo>
                    <a:pt x="102" y="497"/>
                  </a:lnTo>
                  <a:lnTo>
                    <a:pt x="120" y="431"/>
                  </a:lnTo>
                  <a:lnTo>
                    <a:pt x="140" y="370"/>
                  </a:lnTo>
                  <a:lnTo>
                    <a:pt x="157" y="315"/>
                  </a:lnTo>
                  <a:lnTo>
                    <a:pt x="174" y="263"/>
                  </a:lnTo>
                  <a:lnTo>
                    <a:pt x="190" y="218"/>
                  </a:lnTo>
                  <a:lnTo>
                    <a:pt x="206" y="175"/>
                  </a:lnTo>
                  <a:lnTo>
                    <a:pt x="220" y="138"/>
                  </a:lnTo>
                  <a:lnTo>
                    <a:pt x="245" y="77"/>
                  </a:lnTo>
                  <a:lnTo>
                    <a:pt x="264" y="34"/>
                  </a:lnTo>
                  <a:lnTo>
                    <a:pt x="275" y="8"/>
                  </a:lnTo>
                  <a:lnTo>
                    <a:pt x="280" y="0"/>
                  </a:lnTo>
                  <a:lnTo>
                    <a:pt x="286" y="13"/>
                  </a:lnTo>
                  <a:lnTo>
                    <a:pt x="299" y="50"/>
                  </a:lnTo>
                  <a:lnTo>
                    <a:pt x="309" y="76"/>
                  </a:lnTo>
                  <a:lnTo>
                    <a:pt x="318" y="108"/>
                  </a:lnTo>
                  <a:lnTo>
                    <a:pt x="326" y="146"/>
                  </a:lnTo>
                  <a:lnTo>
                    <a:pt x="335" y="189"/>
                  </a:lnTo>
                  <a:lnTo>
                    <a:pt x="338" y="212"/>
                  </a:lnTo>
                  <a:lnTo>
                    <a:pt x="342" y="236"/>
                  </a:lnTo>
                  <a:lnTo>
                    <a:pt x="345" y="261"/>
                  </a:lnTo>
                  <a:lnTo>
                    <a:pt x="348" y="289"/>
                  </a:lnTo>
                  <a:lnTo>
                    <a:pt x="349" y="316"/>
                  </a:lnTo>
                  <a:lnTo>
                    <a:pt x="350" y="345"/>
                  </a:lnTo>
                  <a:lnTo>
                    <a:pt x="351" y="375"/>
                  </a:lnTo>
                  <a:lnTo>
                    <a:pt x="351" y="407"/>
                  </a:lnTo>
                  <a:lnTo>
                    <a:pt x="350" y="439"/>
                  </a:lnTo>
                  <a:lnTo>
                    <a:pt x="348" y="471"/>
                  </a:lnTo>
                  <a:lnTo>
                    <a:pt x="344" y="506"/>
                  </a:lnTo>
                  <a:lnTo>
                    <a:pt x="341" y="542"/>
                  </a:lnTo>
                  <a:lnTo>
                    <a:pt x="335" y="577"/>
                  </a:lnTo>
                  <a:lnTo>
                    <a:pt x="329" y="615"/>
                  </a:lnTo>
                  <a:lnTo>
                    <a:pt x="321" y="653"/>
                  </a:lnTo>
                  <a:lnTo>
                    <a:pt x="312" y="691"/>
                  </a:lnTo>
                  <a:lnTo>
                    <a:pt x="302" y="730"/>
                  </a:lnTo>
                  <a:lnTo>
                    <a:pt x="291" y="768"/>
                  </a:lnTo>
                  <a:lnTo>
                    <a:pt x="281" y="803"/>
                  </a:lnTo>
                  <a:lnTo>
                    <a:pt x="269" y="838"/>
                  </a:lnTo>
                  <a:lnTo>
                    <a:pt x="257" y="871"/>
                  </a:lnTo>
                  <a:lnTo>
                    <a:pt x="245" y="903"/>
                  </a:lnTo>
                  <a:lnTo>
                    <a:pt x="233" y="933"/>
                  </a:lnTo>
                  <a:lnTo>
                    <a:pt x="220" y="963"/>
                  </a:lnTo>
                  <a:lnTo>
                    <a:pt x="207" y="991"/>
                  </a:lnTo>
                  <a:lnTo>
                    <a:pt x="195" y="1017"/>
                  </a:lnTo>
                  <a:lnTo>
                    <a:pt x="182" y="1042"/>
                  </a:lnTo>
                  <a:lnTo>
                    <a:pt x="168" y="1067"/>
                  </a:lnTo>
                  <a:lnTo>
                    <a:pt x="143" y="1111"/>
                  </a:lnTo>
                  <a:lnTo>
                    <a:pt x="119" y="1150"/>
                  </a:lnTo>
                  <a:lnTo>
                    <a:pt x="95" y="1185"/>
                  </a:lnTo>
                  <a:lnTo>
                    <a:pt x="73" y="1215"/>
                  </a:lnTo>
                  <a:lnTo>
                    <a:pt x="54" y="1240"/>
                  </a:lnTo>
                  <a:lnTo>
                    <a:pt x="36" y="1261"/>
                  </a:lnTo>
                  <a:lnTo>
                    <a:pt x="12" y="1287"/>
                  </a:lnTo>
                  <a:lnTo>
                    <a:pt x="3" y="12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" name="Freeform 25">
              <a:extLst>
                <a:ext uri="{FF2B5EF4-FFF2-40B4-BE49-F238E27FC236}">
                  <a16:creationId xmlns:a16="http://schemas.microsoft.com/office/drawing/2014/main" id="{83A0B2A3-3F96-4F9A-BEF0-B6E8B39CAA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2794" y="2765207"/>
              <a:ext cx="432640" cy="381663"/>
            </a:xfrm>
            <a:custGeom>
              <a:avLst/>
              <a:gdLst>
                <a:gd name="T0" fmla="*/ 984 w 993"/>
                <a:gd name="T1" fmla="*/ 865 h 877"/>
                <a:gd name="T2" fmla="*/ 941 w 993"/>
                <a:gd name="T3" fmla="*/ 803 h 877"/>
                <a:gd name="T4" fmla="*/ 893 w 993"/>
                <a:gd name="T5" fmla="*/ 738 h 877"/>
                <a:gd name="T6" fmla="*/ 828 w 993"/>
                <a:gd name="T7" fmla="*/ 661 h 877"/>
                <a:gd name="T8" fmla="*/ 751 w 993"/>
                <a:gd name="T9" fmla="*/ 574 h 877"/>
                <a:gd name="T10" fmla="*/ 660 w 993"/>
                <a:gd name="T11" fmla="*/ 481 h 877"/>
                <a:gd name="T12" fmla="*/ 581 w 993"/>
                <a:gd name="T13" fmla="*/ 410 h 877"/>
                <a:gd name="T14" fmla="*/ 525 w 993"/>
                <a:gd name="T15" fmla="*/ 362 h 877"/>
                <a:gd name="T16" fmla="*/ 439 w 993"/>
                <a:gd name="T17" fmla="*/ 294 h 877"/>
                <a:gd name="T18" fmla="*/ 333 w 993"/>
                <a:gd name="T19" fmla="*/ 214 h 877"/>
                <a:gd name="T20" fmla="*/ 242 w 993"/>
                <a:gd name="T21" fmla="*/ 149 h 877"/>
                <a:gd name="T22" fmla="*/ 163 w 993"/>
                <a:gd name="T23" fmla="*/ 97 h 877"/>
                <a:gd name="T24" fmla="*/ 74 w 993"/>
                <a:gd name="T25" fmla="*/ 41 h 877"/>
                <a:gd name="T26" fmla="*/ 8 w 993"/>
                <a:gd name="T27" fmla="*/ 4 h 877"/>
                <a:gd name="T28" fmla="*/ 3 w 993"/>
                <a:gd name="T29" fmla="*/ 13 h 877"/>
                <a:gd name="T30" fmla="*/ 22 w 993"/>
                <a:gd name="T31" fmla="*/ 78 h 877"/>
                <a:gd name="T32" fmla="*/ 49 w 993"/>
                <a:gd name="T33" fmla="*/ 144 h 877"/>
                <a:gd name="T34" fmla="*/ 78 w 993"/>
                <a:gd name="T35" fmla="*/ 205 h 877"/>
                <a:gd name="T36" fmla="*/ 103 w 993"/>
                <a:gd name="T37" fmla="*/ 249 h 877"/>
                <a:gd name="T38" fmla="*/ 132 w 993"/>
                <a:gd name="T39" fmla="*/ 295 h 877"/>
                <a:gd name="T40" fmla="*/ 166 w 993"/>
                <a:gd name="T41" fmla="*/ 344 h 877"/>
                <a:gd name="T42" fmla="*/ 205 w 993"/>
                <a:gd name="T43" fmla="*/ 394 h 877"/>
                <a:gd name="T44" fmla="*/ 248 w 993"/>
                <a:gd name="T45" fmla="*/ 445 h 877"/>
                <a:gd name="T46" fmla="*/ 298 w 993"/>
                <a:gd name="T47" fmla="*/ 497 h 877"/>
                <a:gd name="T48" fmla="*/ 354 w 993"/>
                <a:gd name="T49" fmla="*/ 549 h 877"/>
                <a:gd name="T50" fmla="*/ 415 w 993"/>
                <a:gd name="T51" fmla="*/ 601 h 877"/>
                <a:gd name="T52" fmla="*/ 476 w 993"/>
                <a:gd name="T53" fmla="*/ 646 h 877"/>
                <a:gd name="T54" fmla="*/ 536 w 993"/>
                <a:gd name="T55" fmla="*/ 687 h 877"/>
                <a:gd name="T56" fmla="*/ 592 w 993"/>
                <a:gd name="T57" fmla="*/ 722 h 877"/>
                <a:gd name="T58" fmla="*/ 646 w 993"/>
                <a:gd name="T59" fmla="*/ 753 h 877"/>
                <a:gd name="T60" fmla="*/ 698 w 993"/>
                <a:gd name="T61" fmla="*/ 780 h 877"/>
                <a:gd name="T62" fmla="*/ 770 w 993"/>
                <a:gd name="T63" fmla="*/ 813 h 877"/>
                <a:gd name="T64" fmla="*/ 853 w 993"/>
                <a:gd name="T65" fmla="*/ 844 h 877"/>
                <a:gd name="T66" fmla="*/ 918 w 993"/>
                <a:gd name="T67" fmla="*/ 862 h 877"/>
                <a:gd name="T68" fmla="*/ 980 w 993"/>
                <a:gd name="T69" fmla="*/ 876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93" h="877">
                  <a:moveTo>
                    <a:pt x="993" y="877"/>
                  </a:moveTo>
                  <a:lnTo>
                    <a:pt x="984" y="865"/>
                  </a:lnTo>
                  <a:lnTo>
                    <a:pt x="959" y="828"/>
                  </a:lnTo>
                  <a:lnTo>
                    <a:pt x="941" y="803"/>
                  </a:lnTo>
                  <a:lnTo>
                    <a:pt x="918" y="773"/>
                  </a:lnTo>
                  <a:lnTo>
                    <a:pt x="893" y="738"/>
                  </a:lnTo>
                  <a:lnTo>
                    <a:pt x="863" y="702"/>
                  </a:lnTo>
                  <a:lnTo>
                    <a:pt x="828" y="661"/>
                  </a:lnTo>
                  <a:lnTo>
                    <a:pt x="792" y="619"/>
                  </a:lnTo>
                  <a:lnTo>
                    <a:pt x="751" y="574"/>
                  </a:lnTo>
                  <a:lnTo>
                    <a:pt x="707" y="528"/>
                  </a:lnTo>
                  <a:lnTo>
                    <a:pt x="660" y="481"/>
                  </a:lnTo>
                  <a:lnTo>
                    <a:pt x="608" y="433"/>
                  </a:lnTo>
                  <a:lnTo>
                    <a:pt x="581" y="410"/>
                  </a:lnTo>
                  <a:lnTo>
                    <a:pt x="554" y="386"/>
                  </a:lnTo>
                  <a:lnTo>
                    <a:pt x="525" y="362"/>
                  </a:lnTo>
                  <a:lnTo>
                    <a:pt x="496" y="339"/>
                  </a:lnTo>
                  <a:lnTo>
                    <a:pt x="439" y="294"/>
                  </a:lnTo>
                  <a:lnTo>
                    <a:pt x="384" y="252"/>
                  </a:lnTo>
                  <a:lnTo>
                    <a:pt x="333" y="214"/>
                  </a:lnTo>
                  <a:lnTo>
                    <a:pt x="285" y="180"/>
                  </a:lnTo>
                  <a:lnTo>
                    <a:pt x="242" y="149"/>
                  </a:lnTo>
                  <a:lnTo>
                    <a:pt x="200" y="121"/>
                  </a:lnTo>
                  <a:lnTo>
                    <a:pt x="163" y="97"/>
                  </a:lnTo>
                  <a:lnTo>
                    <a:pt x="130" y="75"/>
                  </a:lnTo>
                  <a:lnTo>
                    <a:pt x="74" y="41"/>
                  </a:lnTo>
                  <a:lnTo>
                    <a:pt x="32" y="18"/>
                  </a:lnTo>
                  <a:lnTo>
                    <a:pt x="8" y="4"/>
                  </a:lnTo>
                  <a:lnTo>
                    <a:pt x="0" y="0"/>
                  </a:lnTo>
                  <a:lnTo>
                    <a:pt x="3" y="13"/>
                  </a:lnTo>
                  <a:lnTo>
                    <a:pt x="13" y="51"/>
                  </a:lnTo>
                  <a:lnTo>
                    <a:pt x="22" y="78"/>
                  </a:lnTo>
                  <a:lnTo>
                    <a:pt x="34" y="109"/>
                  </a:lnTo>
                  <a:lnTo>
                    <a:pt x="49" y="144"/>
                  </a:lnTo>
                  <a:lnTo>
                    <a:pt x="68" y="183"/>
                  </a:lnTo>
                  <a:lnTo>
                    <a:pt x="78" y="205"/>
                  </a:lnTo>
                  <a:lnTo>
                    <a:pt x="90" y="226"/>
                  </a:lnTo>
                  <a:lnTo>
                    <a:pt x="103" y="249"/>
                  </a:lnTo>
                  <a:lnTo>
                    <a:pt x="116" y="272"/>
                  </a:lnTo>
                  <a:lnTo>
                    <a:pt x="132" y="295"/>
                  </a:lnTo>
                  <a:lnTo>
                    <a:pt x="148" y="319"/>
                  </a:lnTo>
                  <a:lnTo>
                    <a:pt x="166" y="344"/>
                  </a:lnTo>
                  <a:lnTo>
                    <a:pt x="184" y="368"/>
                  </a:lnTo>
                  <a:lnTo>
                    <a:pt x="205" y="394"/>
                  </a:lnTo>
                  <a:lnTo>
                    <a:pt x="225" y="419"/>
                  </a:lnTo>
                  <a:lnTo>
                    <a:pt x="248" y="445"/>
                  </a:lnTo>
                  <a:lnTo>
                    <a:pt x="273" y="471"/>
                  </a:lnTo>
                  <a:lnTo>
                    <a:pt x="298" y="497"/>
                  </a:lnTo>
                  <a:lnTo>
                    <a:pt x="325" y="524"/>
                  </a:lnTo>
                  <a:lnTo>
                    <a:pt x="354" y="549"/>
                  </a:lnTo>
                  <a:lnTo>
                    <a:pt x="384" y="575"/>
                  </a:lnTo>
                  <a:lnTo>
                    <a:pt x="415" y="601"/>
                  </a:lnTo>
                  <a:lnTo>
                    <a:pt x="446" y="623"/>
                  </a:lnTo>
                  <a:lnTo>
                    <a:pt x="476" y="646"/>
                  </a:lnTo>
                  <a:lnTo>
                    <a:pt x="506" y="667"/>
                  </a:lnTo>
                  <a:lnTo>
                    <a:pt x="536" y="687"/>
                  </a:lnTo>
                  <a:lnTo>
                    <a:pt x="564" y="705"/>
                  </a:lnTo>
                  <a:lnTo>
                    <a:pt x="592" y="722"/>
                  </a:lnTo>
                  <a:lnTo>
                    <a:pt x="619" y="738"/>
                  </a:lnTo>
                  <a:lnTo>
                    <a:pt x="646" y="753"/>
                  </a:lnTo>
                  <a:lnTo>
                    <a:pt x="672" y="767"/>
                  </a:lnTo>
                  <a:lnTo>
                    <a:pt x="698" y="780"/>
                  </a:lnTo>
                  <a:lnTo>
                    <a:pt x="723" y="792"/>
                  </a:lnTo>
                  <a:lnTo>
                    <a:pt x="770" y="813"/>
                  </a:lnTo>
                  <a:lnTo>
                    <a:pt x="812" y="830"/>
                  </a:lnTo>
                  <a:lnTo>
                    <a:pt x="853" y="844"/>
                  </a:lnTo>
                  <a:lnTo>
                    <a:pt x="887" y="854"/>
                  </a:lnTo>
                  <a:lnTo>
                    <a:pt x="918" y="862"/>
                  </a:lnTo>
                  <a:lnTo>
                    <a:pt x="944" y="869"/>
                  </a:lnTo>
                  <a:lnTo>
                    <a:pt x="980" y="876"/>
                  </a:lnTo>
                  <a:lnTo>
                    <a:pt x="993" y="87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" name="Freeform 26">
              <a:extLst>
                <a:ext uri="{FF2B5EF4-FFF2-40B4-BE49-F238E27FC236}">
                  <a16:creationId xmlns:a16="http://schemas.microsoft.com/office/drawing/2014/main" id="{3F3F3AB3-CCB3-4188-811A-41D343660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0931" y="3108965"/>
              <a:ext cx="159462" cy="160770"/>
            </a:xfrm>
            <a:custGeom>
              <a:avLst/>
              <a:gdLst>
                <a:gd name="T0" fmla="*/ 202 w 367"/>
                <a:gd name="T1" fmla="*/ 1 h 368"/>
                <a:gd name="T2" fmla="*/ 238 w 367"/>
                <a:gd name="T3" fmla="*/ 8 h 368"/>
                <a:gd name="T4" fmla="*/ 271 w 367"/>
                <a:gd name="T5" fmla="*/ 22 h 368"/>
                <a:gd name="T6" fmla="*/ 300 w 367"/>
                <a:gd name="T7" fmla="*/ 41 h 368"/>
                <a:gd name="T8" fmla="*/ 326 w 367"/>
                <a:gd name="T9" fmla="*/ 67 h 368"/>
                <a:gd name="T10" fmla="*/ 345 w 367"/>
                <a:gd name="T11" fmla="*/ 96 h 368"/>
                <a:gd name="T12" fmla="*/ 359 w 367"/>
                <a:gd name="T13" fmla="*/ 129 h 368"/>
                <a:gd name="T14" fmla="*/ 366 w 367"/>
                <a:gd name="T15" fmla="*/ 165 h 368"/>
                <a:gd name="T16" fmla="*/ 366 w 367"/>
                <a:gd name="T17" fmla="*/ 202 h 368"/>
                <a:gd name="T18" fmla="*/ 359 w 367"/>
                <a:gd name="T19" fmla="*/ 239 h 368"/>
                <a:gd name="T20" fmla="*/ 345 w 367"/>
                <a:gd name="T21" fmla="*/ 271 h 368"/>
                <a:gd name="T22" fmla="*/ 326 w 367"/>
                <a:gd name="T23" fmla="*/ 301 h 368"/>
                <a:gd name="T24" fmla="*/ 300 w 367"/>
                <a:gd name="T25" fmla="*/ 326 h 368"/>
                <a:gd name="T26" fmla="*/ 271 w 367"/>
                <a:gd name="T27" fmla="*/ 346 h 368"/>
                <a:gd name="T28" fmla="*/ 238 w 367"/>
                <a:gd name="T29" fmla="*/ 360 h 368"/>
                <a:gd name="T30" fmla="*/ 202 w 367"/>
                <a:gd name="T31" fmla="*/ 366 h 368"/>
                <a:gd name="T32" fmla="*/ 165 w 367"/>
                <a:gd name="T33" fmla="*/ 366 h 368"/>
                <a:gd name="T34" fmla="*/ 128 w 367"/>
                <a:gd name="T35" fmla="*/ 360 h 368"/>
                <a:gd name="T36" fmla="*/ 96 w 367"/>
                <a:gd name="T37" fmla="*/ 346 h 368"/>
                <a:gd name="T38" fmla="*/ 66 w 367"/>
                <a:gd name="T39" fmla="*/ 326 h 368"/>
                <a:gd name="T40" fmla="*/ 41 w 367"/>
                <a:gd name="T41" fmla="*/ 301 h 368"/>
                <a:gd name="T42" fmla="*/ 21 w 367"/>
                <a:gd name="T43" fmla="*/ 271 h 368"/>
                <a:gd name="T44" fmla="*/ 8 w 367"/>
                <a:gd name="T45" fmla="*/ 239 h 368"/>
                <a:gd name="T46" fmla="*/ 1 w 367"/>
                <a:gd name="T47" fmla="*/ 202 h 368"/>
                <a:gd name="T48" fmla="*/ 1 w 367"/>
                <a:gd name="T49" fmla="*/ 165 h 368"/>
                <a:gd name="T50" fmla="*/ 8 w 367"/>
                <a:gd name="T51" fmla="*/ 129 h 368"/>
                <a:gd name="T52" fmla="*/ 21 w 367"/>
                <a:gd name="T53" fmla="*/ 96 h 368"/>
                <a:gd name="T54" fmla="*/ 41 w 367"/>
                <a:gd name="T55" fmla="*/ 67 h 368"/>
                <a:gd name="T56" fmla="*/ 66 w 367"/>
                <a:gd name="T57" fmla="*/ 41 h 368"/>
                <a:gd name="T58" fmla="*/ 96 w 367"/>
                <a:gd name="T59" fmla="*/ 22 h 368"/>
                <a:gd name="T60" fmla="*/ 128 w 367"/>
                <a:gd name="T61" fmla="*/ 8 h 368"/>
                <a:gd name="T62" fmla="*/ 165 w 367"/>
                <a:gd name="T63" fmla="*/ 1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368">
                  <a:moveTo>
                    <a:pt x="183" y="0"/>
                  </a:moveTo>
                  <a:lnTo>
                    <a:pt x="202" y="1"/>
                  </a:lnTo>
                  <a:lnTo>
                    <a:pt x="220" y="3"/>
                  </a:lnTo>
                  <a:lnTo>
                    <a:pt x="238" y="8"/>
                  </a:lnTo>
                  <a:lnTo>
                    <a:pt x="255" y="14"/>
                  </a:lnTo>
                  <a:lnTo>
                    <a:pt x="271" y="22"/>
                  </a:lnTo>
                  <a:lnTo>
                    <a:pt x="287" y="31"/>
                  </a:lnTo>
                  <a:lnTo>
                    <a:pt x="300" y="41"/>
                  </a:lnTo>
                  <a:lnTo>
                    <a:pt x="313" y="54"/>
                  </a:lnTo>
                  <a:lnTo>
                    <a:pt x="326" y="67"/>
                  </a:lnTo>
                  <a:lnTo>
                    <a:pt x="336" y="82"/>
                  </a:lnTo>
                  <a:lnTo>
                    <a:pt x="345" y="96"/>
                  </a:lnTo>
                  <a:lnTo>
                    <a:pt x="353" y="113"/>
                  </a:lnTo>
                  <a:lnTo>
                    <a:pt x="359" y="129"/>
                  </a:lnTo>
                  <a:lnTo>
                    <a:pt x="364" y="147"/>
                  </a:lnTo>
                  <a:lnTo>
                    <a:pt x="366" y="165"/>
                  </a:lnTo>
                  <a:lnTo>
                    <a:pt x="367" y="184"/>
                  </a:lnTo>
                  <a:lnTo>
                    <a:pt x="366" y="202"/>
                  </a:lnTo>
                  <a:lnTo>
                    <a:pt x="364" y="221"/>
                  </a:lnTo>
                  <a:lnTo>
                    <a:pt x="359" y="239"/>
                  </a:lnTo>
                  <a:lnTo>
                    <a:pt x="353" y="255"/>
                  </a:lnTo>
                  <a:lnTo>
                    <a:pt x="345" y="271"/>
                  </a:lnTo>
                  <a:lnTo>
                    <a:pt x="336" y="287"/>
                  </a:lnTo>
                  <a:lnTo>
                    <a:pt x="326" y="301"/>
                  </a:lnTo>
                  <a:lnTo>
                    <a:pt x="313" y="314"/>
                  </a:lnTo>
                  <a:lnTo>
                    <a:pt x="300" y="326"/>
                  </a:lnTo>
                  <a:lnTo>
                    <a:pt x="287" y="337"/>
                  </a:lnTo>
                  <a:lnTo>
                    <a:pt x="271" y="346"/>
                  </a:lnTo>
                  <a:lnTo>
                    <a:pt x="255" y="354"/>
                  </a:lnTo>
                  <a:lnTo>
                    <a:pt x="238" y="360"/>
                  </a:lnTo>
                  <a:lnTo>
                    <a:pt x="220" y="364"/>
                  </a:lnTo>
                  <a:lnTo>
                    <a:pt x="202" y="366"/>
                  </a:lnTo>
                  <a:lnTo>
                    <a:pt x="183" y="368"/>
                  </a:lnTo>
                  <a:lnTo>
                    <a:pt x="165" y="366"/>
                  </a:lnTo>
                  <a:lnTo>
                    <a:pt x="147" y="364"/>
                  </a:lnTo>
                  <a:lnTo>
                    <a:pt x="128" y="360"/>
                  </a:lnTo>
                  <a:lnTo>
                    <a:pt x="112" y="354"/>
                  </a:lnTo>
                  <a:lnTo>
                    <a:pt x="96" y="346"/>
                  </a:lnTo>
                  <a:lnTo>
                    <a:pt x="81" y="337"/>
                  </a:lnTo>
                  <a:lnTo>
                    <a:pt x="66" y="326"/>
                  </a:lnTo>
                  <a:lnTo>
                    <a:pt x="54" y="314"/>
                  </a:lnTo>
                  <a:lnTo>
                    <a:pt x="41" y="301"/>
                  </a:lnTo>
                  <a:lnTo>
                    <a:pt x="31" y="287"/>
                  </a:lnTo>
                  <a:lnTo>
                    <a:pt x="21" y="271"/>
                  </a:lnTo>
                  <a:lnTo>
                    <a:pt x="13" y="255"/>
                  </a:lnTo>
                  <a:lnTo>
                    <a:pt x="8" y="239"/>
                  </a:lnTo>
                  <a:lnTo>
                    <a:pt x="3" y="221"/>
                  </a:lnTo>
                  <a:lnTo>
                    <a:pt x="1" y="202"/>
                  </a:lnTo>
                  <a:lnTo>
                    <a:pt x="0" y="184"/>
                  </a:lnTo>
                  <a:lnTo>
                    <a:pt x="1" y="165"/>
                  </a:lnTo>
                  <a:lnTo>
                    <a:pt x="3" y="147"/>
                  </a:lnTo>
                  <a:lnTo>
                    <a:pt x="8" y="129"/>
                  </a:lnTo>
                  <a:lnTo>
                    <a:pt x="13" y="113"/>
                  </a:lnTo>
                  <a:lnTo>
                    <a:pt x="21" y="96"/>
                  </a:lnTo>
                  <a:lnTo>
                    <a:pt x="31" y="82"/>
                  </a:lnTo>
                  <a:lnTo>
                    <a:pt x="41" y="67"/>
                  </a:lnTo>
                  <a:lnTo>
                    <a:pt x="54" y="54"/>
                  </a:lnTo>
                  <a:lnTo>
                    <a:pt x="66" y="41"/>
                  </a:lnTo>
                  <a:lnTo>
                    <a:pt x="81" y="31"/>
                  </a:lnTo>
                  <a:lnTo>
                    <a:pt x="96" y="22"/>
                  </a:lnTo>
                  <a:lnTo>
                    <a:pt x="112" y="14"/>
                  </a:lnTo>
                  <a:lnTo>
                    <a:pt x="128" y="8"/>
                  </a:lnTo>
                  <a:lnTo>
                    <a:pt x="147" y="3"/>
                  </a:lnTo>
                  <a:lnTo>
                    <a:pt x="165" y="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" name="Freeform 27">
              <a:extLst>
                <a:ext uri="{FF2B5EF4-FFF2-40B4-BE49-F238E27FC236}">
                  <a16:creationId xmlns:a16="http://schemas.microsoft.com/office/drawing/2014/main" id="{074FCCAF-10AF-4E84-9651-345B87F2F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5371" y="3157326"/>
              <a:ext cx="66661" cy="66661"/>
            </a:xfrm>
            <a:custGeom>
              <a:avLst/>
              <a:gdLst>
                <a:gd name="T0" fmla="*/ 84 w 152"/>
                <a:gd name="T1" fmla="*/ 0 h 152"/>
                <a:gd name="T2" fmla="*/ 99 w 152"/>
                <a:gd name="T3" fmla="*/ 4 h 152"/>
                <a:gd name="T4" fmla="*/ 113 w 152"/>
                <a:gd name="T5" fmla="*/ 10 h 152"/>
                <a:gd name="T6" fmla="*/ 124 w 152"/>
                <a:gd name="T7" fmla="*/ 18 h 152"/>
                <a:gd name="T8" fmla="*/ 134 w 152"/>
                <a:gd name="T9" fmla="*/ 28 h 152"/>
                <a:gd name="T10" fmla="*/ 143 w 152"/>
                <a:gd name="T11" fmla="*/ 41 h 152"/>
                <a:gd name="T12" fmla="*/ 148 w 152"/>
                <a:gd name="T13" fmla="*/ 53 h 152"/>
                <a:gd name="T14" fmla="*/ 152 w 152"/>
                <a:gd name="T15" fmla="*/ 68 h 152"/>
                <a:gd name="T16" fmla="*/ 152 w 152"/>
                <a:gd name="T17" fmla="*/ 84 h 152"/>
                <a:gd name="T18" fmla="*/ 148 w 152"/>
                <a:gd name="T19" fmla="*/ 99 h 152"/>
                <a:gd name="T20" fmla="*/ 143 w 152"/>
                <a:gd name="T21" fmla="*/ 112 h 152"/>
                <a:gd name="T22" fmla="*/ 134 w 152"/>
                <a:gd name="T23" fmla="*/ 124 h 152"/>
                <a:gd name="T24" fmla="*/ 124 w 152"/>
                <a:gd name="T25" fmla="*/ 135 h 152"/>
                <a:gd name="T26" fmla="*/ 113 w 152"/>
                <a:gd name="T27" fmla="*/ 143 h 152"/>
                <a:gd name="T28" fmla="*/ 99 w 152"/>
                <a:gd name="T29" fmla="*/ 149 h 152"/>
                <a:gd name="T30" fmla="*/ 84 w 152"/>
                <a:gd name="T31" fmla="*/ 151 h 152"/>
                <a:gd name="T32" fmla="*/ 69 w 152"/>
                <a:gd name="T33" fmla="*/ 151 h 152"/>
                <a:gd name="T34" fmla="*/ 54 w 152"/>
                <a:gd name="T35" fmla="*/ 149 h 152"/>
                <a:gd name="T36" fmla="*/ 40 w 152"/>
                <a:gd name="T37" fmla="*/ 143 h 152"/>
                <a:gd name="T38" fmla="*/ 28 w 152"/>
                <a:gd name="T39" fmla="*/ 135 h 152"/>
                <a:gd name="T40" fmla="*/ 17 w 152"/>
                <a:gd name="T41" fmla="*/ 124 h 152"/>
                <a:gd name="T42" fmla="*/ 9 w 152"/>
                <a:gd name="T43" fmla="*/ 112 h 152"/>
                <a:gd name="T44" fmla="*/ 4 w 152"/>
                <a:gd name="T45" fmla="*/ 99 h 152"/>
                <a:gd name="T46" fmla="*/ 1 w 152"/>
                <a:gd name="T47" fmla="*/ 84 h 152"/>
                <a:gd name="T48" fmla="*/ 1 w 152"/>
                <a:gd name="T49" fmla="*/ 68 h 152"/>
                <a:gd name="T50" fmla="*/ 4 w 152"/>
                <a:gd name="T51" fmla="*/ 53 h 152"/>
                <a:gd name="T52" fmla="*/ 9 w 152"/>
                <a:gd name="T53" fmla="*/ 41 h 152"/>
                <a:gd name="T54" fmla="*/ 17 w 152"/>
                <a:gd name="T55" fmla="*/ 28 h 152"/>
                <a:gd name="T56" fmla="*/ 28 w 152"/>
                <a:gd name="T57" fmla="*/ 18 h 152"/>
                <a:gd name="T58" fmla="*/ 40 w 152"/>
                <a:gd name="T59" fmla="*/ 10 h 152"/>
                <a:gd name="T60" fmla="*/ 54 w 152"/>
                <a:gd name="T61" fmla="*/ 4 h 152"/>
                <a:gd name="T62" fmla="*/ 69 w 152"/>
                <a:gd name="T6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2" h="152">
                  <a:moveTo>
                    <a:pt x="76" y="0"/>
                  </a:moveTo>
                  <a:lnTo>
                    <a:pt x="84" y="0"/>
                  </a:lnTo>
                  <a:lnTo>
                    <a:pt x="91" y="2"/>
                  </a:lnTo>
                  <a:lnTo>
                    <a:pt x="99" y="4"/>
                  </a:lnTo>
                  <a:lnTo>
                    <a:pt x="106" y="6"/>
                  </a:lnTo>
                  <a:lnTo>
                    <a:pt x="113" y="10"/>
                  </a:lnTo>
                  <a:lnTo>
                    <a:pt x="118" y="13"/>
                  </a:lnTo>
                  <a:lnTo>
                    <a:pt x="124" y="18"/>
                  </a:lnTo>
                  <a:lnTo>
                    <a:pt x="130" y="22"/>
                  </a:lnTo>
                  <a:lnTo>
                    <a:pt x="134" y="28"/>
                  </a:lnTo>
                  <a:lnTo>
                    <a:pt x="139" y="34"/>
                  </a:lnTo>
                  <a:lnTo>
                    <a:pt x="143" y="41"/>
                  </a:lnTo>
                  <a:lnTo>
                    <a:pt x="146" y="46"/>
                  </a:lnTo>
                  <a:lnTo>
                    <a:pt x="148" y="53"/>
                  </a:lnTo>
                  <a:lnTo>
                    <a:pt x="151" y="61"/>
                  </a:lnTo>
                  <a:lnTo>
                    <a:pt x="152" y="68"/>
                  </a:lnTo>
                  <a:lnTo>
                    <a:pt x="152" y="76"/>
                  </a:lnTo>
                  <a:lnTo>
                    <a:pt x="152" y="84"/>
                  </a:lnTo>
                  <a:lnTo>
                    <a:pt x="151" y="91"/>
                  </a:lnTo>
                  <a:lnTo>
                    <a:pt x="148" y="99"/>
                  </a:lnTo>
                  <a:lnTo>
                    <a:pt x="146" y="106"/>
                  </a:lnTo>
                  <a:lnTo>
                    <a:pt x="143" y="112"/>
                  </a:lnTo>
                  <a:lnTo>
                    <a:pt x="139" y="119"/>
                  </a:lnTo>
                  <a:lnTo>
                    <a:pt x="134" y="124"/>
                  </a:lnTo>
                  <a:lnTo>
                    <a:pt x="130" y="129"/>
                  </a:lnTo>
                  <a:lnTo>
                    <a:pt x="124" y="135"/>
                  </a:lnTo>
                  <a:lnTo>
                    <a:pt x="118" y="139"/>
                  </a:lnTo>
                  <a:lnTo>
                    <a:pt x="113" y="143"/>
                  </a:lnTo>
                  <a:lnTo>
                    <a:pt x="106" y="146"/>
                  </a:lnTo>
                  <a:lnTo>
                    <a:pt x="99" y="149"/>
                  </a:lnTo>
                  <a:lnTo>
                    <a:pt x="91" y="150"/>
                  </a:lnTo>
                  <a:lnTo>
                    <a:pt x="84" y="151"/>
                  </a:lnTo>
                  <a:lnTo>
                    <a:pt x="76" y="152"/>
                  </a:lnTo>
                  <a:lnTo>
                    <a:pt x="69" y="151"/>
                  </a:lnTo>
                  <a:lnTo>
                    <a:pt x="61" y="150"/>
                  </a:lnTo>
                  <a:lnTo>
                    <a:pt x="54" y="149"/>
                  </a:lnTo>
                  <a:lnTo>
                    <a:pt x="47" y="146"/>
                  </a:lnTo>
                  <a:lnTo>
                    <a:pt x="40" y="143"/>
                  </a:lnTo>
                  <a:lnTo>
                    <a:pt x="33" y="139"/>
                  </a:lnTo>
                  <a:lnTo>
                    <a:pt x="28" y="135"/>
                  </a:lnTo>
                  <a:lnTo>
                    <a:pt x="23" y="129"/>
                  </a:lnTo>
                  <a:lnTo>
                    <a:pt x="17" y="124"/>
                  </a:lnTo>
                  <a:lnTo>
                    <a:pt x="14" y="119"/>
                  </a:lnTo>
                  <a:lnTo>
                    <a:pt x="9" y="112"/>
                  </a:lnTo>
                  <a:lnTo>
                    <a:pt x="7" y="106"/>
                  </a:lnTo>
                  <a:lnTo>
                    <a:pt x="4" y="99"/>
                  </a:lnTo>
                  <a:lnTo>
                    <a:pt x="2" y="91"/>
                  </a:lnTo>
                  <a:lnTo>
                    <a:pt x="1" y="84"/>
                  </a:lnTo>
                  <a:lnTo>
                    <a:pt x="0" y="76"/>
                  </a:lnTo>
                  <a:lnTo>
                    <a:pt x="1" y="68"/>
                  </a:lnTo>
                  <a:lnTo>
                    <a:pt x="2" y="61"/>
                  </a:lnTo>
                  <a:lnTo>
                    <a:pt x="4" y="53"/>
                  </a:lnTo>
                  <a:lnTo>
                    <a:pt x="7" y="46"/>
                  </a:lnTo>
                  <a:lnTo>
                    <a:pt x="9" y="41"/>
                  </a:lnTo>
                  <a:lnTo>
                    <a:pt x="14" y="34"/>
                  </a:lnTo>
                  <a:lnTo>
                    <a:pt x="17" y="28"/>
                  </a:lnTo>
                  <a:lnTo>
                    <a:pt x="23" y="22"/>
                  </a:lnTo>
                  <a:lnTo>
                    <a:pt x="28" y="18"/>
                  </a:lnTo>
                  <a:lnTo>
                    <a:pt x="33" y="13"/>
                  </a:lnTo>
                  <a:lnTo>
                    <a:pt x="40" y="10"/>
                  </a:lnTo>
                  <a:lnTo>
                    <a:pt x="47" y="6"/>
                  </a:lnTo>
                  <a:lnTo>
                    <a:pt x="54" y="4"/>
                  </a:lnTo>
                  <a:lnTo>
                    <a:pt x="61" y="2"/>
                  </a:lnTo>
                  <a:lnTo>
                    <a:pt x="69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8B8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" name="Freeform 28">
              <a:extLst>
                <a:ext uri="{FF2B5EF4-FFF2-40B4-BE49-F238E27FC236}">
                  <a16:creationId xmlns:a16="http://schemas.microsoft.com/office/drawing/2014/main" id="{58F1F9FA-6FDC-4273-AB9C-92B4A42B7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281" y="1822812"/>
              <a:ext cx="1024742" cy="393427"/>
            </a:xfrm>
            <a:custGeom>
              <a:avLst/>
              <a:gdLst>
                <a:gd name="T0" fmla="*/ 2347 w 2352"/>
                <a:gd name="T1" fmla="*/ 45 h 902"/>
                <a:gd name="T2" fmla="*/ 2301 w 2352"/>
                <a:gd name="T3" fmla="*/ 77 h 902"/>
                <a:gd name="T4" fmla="*/ 2210 w 2352"/>
                <a:gd name="T5" fmla="*/ 137 h 902"/>
                <a:gd name="T6" fmla="*/ 2081 w 2352"/>
                <a:gd name="T7" fmla="*/ 216 h 902"/>
                <a:gd name="T8" fmla="*/ 1916 w 2352"/>
                <a:gd name="T9" fmla="*/ 308 h 902"/>
                <a:gd name="T10" fmla="*/ 1771 w 2352"/>
                <a:gd name="T11" fmla="*/ 383 h 902"/>
                <a:gd name="T12" fmla="*/ 1664 w 2352"/>
                <a:gd name="T13" fmla="*/ 433 h 902"/>
                <a:gd name="T14" fmla="*/ 1552 w 2352"/>
                <a:gd name="T15" fmla="*/ 484 h 902"/>
                <a:gd name="T16" fmla="*/ 1432 w 2352"/>
                <a:gd name="T17" fmla="*/ 533 h 902"/>
                <a:gd name="T18" fmla="*/ 1306 w 2352"/>
                <a:gd name="T19" fmla="*/ 582 h 902"/>
                <a:gd name="T20" fmla="*/ 1175 w 2352"/>
                <a:gd name="T21" fmla="*/ 626 h 902"/>
                <a:gd name="T22" fmla="*/ 975 w 2352"/>
                <a:gd name="T23" fmla="*/ 687 h 902"/>
                <a:gd name="T24" fmla="*/ 735 w 2352"/>
                <a:gd name="T25" fmla="*/ 754 h 902"/>
                <a:gd name="T26" fmla="*/ 528 w 2352"/>
                <a:gd name="T27" fmla="*/ 806 h 902"/>
                <a:gd name="T28" fmla="*/ 355 w 2352"/>
                <a:gd name="T29" fmla="*/ 844 h 902"/>
                <a:gd name="T30" fmla="*/ 216 w 2352"/>
                <a:gd name="T31" fmla="*/ 870 h 902"/>
                <a:gd name="T32" fmla="*/ 110 w 2352"/>
                <a:gd name="T33" fmla="*/ 887 h 902"/>
                <a:gd name="T34" fmla="*/ 40 w 2352"/>
                <a:gd name="T35" fmla="*/ 898 h 902"/>
                <a:gd name="T36" fmla="*/ 5 w 2352"/>
                <a:gd name="T37" fmla="*/ 901 h 902"/>
                <a:gd name="T38" fmla="*/ 5 w 2352"/>
                <a:gd name="T39" fmla="*/ 896 h 902"/>
                <a:gd name="T40" fmla="*/ 33 w 2352"/>
                <a:gd name="T41" fmla="*/ 855 h 902"/>
                <a:gd name="T42" fmla="*/ 93 w 2352"/>
                <a:gd name="T43" fmla="*/ 780 h 902"/>
                <a:gd name="T44" fmla="*/ 161 w 2352"/>
                <a:gd name="T45" fmla="*/ 708 h 902"/>
                <a:gd name="T46" fmla="*/ 216 w 2352"/>
                <a:gd name="T47" fmla="*/ 653 h 902"/>
                <a:gd name="T48" fmla="*/ 280 w 2352"/>
                <a:gd name="T49" fmla="*/ 595 h 902"/>
                <a:gd name="T50" fmla="*/ 354 w 2352"/>
                <a:gd name="T51" fmla="*/ 535 h 902"/>
                <a:gd name="T52" fmla="*/ 436 w 2352"/>
                <a:gd name="T53" fmla="*/ 473 h 902"/>
                <a:gd name="T54" fmla="*/ 529 w 2352"/>
                <a:gd name="T55" fmla="*/ 410 h 902"/>
                <a:gd name="T56" fmla="*/ 632 w 2352"/>
                <a:gd name="T57" fmla="*/ 348 h 902"/>
                <a:gd name="T58" fmla="*/ 745 w 2352"/>
                <a:gd name="T59" fmla="*/ 289 h 902"/>
                <a:gd name="T60" fmla="*/ 868 w 2352"/>
                <a:gd name="T61" fmla="*/ 232 h 902"/>
                <a:gd name="T62" fmla="*/ 1003 w 2352"/>
                <a:gd name="T63" fmla="*/ 178 h 902"/>
                <a:gd name="T64" fmla="*/ 1146 w 2352"/>
                <a:gd name="T65" fmla="*/ 131 h 902"/>
                <a:gd name="T66" fmla="*/ 1284 w 2352"/>
                <a:gd name="T67" fmla="*/ 92 h 902"/>
                <a:gd name="T68" fmla="*/ 1416 w 2352"/>
                <a:gd name="T69" fmla="*/ 61 h 902"/>
                <a:gd name="T70" fmla="*/ 1541 w 2352"/>
                <a:gd name="T71" fmla="*/ 37 h 902"/>
                <a:gd name="T72" fmla="*/ 1659 w 2352"/>
                <a:gd name="T73" fmla="*/ 20 h 902"/>
                <a:gd name="T74" fmla="*/ 1768 w 2352"/>
                <a:gd name="T75" fmla="*/ 8 h 902"/>
                <a:gd name="T76" fmla="*/ 1869 w 2352"/>
                <a:gd name="T77" fmla="*/ 3 h 902"/>
                <a:gd name="T78" fmla="*/ 1961 w 2352"/>
                <a:gd name="T79" fmla="*/ 0 h 902"/>
                <a:gd name="T80" fmla="*/ 2044 w 2352"/>
                <a:gd name="T81" fmla="*/ 3 h 902"/>
                <a:gd name="T82" fmla="*/ 2119 w 2352"/>
                <a:gd name="T83" fmla="*/ 6 h 902"/>
                <a:gd name="T84" fmla="*/ 2212 w 2352"/>
                <a:gd name="T85" fmla="*/ 15 h 902"/>
                <a:gd name="T86" fmla="*/ 2301 w 2352"/>
                <a:gd name="T87" fmla="*/ 29 h 902"/>
                <a:gd name="T88" fmla="*/ 2347 w 2352"/>
                <a:gd name="T89" fmla="*/ 39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352" h="902">
                  <a:moveTo>
                    <a:pt x="2352" y="41"/>
                  </a:moveTo>
                  <a:lnTo>
                    <a:pt x="2347" y="45"/>
                  </a:lnTo>
                  <a:lnTo>
                    <a:pt x="2329" y="58"/>
                  </a:lnTo>
                  <a:lnTo>
                    <a:pt x="2301" y="77"/>
                  </a:lnTo>
                  <a:lnTo>
                    <a:pt x="2260" y="105"/>
                  </a:lnTo>
                  <a:lnTo>
                    <a:pt x="2210" y="137"/>
                  </a:lnTo>
                  <a:lnTo>
                    <a:pt x="2150" y="174"/>
                  </a:lnTo>
                  <a:lnTo>
                    <a:pt x="2081" y="216"/>
                  </a:lnTo>
                  <a:lnTo>
                    <a:pt x="2003" y="261"/>
                  </a:lnTo>
                  <a:lnTo>
                    <a:pt x="1916" y="308"/>
                  </a:lnTo>
                  <a:lnTo>
                    <a:pt x="1822" y="358"/>
                  </a:lnTo>
                  <a:lnTo>
                    <a:pt x="1771" y="383"/>
                  </a:lnTo>
                  <a:lnTo>
                    <a:pt x="1718" y="408"/>
                  </a:lnTo>
                  <a:lnTo>
                    <a:pt x="1664" y="433"/>
                  </a:lnTo>
                  <a:lnTo>
                    <a:pt x="1609" y="459"/>
                  </a:lnTo>
                  <a:lnTo>
                    <a:pt x="1552" y="484"/>
                  </a:lnTo>
                  <a:lnTo>
                    <a:pt x="1493" y="509"/>
                  </a:lnTo>
                  <a:lnTo>
                    <a:pt x="1432" y="533"/>
                  </a:lnTo>
                  <a:lnTo>
                    <a:pt x="1370" y="558"/>
                  </a:lnTo>
                  <a:lnTo>
                    <a:pt x="1306" y="582"/>
                  </a:lnTo>
                  <a:lnTo>
                    <a:pt x="1242" y="605"/>
                  </a:lnTo>
                  <a:lnTo>
                    <a:pt x="1175" y="626"/>
                  </a:lnTo>
                  <a:lnTo>
                    <a:pt x="1107" y="648"/>
                  </a:lnTo>
                  <a:lnTo>
                    <a:pt x="975" y="687"/>
                  </a:lnTo>
                  <a:lnTo>
                    <a:pt x="851" y="723"/>
                  </a:lnTo>
                  <a:lnTo>
                    <a:pt x="735" y="754"/>
                  </a:lnTo>
                  <a:lnTo>
                    <a:pt x="627" y="782"/>
                  </a:lnTo>
                  <a:lnTo>
                    <a:pt x="528" y="806"/>
                  </a:lnTo>
                  <a:lnTo>
                    <a:pt x="438" y="826"/>
                  </a:lnTo>
                  <a:lnTo>
                    <a:pt x="355" y="844"/>
                  </a:lnTo>
                  <a:lnTo>
                    <a:pt x="281" y="859"/>
                  </a:lnTo>
                  <a:lnTo>
                    <a:pt x="216" y="870"/>
                  </a:lnTo>
                  <a:lnTo>
                    <a:pt x="158" y="880"/>
                  </a:lnTo>
                  <a:lnTo>
                    <a:pt x="110" y="887"/>
                  </a:lnTo>
                  <a:lnTo>
                    <a:pt x="71" y="893"/>
                  </a:lnTo>
                  <a:lnTo>
                    <a:pt x="40" y="898"/>
                  </a:lnTo>
                  <a:lnTo>
                    <a:pt x="18" y="900"/>
                  </a:lnTo>
                  <a:lnTo>
                    <a:pt x="5" y="901"/>
                  </a:lnTo>
                  <a:lnTo>
                    <a:pt x="0" y="902"/>
                  </a:lnTo>
                  <a:lnTo>
                    <a:pt x="5" y="896"/>
                  </a:lnTo>
                  <a:lnTo>
                    <a:pt x="15" y="880"/>
                  </a:lnTo>
                  <a:lnTo>
                    <a:pt x="33" y="855"/>
                  </a:lnTo>
                  <a:lnTo>
                    <a:pt x="60" y="822"/>
                  </a:lnTo>
                  <a:lnTo>
                    <a:pt x="93" y="780"/>
                  </a:lnTo>
                  <a:lnTo>
                    <a:pt x="135" y="733"/>
                  </a:lnTo>
                  <a:lnTo>
                    <a:pt x="161" y="708"/>
                  </a:lnTo>
                  <a:lnTo>
                    <a:pt x="187" y="680"/>
                  </a:lnTo>
                  <a:lnTo>
                    <a:pt x="216" y="653"/>
                  </a:lnTo>
                  <a:lnTo>
                    <a:pt x="247" y="624"/>
                  </a:lnTo>
                  <a:lnTo>
                    <a:pt x="280" y="595"/>
                  </a:lnTo>
                  <a:lnTo>
                    <a:pt x="316" y="566"/>
                  </a:lnTo>
                  <a:lnTo>
                    <a:pt x="354" y="535"/>
                  </a:lnTo>
                  <a:lnTo>
                    <a:pt x="394" y="504"/>
                  </a:lnTo>
                  <a:lnTo>
                    <a:pt x="436" y="473"/>
                  </a:lnTo>
                  <a:lnTo>
                    <a:pt x="481" y="442"/>
                  </a:lnTo>
                  <a:lnTo>
                    <a:pt x="529" y="410"/>
                  </a:lnTo>
                  <a:lnTo>
                    <a:pt x="579" y="379"/>
                  </a:lnTo>
                  <a:lnTo>
                    <a:pt x="632" y="348"/>
                  </a:lnTo>
                  <a:lnTo>
                    <a:pt x="687" y="319"/>
                  </a:lnTo>
                  <a:lnTo>
                    <a:pt x="745" y="289"/>
                  </a:lnTo>
                  <a:lnTo>
                    <a:pt x="805" y="260"/>
                  </a:lnTo>
                  <a:lnTo>
                    <a:pt x="868" y="232"/>
                  </a:lnTo>
                  <a:lnTo>
                    <a:pt x="934" y="205"/>
                  </a:lnTo>
                  <a:lnTo>
                    <a:pt x="1003" y="178"/>
                  </a:lnTo>
                  <a:lnTo>
                    <a:pt x="1074" y="154"/>
                  </a:lnTo>
                  <a:lnTo>
                    <a:pt x="1146" y="131"/>
                  </a:lnTo>
                  <a:lnTo>
                    <a:pt x="1216" y="111"/>
                  </a:lnTo>
                  <a:lnTo>
                    <a:pt x="1284" y="92"/>
                  </a:lnTo>
                  <a:lnTo>
                    <a:pt x="1351" y="75"/>
                  </a:lnTo>
                  <a:lnTo>
                    <a:pt x="1416" y="61"/>
                  </a:lnTo>
                  <a:lnTo>
                    <a:pt x="1479" y="49"/>
                  </a:lnTo>
                  <a:lnTo>
                    <a:pt x="1541" y="37"/>
                  </a:lnTo>
                  <a:lnTo>
                    <a:pt x="1600" y="28"/>
                  </a:lnTo>
                  <a:lnTo>
                    <a:pt x="1659" y="20"/>
                  </a:lnTo>
                  <a:lnTo>
                    <a:pt x="1714" y="14"/>
                  </a:lnTo>
                  <a:lnTo>
                    <a:pt x="1768" y="8"/>
                  </a:lnTo>
                  <a:lnTo>
                    <a:pt x="1819" y="5"/>
                  </a:lnTo>
                  <a:lnTo>
                    <a:pt x="1869" y="3"/>
                  </a:lnTo>
                  <a:lnTo>
                    <a:pt x="1916" y="1"/>
                  </a:lnTo>
                  <a:lnTo>
                    <a:pt x="1961" y="0"/>
                  </a:lnTo>
                  <a:lnTo>
                    <a:pt x="2004" y="1"/>
                  </a:lnTo>
                  <a:lnTo>
                    <a:pt x="2044" y="3"/>
                  </a:lnTo>
                  <a:lnTo>
                    <a:pt x="2082" y="4"/>
                  </a:lnTo>
                  <a:lnTo>
                    <a:pt x="2119" y="6"/>
                  </a:lnTo>
                  <a:lnTo>
                    <a:pt x="2152" y="8"/>
                  </a:lnTo>
                  <a:lnTo>
                    <a:pt x="2212" y="15"/>
                  </a:lnTo>
                  <a:lnTo>
                    <a:pt x="2262" y="22"/>
                  </a:lnTo>
                  <a:lnTo>
                    <a:pt x="2301" y="29"/>
                  </a:lnTo>
                  <a:lnTo>
                    <a:pt x="2329" y="35"/>
                  </a:lnTo>
                  <a:lnTo>
                    <a:pt x="2347" y="39"/>
                  </a:lnTo>
                  <a:lnTo>
                    <a:pt x="2352" y="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" name="Freeform 29">
              <a:extLst>
                <a:ext uri="{FF2B5EF4-FFF2-40B4-BE49-F238E27FC236}">
                  <a16:creationId xmlns:a16="http://schemas.microsoft.com/office/drawing/2014/main" id="{DDFBD739-E575-4DE4-945B-9FE61F0DB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2081" y="2251530"/>
              <a:ext cx="288862" cy="1066566"/>
            </a:xfrm>
            <a:custGeom>
              <a:avLst/>
              <a:gdLst>
                <a:gd name="T0" fmla="*/ 4 w 664"/>
                <a:gd name="T1" fmla="*/ 2442 h 2449"/>
                <a:gd name="T2" fmla="*/ 2 w 664"/>
                <a:gd name="T3" fmla="*/ 2386 h 2449"/>
                <a:gd name="T4" fmla="*/ 0 w 664"/>
                <a:gd name="T5" fmla="*/ 2278 h 2449"/>
                <a:gd name="T6" fmla="*/ 1 w 664"/>
                <a:gd name="T7" fmla="*/ 2126 h 2449"/>
                <a:gd name="T8" fmla="*/ 11 w 664"/>
                <a:gd name="T9" fmla="*/ 1938 h 2449"/>
                <a:gd name="T10" fmla="*/ 25 w 664"/>
                <a:gd name="T11" fmla="*/ 1775 h 2449"/>
                <a:gd name="T12" fmla="*/ 39 w 664"/>
                <a:gd name="T13" fmla="*/ 1658 h 2449"/>
                <a:gd name="T14" fmla="*/ 56 w 664"/>
                <a:gd name="T15" fmla="*/ 1536 h 2449"/>
                <a:gd name="T16" fmla="*/ 78 w 664"/>
                <a:gd name="T17" fmla="*/ 1407 h 2449"/>
                <a:gd name="T18" fmla="*/ 105 w 664"/>
                <a:gd name="T19" fmla="*/ 1276 h 2449"/>
                <a:gd name="T20" fmla="*/ 136 w 664"/>
                <a:gd name="T21" fmla="*/ 1141 h 2449"/>
                <a:gd name="T22" fmla="*/ 192 w 664"/>
                <a:gd name="T23" fmla="*/ 939 h 2449"/>
                <a:gd name="T24" fmla="*/ 263 w 664"/>
                <a:gd name="T25" fmla="*/ 701 h 2449"/>
                <a:gd name="T26" fmla="*/ 331 w 664"/>
                <a:gd name="T27" fmla="*/ 498 h 2449"/>
                <a:gd name="T28" fmla="*/ 390 w 664"/>
                <a:gd name="T29" fmla="*/ 331 h 2449"/>
                <a:gd name="T30" fmla="*/ 442 w 664"/>
                <a:gd name="T31" fmla="*/ 198 h 2449"/>
                <a:gd name="T32" fmla="*/ 482 w 664"/>
                <a:gd name="T33" fmla="*/ 101 h 2449"/>
                <a:gd name="T34" fmla="*/ 512 w 664"/>
                <a:gd name="T35" fmla="*/ 35 h 2449"/>
                <a:gd name="T36" fmla="*/ 527 w 664"/>
                <a:gd name="T37" fmla="*/ 4 h 2449"/>
                <a:gd name="T38" fmla="*/ 533 w 664"/>
                <a:gd name="T39" fmla="*/ 5 h 2449"/>
                <a:gd name="T40" fmla="*/ 552 w 664"/>
                <a:gd name="T41" fmla="*/ 53 h 2449"/>
                <a:gd name="T42" fmla="*/ 583 w 664"/>
                <a:gd name="T43" fmla="*/ 143 h 2449"/>
                <a:gd name="T44" fmla="*/ 609 w 664"/>
                <a:gd name="T45" fmla="*/ 239 h 2449"/>
                <a:gd name="T46" fmla="*/ 626 w 664"/>
                <a:gd name="T47" fmla="*/ 314 h 2449"/>
                <a:gd name="T48" fmla="*/ 641 w 664"/>
                <a:gd name="T49" fmla="*/ 399 h 2449"/>
                <a:gd name="T50" fmla="*/ 652 w 664"/>
                <a:gd name="T51" fmla="*/ 494 h 2449"/>
                <a:gd name="T52" fmla="*/ 660 w 664"/>
                <a:gd name="T53" fmla="*/ 597 h 2449"/>
                <a:gd name="T54" fmla="*/ 664 w 664"/>
                <a:gd name="T55" fmla="*/ 710 h 2449"/>
                <a:gd name="T56" fmla="*/ 661 w 664"/>
                <a:gd name="T57" fmla="*/ 829 h 2449"/>
                <a:gd name="T58" fmla="*/ 651 w 664"/>
                <a:gd name="T59" fmla="*/ 957 h 2449"/>
                <a:gd name="T60" fmla="*/ 634 w 664"/>
                <a:gd name="T61" fmla="*/ 1091 h 2449"/>
                <a:gd name="T62" fmla="*/ 607 w 664"/>
                <a:gd name="T63" fmla="*/ 1234 h 2449"/>
                <a:gd name="T64" fmla="*/ 572 w 664"/>
                <a:gd name="T65" fmla="*/ 1380 h 2449"/>
                <a:gd name="T66" fmla="*/ 530 w 664"/>
                <a:gd name="T67" fmla="*/ 1519 h 2449"/>
                <a:gd name="T68" fmla="*/ 487 w 664"/>
                <a:gd name="T69" fmla="*/ 1646 h 2449"/>
                <a:gd name="T70" fmla="*/ 441 w 664"/>
                <a:gd name="T71" fmla="*/ 1764 h 2449"/>
                <a:gd name="T72" fmla="*/ 393 w 664"/>
                <a:gd name="T73" fmla="*/ 1872 h 2449"/>
                <a:gd name="T74" fmla="*/ 344 w 664"/>
                <a:gd name="T75" fmla="*/ 1971 h 2449"/>
                <a:gd name="T76" fmla="*/ 295 w 664"/>
                <a:gd name="T77" fmla="*/ 2060 h 2449"/>
                <a:gd name="T78" fmla="*/ 248 w 664"/>
                <a:gd name="T79" fmla="*/ 2139 h 2449"/>
                <a:gd name="T80" fmla="*/ 202 w 664"/>
                <a:gd name="T81" fmla="*/ 2209 h 2449"/>
                <a:gd name="T82" fmla="*/ 159 w 664"/>
                <a:gd name="T83" fmla="*/ 2270 h 2449"/>
                <a:gd name="T84" fmla="*/ 102 w 664"/>
                <a:gd name="T85" fmla="*/ 2345 h 2449"/>
                <a:gd name="T86" fmla="*/ 42 w 664"/>
                <a:gd name="T87" fmla="*/ 2412 h 2449"/>
                <a:gd name="T88" fmla="*/ 9 w 664"/>
                <a:gd name="T89" fmla="*/ 2446 h 2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4" h="2449">
                  <a:moveTo>
                    <a:pt x="6" y="2449"/>
                  </a:moveTo>
                  <a:lnTo>
                    <a:pt x="4" y="2442"/>
                  </a:lnTo>
                  <a:lnTo>
                    <a:pt x="3" y="2420"/>
                  </a:lnTo>
                  <a:lnTo>
                    <a:pt x="2" y="2386"/>
                  </a:lnTo>
                  <a:lnTo>
                    <a:pt x="1" y="2338"/>
                  </a:lnTo>
                  <a:lnTo>
                    <a:pt x="0" y="2278"/>
                  </a:lnTo>
                  <a:lnTo>
                    <a:pt x="0" y="2208"/>
                  </a:lnTo>
                  <a:lnTo>
                    <a:pt x="1" y="2126"/>
                  </a:lnTo>
                  <a:lnTo>
                    <a:pt x="6" y="2037"/>
                  </a:lnTo>
                  <a:lnTo>
                    <a:pt x="11" y="1938"/>
                  </a:lnTo>
                  <a:lnTo>
                    <a:pt x="19" y="1831"/>
                  </a:lnTo>
                  <a:lnTo>
                    <a:pt x="25" y="1775"/>
                  </a:lnTo>
                  <a:lnTo>
                    <a:pt x="32" y="1717"/>
                  </a:lnTo>
                  <a:lnTo>
                    <a:pt x="39" y="1658"/>
                  </a:lnTo>
                  <a:lnTo>
                    <a:pt x="47" y="1597"/>
                  </a:lnTo>
                  <a:lnTo>
                    <a:pt x="56" y="1536"/>
                  </a:lnTo>
                  <a:lnTo>
                    <a:pt x="66" y="1471"/>
                  </a:lnTo>
                  <a:lnTo>
                    <a:pt x="78" y="1407"/>
                  </a:lnTo>
                  <a:lnTo>
                    <a:pt x="90" y="1343"/>
                  </a:lnTo>
                  <a:lnTo>
                    <a:pt x="105" y="1276"/>
                  </a:lnTo>
                  <a:lnTo>
                    <a:pt x="120" y="1208"/>
                  </a:lnTo>
                  <a:lnTo>
                    <a:pt x="136" y="1141"/>
                  </a:lnTo>
                  <a:lnTo>
                    <a:pt x="155" y="1073"/>
                  </a:lnTo>
                  <a:lnTo>
                    <a:pt x="192" y="939"/>
                  </a:lnTo>
                  <a:lnTo>
                    <a:pt x="228" y="815"/>
                  </a:lnTo>
                  <a:lnTo>
                    <a:pt x="263" y="701"/>
                  </a:lnTo>
                  <a:lnTo>
                    <a:pt x="297" y="595"/>
                  </a:lnTo>
                  <a:lnTo>
                    <a:pt x="331" y="498"/>
                  </a:lnTo>
                  <a:lnTo>
                    <a:pt x="360" y="410"/>
                  </a:lnTo>
                  <a:lnTo>
                    <a:pt x="390" y="331"/>
                  </a:lnTo>
                  <a:lnTo>
                    <a:pt x="417" y="260"/>
                  </a:lnTo>
                  <a:lnTo>
                    <a:pt x="442" y="198"/>
                  </a:lnTo>
                  <a:lnTo>
                    <a:pt x="464" y="146"/>
                  </a:lnTo>
                  <a:lnTo>
                    <a:pt x="482" y="101"/>
                  </a:lnTo>
                  <a:lnTo>
                    <a:pt x="499" y="64"/>
                  </a:lnTo>
                  <a:lnTo>
                    <a:pt x="512" y="35"/>
                  </a:lnTo>
                  <a:lnTo>
                    <a:pt x="521" y="16"/>
                  </a:lnTo>
                  <a:lnTo>
                    <a:pt x="527" y="4"/>
                  </a:lnTo>
                  <a:lnTo>
                    <a:pt x="529" y="0"/>
                  </a:lnTo>
                  <a:lnTo>
                    <a:pt x="533" y="5"/>
                  </a:lnTo>
                  <a:lnTo>
                    <a:pt x="540" y="24"/>
                  </a:lnTo>
                  <a:lnTo>
                    <a:pt x="552" y="53"/>
                  </a:lnTo>
                  <a:lnTo>
                    <a:pt x="566" y="93"/>
                  </a:lnTo>
                  <a:lnTo>
                    <a:pt x="583" y="143"/>
                  </a:lnTo>
                  <a:lnTo>
                    <a:pt x="600" y="204"/>
                  </a:lnTo>
                  <a:lnTo>
                    <a:pt x="609" y="239"/>
                  </a:lnTo>
                  <a:lnTo>
                    <a:pt x="618" y="275"/>
                  </a:lnTo>
                  <a:lnTo>
                    <a:pt x="626" y="314"/>
                  </a:lnTo>
                  <a:lnTo>
                    <a:pt x="633" y="356"/>
                  </a:lnTo>
                  <a:lnTo>
                    <a:pt x="641" y="399"/>
                  </a:lnTo>
                  <a:lnTo>
                    <a:pt x="646" y="445"/>
                  </a:lnTo>
                  <a:lnTo>
                    <a:pt x="652" y="494"/>
                  </a:lnTo>
                  <a:lnTo>
                    <a:pt x="657" y="544"/>
                  </a:lnTo>
                  <a:lnTo>
                    <a:pt x="660" y="597"/>
                  </a:lnTo>
                  <a:lnTo>
                    <a:pt x="663" y="652"/>
                  </a:lnTo>
                  <a:lnTo>
                    <a:pt x="664" y="710"/>
                  </a:lnTo>
                  <a:lnTo>
                    <a:pt x="664" y="768"/>
                  </a:lnTo>
                  <a:lnTo>
                    <a:pt x="661" y="829"/>
                  </a:lnTo>
                  <a:lnTo>
                    <a:pt x="657" y="891"/>
                  </a:lnTo>
                  <a:lnTo>
                    <a:pt x="651" y="957"/>
                  </a:lnTo>
                  <a:lnTo>
                    <a:pt x="644" y="1023"/>
                  </a:lnTo>
                  <a:lnTo>
                    <a:pt x="634" y="1091"/>
                  </a:lnTo>
                  <a:lnTo>
                    <a:pt x="622" y="1161"/>
                  </a:lnTo>
                  <a:lnTo>
                    <a:pt x="607" y="1234"/>
                  </a:lnTo>
                  <a:lnTo>
                    <a:pt x="590" y="1307"/>
                  </a:lnTo>
                  <a:lnTo>
                    <a:pt x="572" y="1380"/>
                  </a:lnTo>
                  <a:lnTo>
                    <a:pt x="551" y="1451"/>
                  </a:lnTo>
                  <a:lnTo>
                    <a:pt x="530" y="1519"/>
                  </a:lnTo>
                  <a:lnTo>
                    <a:pt x="510" y="1584"/>
                  </a:lnTo>
                  <a:lnTo>
                    <a:pt x="487" y="1646"/>
                  </a:lnTo>
                  <a:lnTo>
                    <a:pt x="464" y="1707"/>
                  </a:lnTo>
                  <a:lnTo>
                    <a:pt x="441" y="1764"/>
                  </a:lnTo>
                  <a:lnTo>
                    <a:pt x="417" y="1820"/>
                  </a:lnTo>
                  <a:lnTo>
                    <a:pt x="393" y="1872"/>
                  </a:lnTo>
                  <a:lnTo>
                    <a:pt x="368" y="1923"/>
                  </a:lnTo>
                  <a:lnTo>
                    <a:pt x="344" y="1971"/>
                  </a:lnTo>
                  <a:lnTo>
                    <a:pt x="319" y="2017"/>
                  </a:lnTo>
                  <a:lnTo>
                    <a:pt x="295" y="2060"/>
                  </a:lnTo>
                  <a:lnTo>
                    <a:pt x="271" y="2101"/>
                  </a:lnTo>
                  <a:lnTo>
                    <a:pt x="248" y="2139"/>
                  </a:lnTo>
                  <a:lnTo>
                    <a:pt x="225" y="2176"/>
                  </a:lnTo>
                  <a:lnTo>
                    <a:pt x="202" y="2209"/>
                  </a:lnTo>
                  <a:lnTo>
                    <a:pt x="180" y="2241"/>
                  </a:lnTo>
                  <a:lnTo>
                    <a:pt x="159" y="2270"/>
                  </a:lnTo>
                  <a:lnTo>
                    <a:pt x="139" y="2298"/>
                  </a:lnTo>
                  <a:lnTo>
                    <a:pt x="102" y="2345"/>
                  </a:lnTo>
                  <a:lnTo>
                    <a:pt x="69" y="2383"/>
                  </a:lnTo>
                  <a:lnTo>
                    <a:pt x="42" y="2412"/>
                  </a:lnTo>
                  <a:lnTo>
                    <a:pt x="23" y="2433"/>
                  </a:lnTo>
                  <a:lnTo>
                    <a:pt x="9" y="2446"/>
                  </a:lnTo>
                  <a:lnTo>
                    <a:pt x="6" y="24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" name="Freeform 30">
              <a:extLst>
                <a:ext uri="{FF2B5EF4-FFF2-40B4-BE49-F238E27FC236}">
                  <a16:creationId xmlns:a16="http://schemas.microsoft.com/office/drawing/2014/main" id="{005D0052-F90C-4532-A411-2B8C6D01D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4876" y="1401937"/>
              <a:ext cx="818225" cy="722808"/>
            </a:xfrm>
            <a:custGeom>
              <a:avLst/>
              <a:gdLst>
                <a:gd name="T0" fmla="*/ 1873 w 1877"/>
                <a:gd name="T1" fmla="*/ 1653 h 1659"/>
                <a:gd name="T2" fmla="*/ 1842 w 1877"/>
                <a:gd name="T3" fmla="*/ 1605 h 1659"/>
                <a:gd name="T4" fmla="*/ 1780 w 1877"/>
                <a:gd name="T5" fmla="*/ 1518 h 1659"/>
                <a:gd name="T6" fmla="*/ 1688 w 1877"/>
                <a:gd name="T7" fmla="*/ 1397 h 1659"/>
                <a:gd name="T8" fmla="*/ 1568 w 1877"/>
                <a:gd name="T9" fmla="*/ 1251 h 1659"/>
                <a:gd name="T10" fmla="*/ 1460 w 1877"/>
                <a:gd name="T11" fmla="*/ 1128 h 1659"/>
                <a:gd name="T12" fmla="*/ 1380 w 1877"/>
                <a:gd name="T13" fmla="*/ 1042 h 1659"/>
                <a:gd name="T14" fmla="*/ 1292 w 1877"/>
                <a:gd name="T15" fmla="*/ 954 h 1659"/>
                <a:gd name="T16" fmla="*/ 1199 w 1877"/>
                <a:gd name="T17" fmla="*/ 864 h 1659"/>
                <a:gd name="T18" fmla="*/ 1100 w 1877"/>
                <a:gd name="T19" fmla="*/ 774 h 1659"/>
                <a:gd name="T20" fmla="*/ 994 w 1877"/>
                <a:gd name="T21" fmla="*/ 685 h 1659"/>
                <a:gd name="T22" fmla="*/ 830 w 1877"/>
                <a:gd name="T23" fmla="*/ 555 h 1659"/>
                <a:gd name="T24" fmla="*/ 630 w 1877"/>
                <a:gd name="T25" fmla="*/ 405 h 1659"/>
                <a:gd name="T26" fmla="*/ 456 w 1877"/>
                <a:gd name="T27" fmla="*/ 283 h 1659"/>
                <a:gd name="T28" fmla="*/ 309 w 1877"/>
                <a:gd name="T29" fmla="*/ 184 h 1659"/>
                <a:gd name="T30" fmla="*/ 189 w 1877"/>
                <a:gd name="T31" fmla="*/ 108 h 1659"/>
                <a:gd name="T32" fmla="*/ 98 w 1877"/>
                <a:gd name="T33" fmla="*/ 53 h 1659"/>
                <a:gd name="T34" fmla="*/ 36 w 1877"/>
                <a:gd name="T35" fmla="*/ 18 h 1659"/>
                <a:gd name="T36" fmla="*/ 4 w 1877"/>
                <a:gd name="T37" fmla="*/ 1 h 1659"/>
                <a:gd name="T38" fmla="*/ 1 w 1877"/>
                <a:gd name="T39" fmla="*/ 6 h 1659"/>
                <a:gd name="T40" fmla="*/ 13 w 1877"/>
                <a:gd name="T41" fmla="*/ 55 h 1659"/>
                <a:gd name="T42" fmla="*/ 43 w 1877"/>
                <a:gd name="T43" fmla="*/ 147 h 1659"/>
                <a:gd name="T44" fmla="*/ 78 w 1877"/>
                <a:gd name="T45" fmla="*/ 239 h 1659"/>
                <a:gd name="T46" fmla="*/ 109 w 1877"/>
                <a:gd name="T47" fmla="*/ 310 h 1659"/>
                <a:gd name="T48" fmla="*/ 148 w 1877"/>
                <a:gd name="T49" fmla="*/ 387 h 1659"/>
                <a:gd name="T50" fmla="*/ 196 w 1877"/>
                <a:gd name="T51" fmla="*/ 470 h 1659"/>
                <a:gd name="T52" fmla="*/ 250 w 1877"/>
                <a:gd name="T53" fmla="*/ 558 h 1659"/>
                <a:gd name="T54" fmla="*/ 314 w 1877"/>
                <a:gd name="T55" fmla="*/ 650 h 1659"/>
                <a:gd name="T56" fmla="*/ 386 w 1877"/>
                <a:gd name="T57" fmla="*/ 744 h 1659"/>
                <a:gd name="T58" fmla="*/ 470 w 1877"/>
                <a:gd name="T59" fmla="*/ 842 h 1659"/>
                <a:gd name="T60" fmla="*/ 564 w 1877"/>
                <a:gd name="T61" fmla="*/ 940 h 1659"/>
                <a:gd name="T62" fmla="*/ 670 w 1877"/>
                <a:gd name="T63" fmla="*/ 1039 h 1659"/>
                <a:gd name="T64" fmla="*/ 786 w 1877"/>
                <a:gd name="T65" fmla="*/ 1135 h 1659"/>
                <a:gd name="T66" fmla="*/ 901 w 1877"/>
                <a:gd name="T67" fmla="*/ 1222 h 1659"/>
                <a:gd name="T68" fmla="*/ 1012 w 1877"/>
                <a:gd name="T69" fmla="*/ 1299 h 1659"/>
                <a:gd name="T70" fmla="*/ 1119 w 1877"/>
                <a:gd name="T71" fmla="*/ 1366 h 1659"/>
                <a:gd name="T72" fmla="*/ 1222 w 1877"/>
                <a:gd name="T73" fmla="*/ 1425 h 1659"/>
                <a:gd name="T74" fmla="*/ 1320 w 1877"/>
                <a:gd name="T75" fmla="*/ 1475 h 1659"/>
                <a:gd name="T76" fmla="*/ 1412 w 1877"/>
                <a:gd name="T77" fmla="*/ 1518 h 1659"/>
                <a:gd name="T78" fmla="*/ 1497 w 1877"/>
                <a:gd name="T79" fmla="*/ 1553 h 1659"/>
                <a:gd name="T80" fmla="*/ 1575 w 1877"/>
                <a:gd name="T81" fmla="*/ 1583 h 1659"/>
                <a:gd name="T82" fmla="*/ 1646 w 1877"/>
                <a:gd name="T83" fmla="*/ 1606 h 1659"/>
                <a:gd name="T84" fmla="*/ 1737 w 1877"/>
                <a:gd name="T85" fmla="*/ 1631 h 1659"/>
                <a:gd name="T86" fmla="*/ 1824 w 1877"/>
                <a:gd name="T87" fmla="*/ 1651 h 1659"/>
                <a:gd name="T88" fmla="*/ 1870 w 1877"/>
                <a:gd name="T89" fmla="*/ 1659 h 1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77" h="1659">
                  <a:moveTo>
                    <a:pt x="1877" y="1659"/>
                  </a:moveTo>
                  <a:lnTo>
                    <a:pt x="1873" y="1653"/>
                  </a:lnTo>
                  <a:lnTo>
                    <a:pt x="1861" y="1635"/>
                  </a:lnTo>
                  <a:lnTo>
                    <a:pt x="1842" y="1605"/>
                  </a:lnTo>
                  <a:lnTo>
                    <a:pt x="1814" y="1566"/>
                  </a:lnTo>
                  <a:lnTo>
                    <a:pt x="1780" y="1518"/>
                  </a:lnTo>
                  <a:lnTo>
                    <a:pt x="1737" y="1461"/>
                  </a:lnTo>
                  <a:lnTo>
                    <a:pt x="1688" y="1397"/>
                  </a:lnTo>
                  <a:lnTo>
                    <a:pt x="1631" y="1327"/>
                  </a:lnTo>
                  <a:lnTo>
                    <a:pt x="1568" y="1251"/>
                  </a:lnTo>
                  <a:lnTo>
                    <a:pt x="1497" y="1170"/>
                  </a:lnTo>
                  <a:lnTo>
                    <a:pt x="1460" y="1128"/>
                  </a:lnTo>
                  <a:lnTo>
                    <a:pt x="1420" y="1086"/>
                  </a:lnTo>
                  <a:lnTo>
                    <a:pt x="1380" y="1042"/>
                  </a:lnTo>
                  <a:lnTo>
                    <a:pt x="1336" y="998"/>
                  </a:lnTo>
                  <a:lnTo>
                    <a:pt x="1292" y="954"/>
                  </a:lnTo>
                  <a:lnTo>
                    <a:pt x="1247" y="909"/>
                  </a:lnTo>
                  <a:lnTo>
                    <a:pt x="1199" y="864"/>
                  </a:lnTo>
                  <a:lnTo>
                    <a:pt x="1150" y="819"/>
                  </a:lnTo>
                  <a:lnTo>
                    <a:pt x="1100" y="774"/>
                  </a:lnTo>
                  <a:lnTo>
                    <a:pt x="1047" y="729"/>
                  </a:lnTo>
                  <a:lnTo>
                    <a:pt x="994" y="685"/>
                  </a:lnTo>
                  <a:lnTo>
                    <a:pt x="939" y="640"/>
                  </a:lnTo>
                  <a:lnTo>
                    <a:pt x="830" y="555"/>
                  </a:lnTo>
                  <a:lnTo>
                    <a:pt x="727" y="477"/>
                  </a:lnTo>
                  <a:lnTo>
                    <a:pt x="630" y="405"/>
                  </a:lnTo>
                  <a:lnTo>
                    <a:pt x="540" y="340"/>
                  </a:lnTo>
                  <a:lnTo>
                    <a:pt x="456" y="283"/>
                  </a:lnTo>
                  <a:lnTo>
                    <a:pt x="379" y="230"/>
                  </a:lnTo>
                  <a:lnTo>
                    <a:pt x="309" y="184"/>
                  </a:lnTo>
                  <a:lnTo>
                    <a:pt x="246" y="142"/>
                  </a:lnTo>
                  <a:lnTo>
                    <a:pt x="189" y="108"/>
                  </a:lnTo>
                  <a:lnTo>
                    <a:pt x="139" y="78"/>
                  </a:lnTo>
                  <a:lnTo>
                    <a:pt x="98" y="53"/>
                  </a:lnTo>
                  <a:lnTo>
                    <a:pt x="62" y="33"/>
                  </a:lnTo>
                  <a:lnTo>
                    <a:pt x="36" y="18"/>
                  </a:lnTo>
                  <a:lnTo>
                    <a:pt x="16" y="8"/>
                  </a:lnTo>
                  <a:lnTo>
                    <a:pt x="4" y="1"/>
                  </a:lnTo>
                  <a:lnTo>
                    <a:pt x="0" y="0"/>
                  </a:lnTo>
                  <a:lnTo>
                    <a:pt x="1" y="6"/>
                  </a:lnTo>
                  <a:lnTo>
                    <a:pt x="6" y="25"/>
                  </a:lnTo>
                  <a:lnTo>
                    <a:pt x="13" y="55"/>
                  </a:lnTo>
                  <a:lnTo>
                    <a:pt x="26" y="96"/>
                  </a:lnTo>
                  <a:lnTo>
                    <a:pt x="43" y="147"/>
                  </a:lnTo>
                  <a:lnTo>
                    <a:pt x="65" y="206"/>
                  </a:lnTo>
                  <a:lnTo>
                    <a:pt x="78" y="239"/>
                  </a:lnTo>
                  <a:lnTo>
                    <a:pt x="93" y="273"/>
                  </a:lnTo>
                  <a:lnTo>
                    <a:pt x="109" y="310"/>
                  </a:lnTo>
                  <a:lnTo>
                    <a:pt x="128" y="348"/>
                  </a:lnTo>
                  <a:lnTo>
                    <a:pt x="148" y="387"/>
                  </a:lnTo>
                  <a:lnTo>
                    <a:pt x="170" y="428"/>
                  </a:lnTo>
                  <a:lnTo>
                    <a:pt x="196" y="470"/>
                  </a:lnTo>
                  <a:lnTo>
                    <a:pt x="221" y="513"/>
                  </a:lnTo>
                  <a:lnTo>
                    <a:pt x="250" y="558"/>
                  </a:lnTo>
                  <a:lnTo>
                    <a:pt x="281" y="604"/>
                  </a:lnTo>
                  <a:lnTo>
                    <a:pt x="314" y="650"/>
                  </a:lnTo>
                  <a:lnTo>
                    <a:pt x="348" y="697"/>
                  </a:lnTo>
                  <a:lnTo>
                    <a:pt x="386" y="744"/>
                  </a:lnTo>
                  <a:lnTo>
                    <a:pt x="426" y="793"/>
                  </a:lnTo>
                  <a:lnTo>
                    <a:pt x="470" y="842"/>
                  </a:lnTo>
                  <a:lnTo>
                    <a:pt x="516" y="890"/>
                  </a:lnTo>
                  <a:lnTo>
                    <a:pt x="564" y="940"/>
                  </a:lnTo>
                  <a:lnTo>
                    <a:pt x="616" y="989"/>
                  </a:lnTo>
                  <a:lnTo>
                    <a:pt x="670" y="1039"/>
                  </a:lnTo>
                  <a:lnTo>
                    <a:pt x="727" y="1087"/>
                  </a:lnTo>
                  <a:lnTo>
                    <a:pt x="786" y="1135"/>
                  </a:lnTo>
                  <a:lnTo>
                    <a:pt x="843" y="1180"/>
                  </a:lnTo>
                  <a:lnTo>
                    <a:pt x="901" y="1222"/>
                  </a:lnTo>
                  <a:lnTo>
                    <a:pt x="957" y="1261"/>
                  </a:lnTo>
                  <a:lnTo>
                    <a:pt x="1012" y="1299"/>
                  </a:lnTo>
                  <a:lnTo>
                    <a:pt x="1066" y="1334"/>
                  </a:lnTo>
                  <a:lnTo>
                    <a:pt x="1119" y="1366"/>
                  </a:lnTo>
                  <a:lnTo>
                    <a:pt x="1172" y="1397"/>
                  </a:lnTo>
                  <a:lnTo>
                    <a:pt x="1222" y="1425"/>
                  </a:lnTo>
                  <a:lnTo>
                    <a:pt x="1272" y="1451"/>
                  </a:lnTo>
                  <a:lnTo>
                    <a:pt x="1320" y="1475"/>
                  </a:lnTo>
                  <a:lnTo>
                    <a:pt x="1367" y="1498"/>
                  </a:lnTo>
                  <a:lnTo>
                    <a:pt x="1412" y="1518"/>
                  </a:lnTo>
                  <a:lnTo>
                    <a:pt x="1456" y="1537"/>
                  </a:lnTo>
                  <a:lnTo>
                    <a:pt x="1497" y="1553"/>
                  </a:lnTo>
                  <a:lnTo>
                    <a:pt x="1537" y="1569"/>
                  </a:lnTo>
                  <a:lnTo>
                    <a:pt x="1575" y="1583"/>
                  </a:lnTo>
                  <a:lnTo>
                    <a:pt x="1612" y="1595"/>
                  </a:lnTo>
                  <a:lnTo>
                    <a:pt x="1646" y="1606"/>
                  </a:lnTo>
                  <a:lnTo>
                    <a:pt x="1678" y="1615"/>
                  </a:lnTo>
                  <a:lnTo>
                    <a:pt x="1737" y="1631"/>
                  </a:lnTo>
                  <a:lnTo>
                    <a:pt x="1785" y="1643"/>
                  </a:lnTo>
                  <a:lnTo>
                    <a:pt x="1824" y="1651"/>
                  </a:lnTo>
                  <a:lnTo>
                    <a:pt x="1853" y="1656"/>
                  </a:lnTo>
                  <a:lnTo>
                    <a:pt x="1870" y="1659"/>
                  </a:lnTo>
                  <a:lnTo>
                    <a:pt x="1877" y="16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0" name="Freeform 31">
              <a:extLst>
                <a:ext uri="{FF2B5EF4-FFF2-40B4-BE49-F238E27FC236}">
                  <a16:creationId xmlns:a16="http://schemas.microsoft.com/office/drawing/2014/main" id="{535C092D-2F47-4A1D-952C-11DF360CD1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938" y="2051548"/>
              <a:ext cx="303240" cy="303239"/>
            </a:xfrm>
            <a:custGeom>
              <a:avLst/>
              <a:gdLst>
                <a:gd name="T0" fmla="*/ 384 w 696"/>
                <a:gd name="T1" fmla="*/ 3 h 696"/>
                <a:gd name="T2" fmla="*/ 436 w 696"/>
                <a:gd name="T3" fmla="*/ 12 h 696"/>
                <a:gd name="T4" fmla="*/ 484 w 696"/>
                <a:gd name="T5" fmla="*/ 28 h 696"/>
                <a:gd name="T6" fmla="*/ 529 w 696"/>
                <a:gd name="T7" fmla="*/ 51 h 696"/>
                <a:gd name="T8" fmla="*/ 570 w 696"/>
                <a:gd name="T9" fmla="*/ 80 h 696"/>
                <a:gd name="T10" fmla="*/ 606 w 696"/>
                <a:gd name="T11" fmla="*/ 114 h 696"/>
                <a:gd name="T12" fmla="*/ 637 w 696"/>
                <a:gd name="T13" fmla="*/ 154 h 696"/>
                <a:gd name="T14" fmla="*/ 662 w 696"/>
                <a:gd name="T15" fmla="*/ 198 h 696"/>
                <a:gd name="T16" fmla="*/ 680 w 696"/>
                <a:gd name="T17" fmla="*/ 245 h 696"/>
                <a:gd name="T18" fmla="*/ 693 w 696"/>
                <a:gd name="T19" fmla="*/ 296 h 696"/>
                <a:gd name="T20" fmla="*/ 696 w 696"/>
                <a:gd name="T21" fmla="*/ 348 h 696"/>
                <a:gd name="T22" fmla="*/ 693 w 696"/>
                <a:gd name="T23" fmla="*/ 401 h 696"/>
                <a:gd name="T24" fmla="*/ 680 w 696"/>
                <a:gd name="T25" fmla="*/ 452 h 696"/>
                <a:gd name="T26" fmla="*/ 662 w 696"/>
                <a:gd name="T27" fmla="*/ 499 h 696"/>
                <a:gd name="T28" fmla="*/ 637 w 696"/>
                <a:gd name="T29" fmla="*/ 544 h 696"/>
                <a:gd name="T30" fmla="*/ 606 w 696"/>
                <a:gd name="T31" fmla="*/ 583 h 696"/>
                <a:gd name="T32" fmla="*/ 570 w 696"/>
                <a:gd name="T33" fmla="*/ 617 h 696"/>
                <a:gd name="T34" fmla="*/ 529 w 696"/>
                <a:gd name="T35" fmla="*/ 646 h 696"/>
                <a:gd name="T36" fmla="*/ 484 w 696"/>
                <a:gd name="T37" fmla="*/ 669 h 696"/>
                <a:gd name="T38" fmla="*/ 436 w 696"/>
                <a:gd name="T39" fmla="*/ 686 h 696"/>
                <a:gd name="T40" fmla="*/ 384 w 696"/>
                <a:gd name="T41" fmla="*/ 695 h 696"/>
                <a:gd name="T42" fmla="*/ 331 w 696"/>
                <a:gd name="T43" fmla="*/ 696 h 696"/>
                <a:gd name="T44" fmla="*/ 278 w 696"/>
                <a:gd name="T45" fmla="*/ 690 h 696"/>
                <a:gd name="T46" fmla="*/ 229 w 696"/>
                <a:gd name="T47" fmla="*/ 676 h 696"/>
                <a:gd name="T48" fmla="*/ 183 w 696"/>
                <a:gd name="T49" fmla="*/ 655 h 696"/>
                <a:gd name="T50" fmla="*/ 140 w 696"/>
                <a:gd name="T51" fmla="*/ 628 h 696"/>
                <a:gd name="T52" fmla="*/ 102 w 696"/>
                <a:gd name="T53" fmla="*/ 594 h 696"/>
                <a:gd name="T54" fmla="*/ 69 w 696"/>
                <a:gd name="T55" fmla="*/ 556 h 696"/>
                <a:gd name="T56" fmla="*/ 43 w 696"/>
                <a:gd name="T57" fmla="*/ 515 h 696"/>
                <a:gd name="T58" fmla="*/ 22 w 696"/>
                <a:gd name="T59" fmla="*/ 468 h 696"/>
                <a:gd name="T60" fmla="*/ 7 w 696"/>
                <a:gd name="T61" fmla="*/ 418 h 696"/>
                <a:gd name="T62" fmla="*/ 1 w 696"/>
                <a:gd name="T63" fmla="*/ 367 h 696"/>
                <a:gd name="T64" fmla="*/ 3 w 696"/>
                <a:gd name="T65" fmla="*/ 313 h 696"/>
                <a:gd name="T66" fmla="*/ 12 w 696"/>
                <a:gd name="T67" fmla="*/ 261 h 696"/>
                <a:gd name="T68" fmla="*/ 28 w 696"/>
                <a:gd name="T69" fmla="*/ 213 h 696"/>
                <a:gd name="T70" fmla="*/ 51 w 696"/>
                <a:gd name="T71" fmla="*/ 168 h 696"/>
                <a:gd name="T72" fmla="*/ 79 w 696"/>
                <a:gd name="T73" fmla="*/ 127 h 696"/>
                <a:gd name="T74" fmla="*/ 114 w 696"/>
                <a:gd name="T75" fmla="*/ 91 h 696"/>
                <a:gd name="T76" fmla="*/ 154 w 696"/>
                <a:gd name="T77" fmla="*/ 60 h 696"/>
                <a:gd name="T78" fmla="*/ 198 w 696"/>
                <a:gd name="T79" fmla="*/ 35 h 696"/>
                <a:gd name="T80" fmla="*/ 245 w 696"/>
                <a:gd name="T81" fmla="*/ 16 h 696"/>
                <a:gd name="T82" fmla="*/ 295 w 696"/>
                <a:gd name="T83" fmla="*/ 5 h 696"/>
                <a:gd name="T84" fmla="*/ 348 w 696"/>
                <a:gd name="T85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96" h="696">
                  <a:moveTo>
                    <a:pt x="348" y="0"/>
                  </a:moveTo>
                  <a:lnTo>
                    <a:pt x="367" y="1"/>
                  </a:lnTo>
                  <a:lnTo>
                    <a:pt x="384" y="3"/>
                  </a:lnTo>
                  <a:lnTo>
                    <a:pt x="401" y="5"/>
                  </a:lnTo>
                  <a:lnTo>
                    <a:pt x="418" y="7"/>
                  </a:lnTo>
                  <a:lnTo>
                    <a:pt x="436" y="12"/>
                  </a:lnTo>
                  <a:lnTo>
                    <a:pt x="452" y="16"/>
                  </a:lnTo>
                  <a:lnTo>
                    <a:pt x="468" y="22"/>
                  </a:lnTo>
                  <a:lnTo>
                    <a:pt x="484" y="28"/>
                  </a:lnTo>
                  <a:lnTo>
                    <a:pt x="500" y="35"/>
                  </a:lnTo>
                  <a:lnTo>
                    <a:pt x="515" y="43"/>
                  </a:lnTo>
                  <a:lnTo>
                    <a:pt x="529" y="51"/>
                  </a:lnTo>
                  <a:lnTo>
                    <a:pt x="544" y="60"/>
                  </a:lnTo>
                  <a:lnTo>
                    <a:pt x="556" y="69"/>
                  </a:lnTo>
                  <a:lnTo>
                    <a:pt x="570" y="80"/>
                  </a:lnTo>
                  <a:lnTo>
                    <a:pt x="583" y="91"/>
                  </a:lnTo>
                  <a:lnTo>
                    <a:pt x="594" y="102"/>
                  </a:lnTo>
                  <a:lnTo>
                    <a:pt x="606" y="114"/>
                  </a:lnTo>
                  <a:lnTo>
                    <a:pt x="617" y="127"/>
                  </a:lnTo>
                  <a:lnTo>
                    <a:pt x="627" y="140"/>
                  </a:lnTo>
                  <a:lnTo>
                    <a:pt x="637" y="154"/>
                  </a:lnTo>
                  <a:lnTo>
                    <a:pt x="646" y="168"/>
                  </a:lnTo>
                  <a:lnTo>
                    <a:pt x="655" y="183"/>
                  </a:lnTo>
                  <a:lnTo>
                    <a:pt x="662" y="198"/>
                  </a:lnTo>
                  <a:lnTo>
                    <a:pt x="669" y="213"/>
                  </a:lnTo>
                  <a:lnTo>
                    <a:pt x="676" y="229"/>
                  </a:lnTo>
                  <a:lnTo>
                    <a:pt x="680" y="245"/>
                  </a:lnTo>
                  <a:lnTo>
                    <a:pt x="686" y="261"/>
                  </a:lnTo>
                  <a:lnTo>
                    <a:pt x="689" y="278"/>
                  </a:lnTo>
                  <a:lnTo>
                    <a:pt x="693" y="296"/>
                  </a:lnTo>
                  <a:lnTo>
                    <a:pt x="695" y="313"/>
                  </a:lnTo>
                  <a:lnTo>
                    <a:pt x="696" y="331"/>
                  </a:lnTo>
                  <a:lnTo>
                    <a:pt x="696" y="348"/>
                  </a:lnTo>
                  <a:lnTo>
                    <a:pt x="696" y="367"/>
                  </a:lnTo>
                  <a:lnTo>
                    <a:pt x="695" y="384"/>
                  </a:lnTo>
                  <a:lnTo>
                    <a:pt x="693" y="401"/>
                  </a:lnTo>
                  <a:lnTo>
                    <a:pt x="689" y="418"/>
                  </a:lnTo>
                  <a:lnTo>
                    <a:pt x="686" y="436"/>
                  </a:lnTo>
                  <a:lnTo>
                    <a:pt x="680" y="452"/>
                  </a:lnTo>
                  <a:lnTo>
                    <a:pt x="676" y="468"/>
                  </a:lnTo>
                  <a:lnTo>
                    <a:pt x="669" y="484"/>
                  </a:lnTo>
                  <a:lnTo>
                    <a:pt x="662" y="499"/>
                  </a:lnTo>
                  <a:lnTo>
                    <a:pt x="655" y="515"/>
                  </a:lnTo>
                  <a:lnTo>
                    <a:pt x="646" y="529"/>
                  </a:lnTo>
                  <a:lnTo>
                    <a:pt x="637" y="544"/>
                  </a:lnTo>
                  <a:lnTo>
                    <a:pt x="627" y="556"/>
                  </a:lnTo>
                  <a:lnTo>
                    <a:pt x="617" y="570"/>
                  </a:lnTo>
                  <a:lnTo>
                    <a:pt x="606" y="583"/>
                  </a:lnTo>
                  <a:lnTo>
                    <a:pt x="594" y="594"/>
                  </a:lnTo>
                  <a:lnTo>
                    <a:pt x="583" y="606"/>
                  </a:lnTo>
                  <a:lnTo>
                    <a:pt x="570" y="617"/>
                  </a:lnTo>
                  <a:lnTo>
                    <a:pt x="556" y="628"/>
                  </a:lnTo>
                  <a:lnTo>
                    <a:pt x="544" y="637"/>
                  </a:lnTo>
                  <a:lnTo>
                    <a:pt x="529" y="646"/>
                  </a:lnTo>
                  <a:lnTo>
                    <a:pt x="515" y="655"/>
                  </a:lnTo>
                  <a:lnTo>
                    <a:pt x="500" y="662"/>
                  </a:lnTo>
                  <a:lnTo>
                    <a:pt x="484" y="669"/>
                  </a:lnTo>
                  <a:lnTo>
                    <a:pt x="468" y="676"/>
                  </a:lnTo>
                  <a:lnTo>
                    <a:pt x="452" y="680"/>
                  </a:lnTo>
                  <a:lnTo>
                    <a:pt x="436" y="686"/>
                  </a:lnTo>
                  <a:lnTo>
                    <a:pt x="418" y="690"/>
                  </a:lnTo>
                  <a:lnTo>
                    <a:pt x="401" y="693"/>
                  </a:lnTo>
                  <a:lnTo>
                    <a:pt x="384" y="695"/>
                  </a:lnTo>
                  <a:lnTo>
                    <a:pt x="367" y="696"/>
                  </a:lnTo>
                  <a:lnTo>
                    <a:pt x="348" y="696"/>
                  </a:lnTo>
                  <a:lnTo>
                    <a:pt x="331" y="696"/>
                  </a:lnTo>
                  <a:lnTo>
                    <a:pt x="313" y="695"/>
                  </a:lnTo>
                  <a:lnTo>
                    <a:pt x="295" y="693"/>
                  </a:lnTo>
                  <a:lnTo>
                    <a:pt x="278" y="690"/>
                  </a:lnTo>
                  <a:lnTo>
                    <a:pt x="261" y="686"/>
                  </a:lnTo>
                  <a:lnTo>
                    <a:pt x="245" y="680"/>
                  </a:lnTo>
                  <a:lnTo>
                    <a:pt x="229" y="676"/>
                  </a:lnTo>
                  <a:lnTo>
                    <a:pt x="213" y="669"/>
                  </a:lnTo>
                  <a:lnTo>
                    <a:pt x="198" y="662"/>
                  </a:lnTo>
                  <a:lnTo>
                    <a:pt x="183" y="655"/>
                  </a:lnTo>
                  <a:lnTo>
                    <a:pt x="168" y="646"/>
                  </a:lnTo>
                  <a:lnTo>
                    <a:pt x="154" y="637"/>
                  </a:lnTo>
                  <a:lnTo>
                    <a:pt x="140" y="628"/>
                  </a:lnTo>
                  <a:lnTo>
                    <a:pt x="127" y="617"/>
                  </a:lnTo>
                  <a:lnTo>
                    <a:pt x="114" y="606"/>
                  </a:lnTo>
                  <a:lnTo>
                    <a:pt x="102" y="594"/>
                  </a:lnTo>
                  <a:lnTo>
                    <a:pt x="91" y="583"/>
                  </a:lnTo>
                  <a:lnTo>
                    <a:pt x="79" y="570"/>
                  </a:lnTo>
                  <a:lnTo>
                    <a:pt x="69" y="556"/>
                  </a:lnTo>
                  <a:lnTo>
                    <a:pt x="60" y="544"/>
                  </a:lnTo>
                  <a:lnTo>
                    <a:pt x="51" y="529"/>
                  </a:lnTo>
                  <a:lnTo>
                    <a:pt x="43" y="515"/>
                  </a:lnTo>
                  <a:lnTo>
                    <a:pt x="35" y="499"/>
                  </a:lnTo>
                  <a:lnTo>
                    <a:pt x="28" y="484"/>
                  </a:lnTo>
                  <a:lnTo>
                    <a:pt x="22" y="468"/>
                  </a:lnTo>
                  <a:lnTo>
                    <a:pt x="16" y="452"/>
                  </a:lnTo>
                  <a:lnTo>
                    <a:pt x="12" y="436"/>
                  </a:lnTo>
                  <a:lnTo>
                    <a:pt x="7" y="418"/>
                  </a:lnTo>
                  <a:lnTo>
                    <a:pt x="5" y="401"/>
                  </a:lnTo>
                  <a:lnTo>
                    <a:pt x="3" y="384"/>
                  </a:lnTo>
                  <a:lnTo>
                    <a:pt x="1" y="367"/>
                  </a:lnTo>
                  <a:lnTo>
                    <a:pt x="0" y="348"/>
                  </a:lnTo>
                  <a:lnTo>
                    <a:pt x="1" y="331"/>
                  </a:lnTo>
                  <a:lnTo>
                    <a:pt x="3" y="313"/>
                  </a:lnTo>
                  <a:lnTo>
                    <a:pt x="5" y="296"/>
                  </a:lnTo>
                  <a:lnTo>
                    <a:pt x="7" y="278"/>
                  </a:lnTo>
                  <a:lnTo>
                    <a:pt x="12" y="261"/>
                  </a:lnTo>
                  <a:lnTo>
                    <a:pt x="16" y="245"/>
                  </a:lnTo>
                  <a:lnTo>
                    <a:pt x="22" y="229"/>
                  </a:lnTo>
                  <a:lnTo>
                    <a:pt x="28" y="213"/>
                  </a:lnTo>
                  <a:lnTo>
                    <a:pt x="35" y="198"/>
                  </a:lnTo>
                  <a:lnTo>
                    <a:pt x="43" y="183"/>
                  </a:lnTo>
                  <a:lnTo>
                    <a:pt x="51" y="168"/>
                  </a:lnTo>
                  <a:lnTo>
                    <a:pt x="60" y="154"/>
                  </a:lnTo>
                  <a:lnTo>
                    <a:pt x="69" y="140"/>
                  </a:lnTo>
                  <a:lnTo>
                    <a:pt x="79" y="127"/>
                  </a:lnTo>
                  <a:lnTo>
                    <a:pt x="91" y="114"/>
                  </a:lnTo>
                  <a:lnTo>
                    <a:pt x="102" y="102"/>
                  </a:lnTo>
                  <a:lnTo>
                    <a:pt x="114" y="91"/>
                  </a:lnTo>
                  <a:lnTo>
                    <a:pt x="127" y="80"/>
                  </a:lnTo>
                  <a:lnTo>
                    <a:pt x="140" y="69"/>
                  </a:lnTo>
                  <a:lnTo>
                    <a:pt x="154" y="60"/>
                  </a:lnTo>
                  <a:lnTo>
                    <a:pt x="168" y="51"/>
                  </a:lnTo>
                  <a:lnTo>
                    <a:pt x="183" y="43"/>
                  </a:lnTo>
                  <a:lnTo>
                    <a:pt x="198" y="35"/>
                  </a:lnTo>
                  <a:lnTo>
                    <a:pt x="213" y="28"/>
                  </a:lnTo>
                  <a:lnTo>
                    <a:pt x="229" y="22"/>
                  </a:lnTo>
                  <a:lnTo>
                    <a:pt x="245" y="16"/>
                  </a:lnTo>
                  <a:lnTo>
                    <a:pt x="261" y="12"/>
                  </a:lnTo>
                  <a:lnTo>
                    <a:pt x="278" y="7"/>
                  </a:lnTo>
                  <a:lnTo>
                    <a:pt x="295" y="5"/>
                  </a:lnTo>
                  <a:lnTo>
                    <a:pt x="313" y="3"/>
                  </a:lnTo>
                  <a:lnTo>
                    <a:pt x="331" y="1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1" name="Freeform 32">
              <a:extLst>
                <a:ext uri="{FF2B5EF4-FFF2-40B4-BE49-F238E27FC236}">
                  <a16:creationId xmlns:a16="http://schemas.microsoft.com/office/drawing/2014/main" id="{8DC0D7FD-F41B-42F0-8B2A-BCB0DDC3A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8204" y="2143043"/>
              <a:ext cx="124172" cy="125478"/>
            </a:xfrm>
            <a:custGeom>
              <a:avLst/>
              <a:gdLst>
                <a:gd name="T0" fmla="*/ 157 w 286"/>
                <a:gd name="T1" fmla="*/ 1 h 286"/>
                <a:gd name="T2" fmla="*/ 186 w 286"/>
                <a:gd name="T3" fmla="*/ 7 h 286"/>
                <a:gd name="T4" fmla="*/ 211 w 286"/>
                <a:gd name="T5" fmla="*/ 17 h 286"/>
                <a:gd name="T6" fmla="*/ 234 w 286"/>
                <a:gd name="T7" fmla="*/ 33 h 286"/>
                <a:gd name="T8" fmla="*/ 254 w 286"/>
                <a:gd name="T9" fmla="*/ 51 h 286"/>
                <a:gd name="T10" fmla="*/ 269 w 286"/>
                <a:gd name="T11" fmla="*/ 74 h 286"/>
                <a:gd name="T12" fmla="*/ 280 w 286"/>
                <a:gd name="T13" fmla="*/ 101 h 286"/>
                <a:gd name="T14" fmla="*/ 286 w 286"/>
                <a:gd name="T15" fmla="*/ 128 h 286"/>
                <a:gd name="T16" fmla="*/ 286 w 286"/>
                <a:gd name="T17" fmla="*/ 157 h 286"/>
                <a:gd name="T18" fmla="*/ 280 w 286"/>
                <a:gd name="T19" fmla="*/ 186 h 286"/>
                <a:gd name="T20" fmla="*/ 269 w 286"/>
                <a:gd name="T21" fmla="*/ 211 h 286"/>
                <a:gd name="T22" fmla="*/ 254 w 286"/>
                <a:gd name="T23" fmla="*/ 234 h 286"/>
                <a:gd name="T24" fmla="*/ 234 w 286"/>
                <a:gd name="T25" fmla="*/ 254 h 286"/>
                <a:gd name="T26" fmla="*/ 211 w 286"/>
                <a:gd name="T27" fmla="*/ 268 h 286"/>
                <a:gd name="T28" fmla="*/ 186 w 286"/>
                <a:gd name="T29" fmla="*/ 279 h 286"/>
                <a:gd name="T30" fmla="*/ 157 w 286"/>
                <a:gd name="T31" fmla="*/ 285 h 286"/>
                <a:gd name="T32" fmla="*/ 129 w 286"/>
                <a:gd name="T33" fmla="*/ 285 h 286"/>
                <a:gd name="T34" fmla="*/ 101 w 286"/>
                <a:gd name="T35" fmla="*/ 279 h 286"/>
                <a:gd name="T36" fmla="*/ 75 w 286"/>
                <a:gd name="T37" fmla="*/ 268 h 286"/>
                <a:gd name="T38" fmla="*/ 53 w 286"/>
                <a:gd name="T39" fmla="*/ 254 h 286"/>
                <a:gd name="T40" fmla="*/ 33 w 286"/>
                <a:gd name="T41" fmla="*/ 234 h 286"/>
                <a:gd name="T42" fmla="*/ 17 w 286"/>
                <a:gd name="T43" fmla="*/ 211 h 286"/>
                <a:gd name="T44" fmla="*/ 7 w 286"/>
                <a:gd name="T45" fmla="*/ 186 h 286"/>
                <a:gd name="T46" fmla="*/ 1 w 286"/>
                <a:gd name="T47" fmla="*/ 157 h 286"/>
                <a:gd name="T48" fmla="*/ 1 w 286"/>
                <a:gd name="T49" fmla="*/ 128 h 286"/>
                <a:gd name="T50" fmla="*/ 7 w 286"/>
                <a:gd name="T51" fmla="*/ 101 h 286"/>
                <a:gd name="T52" fmla="*/ 17 w 286"/>
                <a:gd name="T53" fmla="*/ 74 h 286"/>
                <a:gd name="T54" fmla="*/ 33 w 286"/>
                <a:gd name="T55" fmla="*/ 51 h 286"/>
                <a:gd name="T56" fmla="*/ 53 w 286"/>
                <a:gd name="T57" fmla="*/ 33 h 286"/>
                <a:gd name="T58" fmla="*/ 75 w 286"/>
                <a:gd name="T59" fmla="*/ 17 h 286"/>
                <a:gd name="T60" fmla="*/ 101 w 286"/>
                <a:gd name="T61" fmla="*/ 7 h 286"/>
                <a:gd name="T62" fmla="*/ 129 w 286"/>
                <a:gd name="T63" fmla="*/ 1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6" h="286">
                  <a:moveTo>
                    <a:pt x="144" y="0"/>
                  </a:moveTo>
                  <a:lnTo>
                    <a:pt x="157" y="1"/>
                  </a:lnTo>
                  <a:lnTo>
                    <a:pt x="172" y="3"/>
                  </a:lnTo>
                  <a:lnTo>
                    <a:pt x="186" y="7"/>
                  </a:lnTo>
                  <a:lnTo>
                    <a:pt x="199" y="11"/>
                  </a:lnTo>
                  <a:lnTo>
                    <a:pt x="211" y="17"/>
                  </a:lnTo>
                  <a:lnTo>
                    <a:pt x="223" y="24"/>
                  </a:lnTo>
                  <a:lnTo>
                    <a:pt x="234" y="33"/>
                  </a:lnTo>
                  <a:lnTo>
                    <a:pt x="245" y="42"/>
                  </a:lnTo>
                  <a:lnTo>
                    <a:pt x="254" y="51"/>
                  </a:lnTo>
                  <a:lnTo>
                    <a:pt x="262" y="63"/>
                  </a:lnTo>
                  <a:lnTo>
                    <a:pt x="269" y="74"/>
                  </a:lnTo>
                  <a:lnTo>
                    <a:pt x="274" y="87"/>
                  </a:lnTo>
                  <a:lnTo>
                    <a:pt x="280" y="101"/>
                  </a:lnTo>
                  <a:lnTo>
                    <a:pt x="284" y="115"/>
                  </a:lnTo>
                  <a:lnTo>
                    <a:pt x="286" y="128"/>
                  </a:lnTo>
                  <a:lnTo>
                    <a:pt x="286" y="143"/>
                  </a:lnTo>
                  <a:lnTo>
                    <a:pt x="286" y="157"/>
                  </a:lnTo>
                  <a:lnTo>
                    <a:pt x="284" y="172"/>
                  </a:lnTo>
                  <a:lnTo>
                    <a:pt x="280" y="186"/>
                  </a:lnTo>
                  <a:lnTo>
                    <a:pt x="274" y="198"/>
                  </a:lnTo>
                  <a:lnTo>
                    <a:pt x="269" y="211"/>
                  </a:lnTo>
                  <a:lnTo>
                    <a:pt x="262" y="223"/>
                  </a:lnTo>
                  <a:lnTo>
                    <a:pt x="254" y="234"/>
                  </a:lnTo>
                  <a:lnTo>
                    <a:pt x="245" y="244"/>
                  </a:lnTo>
                  <a:lnTo>
                    <a:pt x="234" y="254"/>
                  </a:lnTo>
                  <a:lnTo>
                    <a:pt x="223" y="262"/>
                  </a:lnTo>
                  <a:lnTo>
                    <a:pt x="211" y="268"/>
                  </a:lnTo>
                  <a:lnTo>
                    <a:pt x="199" y="274"/>
                  </a:lnTo>
                  <a:lnTo>
                    <a:pt x="186" y="279"/>
                  </a:lnTo>
                  <a:lnTo>
                    <a:pt x="172" y="282"/>
                  </a:lnTo>
                  <a:lnTo>
                    <a:pt x="157" y="285"/>
                  </a:lnTo>
                  <a:lnTo>
                    <a:pt x="144" y="286"/>
                  </a:lnTo>
                  <a:lnTo>
                    <a:pt x="129" y="285"/>
                  </a:lnTo>
                  <a:lnTo>
                    <a:pt x="115" y="282"/>
                  </a:lnTo>
                  <a:lnTo>
                    <a:pt x="101" y="279"/>
                  </a:lnTo>
                  <a:lnTo>
                    <a:pt x="87" y="274"/>
                  </a:lnTo>
                  <a:lnTo>
                    <a:pt x="75" y="268"/>
                  </a:lnTo>
                  <a:lnTo>
                    <a:pt x="63" y="262"/>
                  </a:lnTo>
                  <a:lnTo>
                    <a:pt x="53" y="254"/>
                  </a:lnTo>
                  <a:lnTo>
                    <a:pt x="42" y="244"/>
                  </a:lnTo>
                  <a:lnTo>
                    <a:pt x="33" y="234"/>
                  </a:lnTo>
                  <a:lnTo>
                    <a:pt x="25" y="223"/>
                  </a:lnTo>
                  <a:lnTo>
                    <a:pt x="17" y="211"/>
                  </a:lnTo>
                  <a:lnTo>
                    <a:pt x="11" y="198"/>
                  </a:lnTo>
                  <a:lnTo>
                    <a:pt x="7" y="186"/>
                  </a:lnTo>
                  <a:lnTo>
                    <a:pt x="3" y="172"/>
                  </a:lnTo>
                  <a:lnTo>
                    <a:pt x="1" y="157"/>
                  </a:lnTo>
                  <a:lnTo>
                    <a:pt x="0" y="143"/>
                  </a:lnTo>
                  <a:lnTo>
                    <a:pt x="1" y="128"/>
                  </a:lnTo>
                  <a:lnTo>
                    <a:pt x="3" y="115"/>
                  </a:lnTo>
                  <a:lnTo>
                    <a:pt x="7" y="101"/>
                  </a:lnTo>
                  <a:lnTo>
                    <a:pt x="11" y="87"/>
                  </a:lnTo>
                  <a:lnTo>
                    <a:pt x="17" y="74"/>
                  </a:lnTo>
                  <a:lnTo>
                    <a:pt x="25" y="63"/>
                  </a:lnTo>
                  <a:lnTo>
                    <a:pt x="33" y="51"/>
                  </a:lnTo>
                  <a:lnTo>
                    <a:pt x="42" y="42"/>
                  </a:lnTo>
                  <a:lnTo>
                    <a:pt x="53" y="33"/>
                  </a:lnTo>
                  <a:lnTo>
                    <a:pt x="63" y="24"/>
                  </a:lnTo>
                  <a:lnTo>
                    <a:pt x="75" y="17"/>
                  </a:lnTo>
                  <a:lnTo>
                    <a:pt x="87" y="11"/>
                  </a:lnTo>
                  <a:lnTo>
                    <a:pt x="101" y="7"/>
                  </a:lnTo>
                  <a:lnTo>
                    <a:pt x="115" y="3"/>
                  </a:lnTo>
                  <a:lnTo>
                    <a:pt x="129" y="1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8B8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2" name="Freeform 33">
              <a:extLst>
                <a:ext uri="{FF2B5EF4-FFF2-40B4-BE49-F238E27FC236}">
                  <a16:creationId xmlns:a16="http://schemas.microsoft.com/office/drawing/2014/main" id="{F032BB57-78A0-43BC-91D1-5AE75191C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752" y="1831961"/>
              <a:ext cx="602559" cy="533283"/>
            </a:xfrm>
            <a:custGeom>
              <a:avLst/>
              <a:gdLst>
                <a:gd name="T0" fmla="*/ 1374 w 1385"/>
                <a:gd name="T1" fmla="*/ 1207 h 1226"/>
                <a:gd name="T2" fmla="*/ 1313 w 1385"/>
                <a:gd name="T3" fmla="*/ 1121 h 1226"/>
                <a:gd name="T4" fmla="*/ 1245 w 1385"/>
                <a:gd name="T5" fmla="*/ 1032 h 1226"/>
                <a:gd name="T6" fmla="*/ 1157 w 1385"/>
                <a:gd name="T7" fmla="*/ 924 h 1226"/>
                <a:gd name="T8" fmla="*/ 1048 w 1385"/>
                <a:gd name="T9" fmla="*/ 802 h 1226"/>
                <a:gd name="T10" fmla="*/ 953 w 1385"/>
                <a:gd name="T11" fmla="*/ 704 h 1226"/>
                <a:gd name="T12" fmla="*/ 884 w 1385"/>
                <a:gd name="T13" fmla="*/ 639 h 1226"/>
                <a:gd name="T14" fmla="*/ 811 w 1385"/>
                <a:gd name="T15" fmla="*/ 572 h 1226"/>
                <a:gd name="T16" fmla="*/ 733 w 1385"/>
                <a:gd name="T17" fmla="*/ 505 h 1226"/>
                <a:gd name="T18" fmla="*/ 612 w 1385"/>
                <a:gd name="T19" fmla="*/ 410 h 1226"/>
                <a:gd name="T20" fmla="*/ 465 w 1385"/>
                <a:gd name="T21" fmla="*/ 300 h 1226"/>
                <a:gd name="T22" fmla="*/ 337 w 1385"/>
                <a:gd name="T23" fmla="*/ 209 h 1226"/>
                <a:gd name="T24" fmla="*/ 227 w 1385"/>
                <a:gd name="T25" fmla="*/ 135 h 1226"/>
                <a:gd name="T26" fmla="*/ 102 w 1385"/>
                <a:gd name="T27" fmla="*/ 57 h 1226"/>
                <a:gd name="T28" fmla="*/ 12 w 1385"/>
                <a:gd name="T29" fmla="*/ 6 h 1226"/>
                <a:gd name="T30" fmla="*/ 3 w 1385"/>
                <a:gd name="T31" fmla="*/ 18 h 1226"/>
                <a:gd name="T32" fmla="*/ 31 w 1385"/>
                <a:gd name="T33" fmla="*/ 109 h 1226"/>
                <a:gd name="T34" fmla="*/ 57 w 1385"/>
                <a:gd name="T35" fmla="*/ 177 h 1226"/>
                <a:gd name="T36" fmla="*/ 80 w 1385"/>
                <a:gd name="T37" fmla="*/ 228 h 1226"/>
                <a:gd name="T38" fmla="*/ 109 w 1385"/>
                <a:gd name="T39" fmla="*/ 286 h 1226"/>
                <a:gd name="T40" fmla="*/ 144 w 1385"/>
                <a:gd name="T41" fmla="*/ 348 h 1226"/>
                <a:gd name="T42" fmla="*/ 184 w 1385"/>
                <a:gd name="T43" fmla="*/ 412 h 1226"/>
                <a:gd name="T44" fmla="*/ 231 w 1385"/>
                <a:gd name="T45" fmla="*/ 480 h 1226"/>
                <a:gd name="T46" fmla="*/ 285 w 1385"/>
                <a:gd name="T47" fmla="*/ 550 h 1226"/>
                <a:gd name="T48" fmla="*/ 347 w 1385"/>
                <a:gd name="T49" fmla="*/ 621 h 1226"/>
                <a:gd name="T50" fmla="*/ 416 w 1385"/>
                <a:gd name="T51" fmla="*/ 694 h 1226"/>
                <a:gd name="T52" fmla="*/ 494 w 1385"/>
                <a:gd name="T53" fmla="*/ 767 h 1226"/>
                <a:gd name="T54" fmla="*/ 580 w 1385"/>
                <a:gd name="T55" fmla="*/ 839 h 1226"/>
                <a:gd name="T56" fmla="*/ 664 w 1385"/>
                <a:gd name="T57" fmla="*/ 903 h 1226"/>
                <a:gd name="T58" fmla="*/ 747 w 1385"/>
                <a:gd name="T59" fmla="*/ 959 h 1226"/>
                <a:gd name="T60" fmla="*/ 826 w 1385"/>
                <a:gd name="T61" fmla="*/ 1010 h 1226"/>
                <a:gd name="T62" fmla="*/ 902 w 1385"/>
                <a:gd name="T63" fmla="*/ 1052 h 1226"/>
                <a:gd name="T64" fmla="*/ 974 w 1385"/>
                <a:gd name="T65" fmla="*/ 1090 h 1226"/>
                <a:gd name="T66" fmla="*/ 1042 w 1385"/>
                <a:gd name="T67" fmla="*/ 1121 h 1226"/>
                <a:gd name="T68" fmla="*/ 1105 w 1385"/>
                <a:gd name="T69" fmla="*/ 1148 h 1226"/>
                <a:gd name="T70" fmla="*/ 1190 w 1385"/>
                <a:gd name="T71" fmla="*/ 1178 h 1226"/>
                <a:gd name="T72" fmla="*/ 1282 w 1385"/>
                <a:gd name="T73" fmla="*/ 1205 h 1226"/>
                <a:gd name="T74" fmla="*/ 1346 w 1385"/>
                <a:gd name="T75" fmla="*/ 1219 h 1226"/>
                <a:gd name="T76" fmla="*/ 1381 w 1385"/>
                <a:gd name="T77" fmla="*/ 1225 h 1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85" h="1226">
                  <a:moveTo>
                    <a:pt x="1385" y="1226"/>
                  </a:moveTo>
                  <a:lnTo>
                    <a:pt x="1374" y="1207"/>
                  </a:lnTo>
                  <a:lnTo>
                    <a:pt x="1338" y="1157"/>
                  </a:lnTo>
                  <a:lnTo>
                    <a:pt x="1313" y="1121"/>
                  </a:lnTo>
                  <a:lnTo>
                    <a:pt x="1282" y="1079"/>
                  </a:lnTo>
                  <a:lnTo>
                    <a:pt x="1245" y="1032"/>
                  </a:lnTo>
                  <a:lnTo>
                    <a:pt x="1204" y="980"/>
                  </a:lnTo>
                  <a:lnTo>
                    <a:pt x="1157" y="924"/>
                  </a:lnTo>
                  <a:lnTo>
                    <a:pt x="1105" y="864"/>
                  </a:lnTo>
                  <a:lnTo>
                    <a:pt x="1048" y="802"/>
                  </a:lnTo>
                  <a:lnTo>
                    <a:pt x="987" y="737"/>
                  </a:lnTo>
                  <a:lnTo>
                    <a:pt x="953" y="704"/>
                  </a:lnTo>
                  <a:lnTo>
                    <a:pt x="920" y="672"/>
                  </a:lnTo>
                  <a:lnTo>
                    <a:pt x="884" y="639"/>
                  </a:lnTo>
                  <a:lnTo>
                    <a:pt x="849" y="605"/>
                  </a:lnTo>
                  <a:lnTo>
                    <a:pt x="811" y="572"/>
                  </a:lnTo>
                  <a:lnTo>
                    <a:pt x="773" y="539"/>
                  </a:lnTo>
                  <a:lnTo>
                    <a:pt x="733" y="505"/>
                  </a:lnTo>
                  <a:lnTo>
                    <a:pt x="693" y="473"/>
                  </a:lnTo>
                  <a:lnTo>
                    <a:pt x="612" y="410"/>
                  </a:lnTo>
                  <a:lnTo>
                    <a:pt x="536" y="353"/>
                  </a:lnTo>
                  <a:lnTo>
                    <a:pt x="465" y="300"/>
                  </a:lnTo>
                  <a:lnTo>
                    <a:pt x="399" y="251"/>
                  </a:lnTo>
                  <a:lnTo>
                    <a:pt x="337" y="209"/>
                  </a:lnTo>
                  <a:lnTo>
                    <a:pt x="279" y="170"/>
                  </a:lnTo>
                  <a:lnTo>
                    <a:pt x="227" y="135"/>
                  </a:lnTo>
                  <a:lnTo>
                    <a:pt x="180" y="106"/>
                  </a:lnTo>
                  <a:lnTo>
                    <a:pt x="102" y="57"/>
                  </a:lnTo>
                  <a:lnTo>
                    <a:pt x="46" y="25"/>
                  </a:lnTo>
                  <a:lnTo>
                    <a:pt x="12" y="6"/>
                  </a:lnTo>
                  <a:lnTo>
                    <a:pt x="0" y="0"/>
                  </a:lnTo>
                  <a:lnTo>
                    <a:pt x="3" y="18"/>
                  </a:lnTo>
                  <a:lnTo>
                    <a:pt x="18" y="71"/>
                  </a:lnTo>
                  <a:lnTo>
                    <a:pt x="31" y="109"/>
                  </a:lnTo>
                  <a:lnTo>
                    <a:pt x="47" y="153"/>
                  </a:lnTo>
                  <a:lnTo>
                    <a:pt x="57" y="177"/>
                  </a:lnTo>
                  <a:lnTo>
                    <a:pt x="68" y="202"/>
                  </a:lnTo>
                  <a:lnTo>
                    <a:pt x="80" y="228"/>
                  </a:lnTo>
                  <a:lnTo>
                    <a:pt x="94" y="257"/>
                  </a:lnTo>
                  <a:lnTo>
                    <a:pt x="109" y="286"/>
                  </a:lnTo>
                  <a:lnTo>
                    <a:pt x="125" y="317"/>
                  </a:lnTo>
                  <a:lnTo>
                    <a:pt x="144" y="348"/>
                  </a:lnTo>
                  <a:lnTo>
                    <a:pt x="163" y="380"/>
                  </a:lnTo>
                  <a:lnTo>
                    <a:pt x="184" y="412"/>
                  </a:lnTo>
                  <a:lnTo>
                    <a:pt x="207" y="446"/>
                  </a:lnTo>
                  <a:lnTo>
                    <a:pt x="231" y="480"/>
                  </a:lnTo>
                  <a:lnTo>
                    <a:pt x="257" y="515"/>
                  </a:lnTo>
                  <a:lnTo>
                    <a:pt x="285" y="550"/>
                  </a:lnTo>
                  <a:lnTo>
                    <a:pt x="315" y="586"/>
                  </a:lnTo>
                  <a:lnTo>
                    <a:pt x="347" y="621"/>
                  </a:lnTo>
                  <a:lnTo>
                    <a:pt x="380" y="658"/>
                  </a:lnTo>
                  <a:lnTo>
                    <a:pt x="416" y="694"/>
                  </a:lnTo>
                  <a:lnTo>
                    <a:pt x="454" y="731"/>
                  </a:lnTo>
                  <a:lnTo>
                    <a:pt x="494" y="767"/>
                  </a:lnTo>
                  <a:lnTo>
                    <a:pt x="536" y="803"/>
                  </a:lnTo>
                  <a:lnTo>
                    <a:pt x="580" y="839"/>
                  </a:lnTo>
                  <a:lnTo>
                    <a:pt x="623" y="872"/>
                  </a:lnTo>
                  <a:lnTo>
                    <a:pt x="664" y="903"/>
                  </a:lnTo>
                  <a:lnTo>
                    <a:pt x="706" y="932"/>
                  </a:lnTo>
                  <a:lnTo>
                    <a:pt x="747" y="959"/>
                  </a:lnTo>
                  <a:lnTo>
                    <a:pt x="787" y="986"/>
                  </a:lnTo>
                  <a:lnTo>
                    <a:pt x="826" y="1010"/>
                  </a:lnTo>
                  <a:lnTo>
                    <a:pt x="865" y="1032"/>
                  </a:lnTo>
                  <a:lnTo>
                    <a:pt x="902" y="1052"/>
                  </a:lnTo>
                  <a:lnTo>
                    <a:pt x="938" y="1072"/>
                  </a:lnTo>
                  <a:lnTo>
                    <a:pt x="974" y="1090"/>
                  </a:lnTo>
                  <a:lnTo>
                    <a:pt x="1009" y="1106"/>
                  </a:lnTo>
                  <a:lnTo>
                    <a:pt x="1042" y="1121"/>
                  </a:lnTo>
                  <a:lnTo>
                    <a:pt x="1074" y="1135"/>
                  </a:lnTo>
                  <a:lnTo>
                    <a:pt x="1105" y="1148"/>
                  </a:lnTo>
                  <a:lnTo>
                    <a:pt x="1135" y="1159"/>
                  </a:lnTo>
                  <a:lnTo>
                    <a:pt x="1190" y="1178"/>
                  </a:lnTo>
                  <a:lnTo>
                    <a:pt x="1238" y="1194"/>
                  </a:lnTo>
                  <a:lnTo>
                    <a:pt x="1282" y="1205"/>
                  </a:lnTo>
                  <a:lnTo>
                    <a:pt x="1317" y="1213"/>
                  </a:lnTo>
                  <a:lnTo>
                    <a:pt x="1346" y="1219"/>
                  </a:lnTo>
                  <a:lnTo>
                    <a:pt x="1368" y="1223"/>
                  </a:lnTo>
                  <a:lnTo>
                    <a:pt x="1381" y="1225"/>
                  </a:lnTo>
                  <a:lnTo>
                    <a:pt x="1385" y="1226"/>
                  </a:lnTo>
                  <a:close/>
                </a:path>
              </a:pathLst>
            </a:custGeom>
            <a:solidFill>
              <a:srgbClr val="286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3" name="Freeform 34">
              <a:extLst>
                <a:ext uri="{FF2B5EF4-FFF2-40B4-BE49-F238E27FC236}">
                  <a16:creationId xmlns:a16="http://schemas.microsoft.com/office/drawing/2014/main" id="{4E057ABC-885A-4FB8-A899-640C32D3C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1043" y="2143043"/>
              <a:ext cx="756793" cy="290169"/>
            </a:xfrm>
            <a:custGeom>
              <a:avLst/>
              <a:gdLst>
                <a:gd name="T0" fmla="*/ 1733 w 1736"/>
                <a:gd name="T1" fmla="*/ 34 h 666"/>
                <a:gd name="T2" fmla="*/ 1699 w 1736"/>
                <a:gd name="T3" fmla="*/ 58 h 666"/>
                <a:gd name="T4" fmla="*/ 1632 w 1736"/>
                <a:gd name="T5" fmla="*/ 102 h 666"/>
                <a:gd name="T6" fmla="*/ 1537 w 1736"/>
                <a:gd name="T7" fmla="*/ 160 h 666"/>
                <a:gd name="T8" fmla="*/ 1415 w 1736"/>
                <a:gd name="T9" fmla="*/ 228 h 666"/>
                <a:gd name="T10" fmla="*/ 1269 w 1736"/>
                <a:gd name="T11" fmla="*/ 302 h 666"/>
                <a:gd name="T12" fmla="*/ 1145 w 1736"/>
                <a:gd name="T13" fmla="*/ 358 h 666"/>
                <a:gd name="T14" fmla="*/ 1058 w 1736"/>
                <a:gd name="T15" fmla="*/ 395 h 666"/>
                <a:gd name="T16" fmla="*/ 965 w 1736"/>
                <a:gd name="T17" fmla="*/ 429 h 666"/>
                <a:gd name="T18" fmla="*/ 867 w 1736"/>
                <a:gd name="T19" fmla="*/ 462 h 666"/>
                <a:gd name="T20" fmla="*/ 720 w 1736"/>
                <a:gd name="T21" fmla="*/ 508 h 666"/>
                <a:gd name="T22" fmla="*/ 543 w 1736"/>
                <a:gd name="T23" fmla="*/ 557 h 666"/>
                <a:gd name="T24" fmla="*/ 390 w 1736"/>
                <a:gd name="T25" fmla="*/ 594 h 666"/>
                <a:gd name="T26" fmla="*/ 262 w 1736"/>
                <a:gd name="T27" fmla="*/ 623 h 666"/>
                <a:gd name="T28" fmla="*/ 159 w 1736"/>
                <a:gd name="T29" fmla="*/ 643 h 666"/>
                <a:gd name="T30" fmla="*/ 81 w 1736"/>
                <a:gd name="T31" fmla="*/ 655 h 666"/>
                <a:gd name="T32" fmla="*/ 30 w 1736"/>
                <a:gd name="T33" fmla="*/ 663 h 666"/>
                <a:gd name="T34" fmla="*/ 3 w 1736"/>
                <a:gd name="T35" fmla="*/ 666 h 666"/>
                <a:gd name="T36" fmla="*/ 11 w 1736"/>
                <a:gd name="T37" fmla="*/ 651 h 666"/>
                <a:gd name="T38" fmla="*/ 69 w 1736"/>
                <a:gd name="T39" fmla="*/ 576 h 666"/>
                <a:gd name="T40" fmla="*/ 118 w 1736"/>
                <a:gd name="T41" fmla="*/ 523 h 666"/>
                <a:gd name="T42" fmla="*/ 159 w 1736"/>
                <a:gd name="T43" fmla="*/ 483 h 666"/>
                <a:gd name="T44" fmla="*/ 207 w 1736"/>
                <a:gd name="T45" fmla="*/ 439 h 666"/>
                <a:gd name="T46" fmla="*/ 260 w 1736"/>
                <a:gd name="T47" fmla="*/ 395 h 666"/>
                <a:gd name="T48" fmla="*/ 323 w 1736"/>
                <a:gd name="T49" fmla="*/ 350 h 666"/>
                <a:gd name="T50" fmla="*/ 390 w 1736"/>
                <a:gd name="T51" fmla="*/ 304 h 666"/>
                <a:gd name="T52" fmla="*/ 466 w 1736"/>
                <a:gd name="T53" fmla="*/ 258 h 666"/>
                <a:gd name="T54" fmla="*/ 550 w 1736"/>
                <a:gd name="T55" fmla="*/ 214 h 666"/>
                <a:gd name="T56" fmla="*/ 641 w 1736"/>
                <a:gd name="T57" fmla="*/ 172 h 666"/>
                <a:gd name="T58" fmla="*/ 741 w 1736"/>
                <a:gd name="T59" fmla="*/ 133 h 666"/>
                <a:gd name="T60" fmla="*/ 846 w 1736"/>
                <a:gd name="T61" fmla="*/ 97 h 666"/>
                <a:gd name="T62" fmla="*/ 949 w 1736"/>
                <a:gd name="T63" fmla="*/ 68 h 666"/>
                <a:gd name="T64" fmla="*/ 1045 w 1736"/>
                <a:gd name="T65" fmla="*/ 45 h 666"/>
                <a:gd name="T66" fmla="*/ 1138 w 1736"/>
                <a:gd name="T67" fmla="*/ 28 h 666"/>
                <a:gd name="T68" fmla="*/ 1224 w 1736"/>
                <a:gd name="T69" fmla="*/ 15 h 666"/>
                <a:gd name="T70" fmla="*/ 1305 w 1736"/>
                <a:gd name="T71" fmla="*/ 7 h 666"/>
                <a:gd name="T72" fmla="*/ 1379 w 1736"/>
                <a:gd name="T73" fmla="*/ 3 h 666"/>
                <a:gd name="T74" fmla="*/ 1448 w 1736"/>
                <a:gd name="T75" fmla="*/ 0 h 666"/>
                <a:gd name="T76" fmla="*/ 1538 w 1736"/>
                <a:gd name="T77" fmla="*/ 3 h 666"/>
                <a:gd name="T78" fmla="*/ 1633 w 1736"/>
                <a:gd name="T79" fmla="*/ 12 h 666"/>
                <a:gd name="T80" fmla="*/ 1699 w 1736"/>
                <a:gd name="T81" fmla="*/ 22 h 666"/>
                <a:gd name="T82" fmla="*/ 1733 w 1736"/>
                <a:gd name="T83" fmla="*/ 29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36" h="666">
                  <a:moveTo>
                    <a:pt x="1736" y="30"/>
                  </a:moveTo>
                  <a:lnTo>
                    <a:pt x="1733" y="34"/>
                  </a:lnTo>
                  <a:lnTo>
                    <a:pt x="1719" y="43"/>
                  </a:lnTo>
                  <a:lnTo>
                    <a:pt x="1699" y="58"/>
                  </a:lnTo>
                  <a:lnTo>
                    <a:pt x="1669" y="77"/>
                  </a:lnTo>
                  <a:lnTo>
                    <a:pt x="1632" y="102"/>
                  </a:lnTo>
                  <a:lnTo>
                    <a:pt x="1587" y="129"/>
                  </a:lnTo>
                  <a:lnTo>
                    <a:pt x="1537" y="160"/>
                  </a:lnTo>
                  <a:lnTo>
                    <a:pt x="1479" y="194"/>
                  </a:lnTo>
                  <a:lnTo>
                    <a:pt x="1415" y="228"/>
                  </a:lnTo>
                  <a:lnTo>
                    <a:pt x="1345" y="265"/>
                  </a:lnTo>
                  <a:lnTo>
                    <a:pt x="1269" y="302"/>
                  </a:lnTo>
                  <a:lnTo>
                    <a:pt x="1187" y="339"/>
                  </a:lnTo>
                  <a:lnTo>
                    <a:pt x="1145" y="358"/>
                  </a:lnTo>
                  <a:lnTo>
                    <a:pt x="1102" y="376"/>
                  </a:lnTo>
                  <a:lnTo>
                    <a:pt x="1058" y="395"/>
                  </a:lnTo>
                  <a:lnTo>
                    <a:pt x="1012" y="412"/>
                  </a:lnTo>
                  <a:lnTo>
                    <a:pt x="965" y="429"/>
                  </a:lnTo>
                  <a:lnTo>
                    <a:pt x="916" y="446"/>
                  </a:lnTo>
                  <a:lnTo>
                    <a:pt x="867" y="462"/>
                  </a:lnTo>
                  <a:lnTo>
                    <a:pt x="818" y="478"/>
                  </a:lnTo>
                  <a:lnTo>
                    <a:pt x="720" y="508"/>
                  </a:lnTo>
                  <a:lnTo>
                    <a:pt x="628" y="534"/>
                  </a:lnTo>
                  <a:lnTo>
                    <a:pt x="543" y="557"/>
                  </a:lnTo>
                  <a:lnTo>
                    <a:pt x="464" y="577"/>
                  </a:lnTo>
                  <a:lnTo>
                    <a:pt x="390" y="594"/>
                  </a:lnTo>
                  <a:lnTo>
                    <a:pt x="323" y="611"/>
                  </a:lnTo>
                  <a:lnTo>
                    <a:pt x="262" y="623"/>
                  </a:lnTo>
                  <a:lnTo>
                    <a:pt x="208" y="634"/>
                  </a:lnTo>
                  <a:lnTo>
                    <a:pt x="159" y="643"/>
                  </a:lnTo>
                  <a:lnTo>
                    <a:pt x="117" y="650"/>
                  </a:lnTo>
                  <a:lnTo>
                    <a:pt x="81" y="655"/>
                  </a:lnTo>
                  <a:lnTo>
                    <a:pt x="53" y="660"/>
                  </a:lnTo>
                  <a:lnTo>
                    <a:pt x="30" y="663"/>
                  </a:lnTo>
                  <a:lnTo>
                    <a:pt x="14" y="665"/>
                  </a:lnTo>
                  <a:lnTo>
                    <a:pt x="3" y="666"/>
                  </a:lnTo>
                  <a:lnTo>
                    <a:pt x="0" y="666"/>
                  </a:lnTo>
                  <a:lnTo>
                    <a:pt x="11" y="651"/>
                  </a:lnTo>
                  <a:lnTo>
                    <a:pt x="43" y="607"/>
                  </a:lnTo>
                  <a:lnTo>
                    <a:pt x="69" y="576"/>
                  </a:lnTo>
                  <a:lnTo>
                    <a:pt x="100" y="542"/>
                  </a:lnTo>
                  <a:lnTo>
                    <a:pt x="118" y="523"/>
                  </a:lnTo>
                  <a:lnTo>
                    <a:pt x="138" y="503"/>
                  </a:lnTo>
                  <a:lnTo>
                    <a:pt x="159" y="483"/>
                  </a:lnTo>
                  <a:lnTo>
                    <a:pt x="182" y="461"/>
                  </a:lnTo>
                  <a:lnTo>
                    <a:pt x="207" y="439"/>
                  </a:lnTo>
                  <a:lnTo>
                    <a:pt x="233" y="418"/>
                  </a:lnTo>
                  <a:lnTo>
                    <a:pt x="260" y="395"/>
                  </a:lnTo>
                  <a:lnTo>
                    <a:pt x="290" y="373"/>
                  </a:lnTo>
                  <a:lnTo>
                    <a:pt x="323" y="350"/>
                  </a:lnTo>
                  <a:lnTo>
                    <a:pt x="356" y="327"/>
                  </a:lnTo>
                  <a:lnTo>
                    <a:pt x="390" y="304"/>
                  </a:lnTo>
                  <a:lnTo>
                    <a:pt x="428" y="281"/>
                  </a:lnTo>
                  <a:lnTo>
                    <a:pt x="466" y="258"/>
                  </a:lnTo>
                  <a:lnTo>
                    <a:pt x="507" y="236"/>
                  </a:lnTo>
                  <a:lnTo>
                    <a:pt x="550" y="214"/>
                  </a:lnTo>
                  <a:lnTo>
                    <a:pt x="595" y="192"/>
                  </a:lnTo>
                  <a:lnTo>
                    <a:pt x="641" y="172"/>
                  </a:lnTo>
                  <a:lnTo>
                    <a:pt x="690" y="152"/>
                  </a:lnTo>
                  <a:lnTo>
                    <a:pt x="741" y="133"/>
                  </a:lnTo>
                  <a:lnTo>
                    <a:pt x="792" y="114"/>
                  </a:lnTo>
                  <a:lnTo>
                    <a:pt x="846" y="97"/>
                  </a:lnTo>
                  <a:lnTo>
                    <a:pt x="898" y="82"/>
                  </a:lnTo>
                  <a:lnTo>
                    <a:pt x="949" y="68"/>
                  </a:lnTo>
                  <a:lnTo>
                    <a:pt x="998" y="56"/>
                  </a:lnTo>
                  <a:lnTo>
                    <a:pt x="1045" y="45"/>
                  </a:lnTo>
                  <a:lnTo>
                    <a:pt x="1092" y="36"/>
                  </a:lnTo>
                  <a:lnTo>
                    <a:pt x="1138" y="28"/>
                  </a:lnTo>
                  <a:lnTo>
                    <a:pt x="1182" y="21"/>
                  </a:lnTo>
                  <a:lnTo>
                    <a:pt x="1224" y="15"/>
                  </a:lnTo>
                  <a:lnTo>
                    <a:pt x="1266" y="11"/>
                  </a:lnTo>
                  <a:lnTo>
                    <a:pt x="1305" y="7"/>
                  </a:lnTo>
                  <a:lnTo>
                    <a:pt x="1342" y="4"/>
                  </a:lnTo>
                  <a:lnTo>
                    <a:pt x="1379" y="3"/>
                  </a:lnTo>
                  <a:lnTo>
                    <a:pt x="1415" y="2"/>
                  </a:lnTo>
                  <a:lnTo>
                    <a:pt x="1448" y="0"/>
                  </a:lnTo>
                  <a:lnTo>
                    <a:pt x="1479" y="0"/>
                  </a:lnTo>
                  <a:lnTo>
                    <a:pt x="1538" y="3"/>
                  </a:lnTo>
                  <a:lnTo>
                    <a:pt x="1589" y="6"/>
                  </a:lnTo>
                  <a:lnTo>
                    <a:pt x="1633" y="12"/>
                  </a:lnTo>
                  <a:lnTo>
                    <a:pt x="1670" y="17"/>
                  </a:lnTo>
                  <a:lnTo>
                    <a:pt x="1699" y="22"/>
                  </a:lnTo>
                  <a:lnTo>
                    <a:pt x="1719" y="26"/>
                  </a:lnTo>
                  <a:lnTo>
                    <a:pt x="1733" y="29"/>
                  </a:lnTo>
                  <a:lnTo>
                    <a:pt x="1736" y="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4" name="Freeform 35">
              <a:extLst>
                <a:ext uri="{FF2B5EF4-FFF2-40B4-BE49-F238E27FC236}">
                  <a16:creationId xmlns:a16="http://schemas.microsoft.com/office/drawing/2014/main" id="{AB511275-051E-483E-AA38-11FF6C117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4795" y="2458046"/>
              <a:ext cx="213052" cy="789468"/>
            </a:xfrm>
            <a:custGeom>
              <a:avLst/>
              <a:gdLst>
                <a:gd name="T0" fmla="*/ 3 w 490"/>
                <a:gd name="T1" fmla="*/ 1804 h 1810"/>
                <a:gd name="T2" fmla="*/ 1 w 490"/>
                <a:gd name="T3" fmla="*/ 1762 h 1810"/>
                <a:gd name="T4" fmla="*/ 0 w 490"/>
                <a:gd name="T5" fmla="*/ 1683 h 1810"/>
                <a:gd name="T6" fmla="*/ 1 w 490"/>
                <a:gd name="T7" fmla="*/ 1571 h 1810"/>
                <a:gd name="T8" fmla="*/ 8 w 490"/>
                <a:gd name="T9" fmla="*/ 1431 h 1810"/>
                <a:gd name="T10" fmla="*/ 23 w 490"/>
                <a:gd name="T11" fmla="*/ 1269 h 1810"/>
                <a:gd name="T12" fmla="*/ 41 w 490"/>
                <a:gd name="T13" fmla="*/ 1134 h 1810"/>
                <a:gd name="T14" fmla="*/ 57 w 490"/>
                <a:gd name="T15" fmla="*/ 1040 h 1810"/>
                <a:gd name="T16" fmla="*/ 78 w 490"/>
                <a:gd name="T17" fmla="*/ 943 h 1810"/>
                <a:gd name="T18" fmla="*/ 101 w 490"/>
                <a:gd name="T19" fmla="*/ 844 h 1810"/>
                <a:gd name="T20" fmla="*/ 141 w 490"/>
                <a:gd name="T21" fmla="*/ 694 h 1810"/>
                <a:gd name="T22" fmla="*/ 194 w 490"/>
                <a:gd name="T23" fmla="*/ 519 h 1810"/>
                <a:gd name="T24" fmla="*/ 243 w 490"/>
                <a:gd name="T25" fmla="*/ 369 h 1810"/>
                <a:gd name="T26" fmla="*/ 288 w 490"/>
                <a:gd name="T27" fmla="*/ 245 h 1810"/>
                <a:gd name="T28" fmla="*/ 342 w 490"/>
                <a:gd name="T29" fmla="*/ 108 h 1810"/>
                <a:gd name="T30" fmla="*/ 385 w 490"/>
                <a:gd name="T31" fmla="*/ 13 h 1810"/>
                <a:gd name="T32" fmla="*/ 393 w 490"/>
                <a:gd name="T33" fmla="*/ 5 h 1810"/>
                <a:gd name="T34" fmla="*/ 407 w 490"/>
                <a:gd name="T35" fmla="*/ 40 h 1810"/>
                <a:gd name="T36" fmla="*/ 430 w 490"/>
                <a:gd name="T37" fmla="*/ 107 h 1810"/>
                <a:gd name="T38" fmla="*/ 449 w 490"/>
                <a:gd name="T39" fmla="*/ 177 h 1810"/>
                <a:gd name="T40" fmla="*/ 461 w 490"/>
                <a:gd name="T41" fmla="*/ 234 h 1810"/>
                <a:gd name="T42" fmla="*/ 473 w 490"/>
                <a:gd name="T43" fmla="*/ 296 h 1810"/>
                <a:gd name="T44" fmla="*/ 481 w 490"/>
                <a:gd name="T45" fmla="*/ 366 h 1810"/>
                <a:gd name="T46" fmla="*/ 488 w 490"/>
                <a:gd name="T47" fmla="*/ 442 h 1810"/>
                <a:gd name="T48" fmla="*/ 490 w 490"/>
                <a:gd name="T49" fmla="*/ 524 h 1810"/>
                <a:gd name="T50" fmla="*/ 488 w 490"/>
                <a:gd name="T51" fmla="*/ 613 h 1810"/>
                <a:gd name="T52" fmla="*/ 481 w 490"/>
                <a:gd name="T53" fmla="*/ 707 h 1810"/>
                <a:gd name="T54" fmla="*/ 468 w 490"/>
                <a:gd name="T55" fmla="*/ 807 h 1810"/>
                <a:gd name="T56" fmla="*/ 448 w 490"/>
                <a:gd name="T57" fmla="*/ 912 h 1810"/>
                <a:gd name="T58" fmla="*/ 421 w 490"/>
                <a:gd name="T59" fmla="*/ 1020 h 1810"/>
                <a:gd name="T60" fmla="*/ 391 w 490"/>
                <a:gd name="T61" fmla="*/ 1122 h 1810"/>
                <a:gd name="T62" fmla="*/ 359 w 490"/>
                <a:gd name="T63" fmla="*/ 1216 h 1810"/>
                <a:gd name="T64" fmla="*/ 325 w 490"/>
                <a:gd name="T65" fmla="*/ 1303 h 1810"/>
                <a:gd name="T66" fmla="*/ 289 w 490"/>
                <a:gd name="T67" fmla="*/ 1384 h 1810"/>
                <a:gd name="T68" fmla="*/ 254 w 490"/>
                <a:gd name="T69" fmla="*/ 1456 h 1810"/>
                <a:gd name="T70" fmla="*/ 218 w 490"/>
                <a:gd name="T71" fmla="*/ 1522 h 1810"/>
                <a:gd name="T72" fmla="*/ 182 w 490"/>
                <a:gd name="T73" fmla="*/ 1580 h 1810"/>
                <a:gd name="T74" fmla="*/ 133 w 490"/>
                <a:gd name="T75" fmla="*/ 1655 h 1810"/>
                <a:gd name="T76" fmla="*/ 74 w 490"/>
                <a:gd name="T77" fmla="*/ 1732 h 1810"/>
                <a:gd name="T78" fmla="*/ 31 w 490"/>
                <a:gd name="T79" fmla="*/ 1781 h 1810"/>
                <a:gd name="T80" fmla="*/ 7 w 490"/>
                <a:gd name="T81" fmla="*/ 1807 h 1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90" h="1810">
                  <a:moveTo>
                    <a:pt x="3" y="1810"/>
                  </a:moveTo>
                  <a:lnTo>
                    <a:pt x="3" y="1804"/>
                  </a:lnTo>
                  <a:lnTo>
                    <a:pt x="2" y="1788"/>
                  </a:lnTo>
                  <a:lnTo>
                    <a:pt x="1" y="1762"/>
                  </a:lnTo>
                  <a:lnTo>
                    <a:pt x="0" y="1727"/>
                  </a:lnTo>
                  <a:lnTo>
                    <a:pt x="0" y="1683"/>
                  </a:lnTo>
                  <a:lnTo>
                    <a:pt x="0" y="1631"/>
                  </a:lnTo>
                  <a:lnTo>
                    <a:pt x="1" y="1571"/>
                  </a:lnTo>
                  <a:lnTo>
                    <a:pt x="3" y="1504"/>
                  </a:lnTo>
                  <a:lnTo>
                    <a:pt x="8" y="1431"/>
                  </a:lnTo>
                  <a:lnTo>
                    <a:pt x="15" y="1353"/>
                  </a:lnTo>
                  <a:lnTo>
                    <a:pt x="23" y="1269"/>
                  </a:lnTo>
                  <a:lnTo>
                    <a:pt x="34" y="1180"/>
                  </a:lnTo>
                  <a:lnTo>
                    <a:pt x="41" y="1134"/>
                  </a:lnTo>
                  <a:lnTo>
                    <a:pt x="49" y="1087"/>
                  </a:lnTo>
                  <a:lnTo>
                    <a:pt x="57" y="1040"/>
                  </a:lnTo>
                  <a:lnTo>
                    <a:pt x="68" y="992"/>
                  </a:lnTo>
                  <a:lnTo>
                    <a:pt x="78" y="943"/>
                  </a:lnTo>
                  <a:lnTo>
                    <a:pt x="88" y="893"/>
                  </a:lnTo>
                  <a:lnTo>
                    <a:pt x="101" y="844"/>
                  </a:lnTo>
                  <a:lnTo>
                    <a:pt x="115" y="792"/>
                  </a:lnTo>
                  <a:lnTo>
                    <a:pt x="141" y="694"/>
                  </a:lnTo>
                  <a:lnTo>
                    <a:pt x="169" y="603"/>
                  </a:lnTo>
                  <a:lnTo>
                    <a:pt x="194" y="519"/>
                  </a:lnTo>
                  <a:lnTo>
                    <a:pt x="219" y="441"/>
                  </a:lnTo>
                  <a:lnTo>
                    <a:pt x="243" y="369"/>
                  </a:lnTo>
                  <a:lnTo>
                    <a:pt x="266" y="304"/>
                  </a:lnTo>
                  <a:lnTo>
                    <a:pt x="288" y="245"/>
                  </a:lnTo>
                  <a:lnTo>
                    <a:pt x="308" y="193"/>
                  </a:lnTo>
                  <a:lnTo>
                    <a:pt x="342" y="108"/>
                  </a:lnTo>
                  <a:lnTo>
                    <a:pt x="368" y="49"/>
                  </a:lnTo>
                  <a:lnTo>
                    <a:pt x="385" y="13"/>
                  </a:lnTo>
                  <a:lnTo>
                    <a:pt x="390" y="0"/>
                  </a:lnTo>
                  <a:lnTo>
                    <a:pt x="393" y="5"/>
                  </a:lnTo>
                  <a:lnTo>
                    <a:pt x="398" y="19"/>
                  </a:lnTo>
                  <a:lnTo>
                    <a:pt x="407" y="40"/>
                  </a:lnTo>
                  <a:lnTo>
                    <a:pt x="418" y="69"/>
                  </a:lnTo>
                  <a:lnTo>
                    <a:pt x="430" y="107"/>
                  </a:lnTo>
                  <a:lnTo>
                    <a:pt x="443" y="152"/>
                  </a:lnTo>
                  <a:lnTo>
                    <a:pt x="449" y="177"/>
                  </a:lnTo>
                  <a:lnTo>
                    <a:pt x="456" y="204"/>
                  </a:lnTo>
                  <a:lnTo>
                    <a:pt x="461" y="234"/>
                  </a:lnTo>
                  <a:lnTo>
                    <a:pt x="467" y="264"/>
                  </a:lnTo>
                  <a:lnTo>
                    <a:pt x="473" y="296"/>
                  </a:lnTo>
                  <a:lnTo>
                    <a:pt x="478" y="330"/>
                  </a:lnTo>
                  <a:lnTo>
                    <a:pt x="481" y="366"/>
                  </a:lnTo>
                  <a:lnTo>
                    <a:pt x="484" y="404"/>
                  </a:lnTo>
                  <a:lnTo>
                    <a:pt x="488" y="442"/>
                  </a:lnTo>
                  <a:lnTo>
                    <a:pt x="489" y="483"/>
                  </a:lnTo>
                  <a:lnTo>
                    <a:pt x="490" y="524"/>
                  </a:lnTo>
                  <a:lnTo>
                    <a:pt x="489" y="568"/>
                  </a:lnTo>
                  <a:lnTo>
                    <a:pt x="488" y="613"/>
                  </a:lnTo>
                  <a:lnTo>
                    <a:pt x="484" y="659"/>
                  </a:lnTo>
                  <a:lnTo>
                    <a:pt x="481" y="707"/>
                  </a:lnTo>
                  <a:lnTo>
                    <a:pt x="475" y="756"/>
                  </a:lnTo>
                  <a:lnTo>
                    <a:pt x="468" y="807"/>
                  </a:lnTo>
                  <a:lnTo>
                    <a:pt x="459" y="859"/>
                  </a:lnTo>
                  <a:lnTo>
                    <a:pt x="448" y="912"/>
                  </a:lnTo>
                  <a:lnTo>
                    <a:pt x="436" y="966"/>
                  </a:lnTo>
                  <a:lnTo>
                    <a:pt x="421" y="1020"/>
                  </a:lnTo>
                  <a:lnTo>
                    <a:pt x="407" y="1071"/>
                  </a:lnTo>
                  <a:lnTo>
                    <a:pt x="391" y="1122"/>
                  </a:lnTo>
                  <a:lnTo>
                    <a:pt x="375" y="1170"/>
                  </a:lnTo>
                  <a:lnTo>
                    <a:pt x="359" y="1216"/>
                  </a:lnTo>
                  <a:lnTo>
                    <a:pt x="342" y="1261"/>
                  </a:lnTo>
                  <a:lnTo>
                    <a:pt x="325" y="1303"/>
                  </a:lnTo>
                  <a:lnTo>
                    <a:pt x="308" y="1345"/>
                  </a:lnTo>
                  <a:lnTo>
                    <a:pt x="289" y="1384"/>
                  </a:lnTo>
                  <a:lnTo>
                    <a:pt x="272" y="1421"/>
                  </a:lnTo>
                  <a:lnTo>
                    <a:pt x="254" y="1456"/>
                  </a:lnTo>
                  <a:lnTo>
                    <a:pt x="235" y="1489"/>
                  </a:lnTo>
                  <a:lnTo>
                    <a:pt x="218" y="1522"/>
                  </a:lnTo>
                  <a:lnTo>
                    <a:pt x="200" y="1552"/>
                  </a:lnTo>
                  <a:lnTo>
                    <a:pt x="182" y="1580"/>
                  </a:lnTo>
                  <a:lnTo>
                    <a:pt x="165" y="1607"/>
                  </a:lnTo>
                  <a:lnTo>
                    <a:pt x="133" y="1655"/>
                  </a:lnTo>
                  <a:lnTo>
                    <a:pt x="102" y="1697"/>
                  </a:lnTo>
                  <a:lnTo>
                    <a:pt x="74" y="1732"/>
                  </a:lnTo>
                  <a:lnTo>
                    <a:pt x="50" y="1759"/>
                  </a:lnTo>
                  <a:lnTo>
                    <a:pt x="31" y="1781"/>
                  </a:lnTo>
                  <a:lnTo>
                    <a:pt x="16" y="1797"/>
                  </a:lnTo>
                  <a:lnTo>
                    <a:pt x="7" y="1807"/>
                  </a:lnTo>
                  <a:lnTo>
                    <a:pt x="3" y="1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5" name="Freeform 36">
              <a:extLst>
                <a:ext uri="{FF2B5EF4-FFF2-40B4-BE49-F238E27FC236}">
                  <a16:creationId xmlns:a16="http://schemas.microsoft.com/office/drawing/2014/main" id="{49A3552B-DC58-4429-8CB6-7A4CBA32B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752" y="1831961"/>
              <a:ext cx="602559" cy="533283"/>
            </a:xfrm>
            <a:custGeom>
              <a:avLst/>
              <a:gdLst>
                <a:gd name="T0" fmla="*/ 1374 w 1385"/>
                <a:gd name="T1" fmla="*/ 1207 h 1226"/>
                <a:gd name="T2" fmla="*/ 1313 w 1385"/>
                <a:gd name="T3" fmla="*/ 1121 h 1226"/>
                <a:gd name="T4" fmla="*/ 1245 w 1385"/>
                <a:gd name="T5" fmla="*/ 1032 h 1226"/>
                <a:gd name="T6" fmla="*/ 1157 w 1385"/>
                <a:gd name="T7" fmla="*/ 924 h 1226"/>
                <a:gd name="T8" fmla="*/ 1048 w 1385"/>
                <a:gd name="T9" fmla="*/ 802 h 1226"/>
                <a:gd name="T10" fmla="*/ 953 w 1385"/>
                <a:gd name="T11" fmla="*/ 704 h 1226"/>
                <a:gd name="T12" fmla="*/ 884 w 1385"/>
                <a:gd name="T13" fmla="*/ 639 h 1226"/>
                <a:gd name="T14" fmla="*/ 811 w 1385"/>
                <a:gd name="T15" fmla="*/ 572 h 1226"/>
                <a:gd name="T16" fmla="*/ 733 w 1385"/>
                <a:gd name="T17" fmla="*/ 505 h 1226"/>
                <a:gd name="T18" fmla="*/ 612 w 1385"/>
                <a:gd name="T19" fmla="*/ 410 h 1226"/>
                <a:gd name="T20" fmla="*/ 465 w 1385"/>
                <a:gd name="T21" fmla="*/ 300 h 1226"/>
                <a:gd name="T22" fmla="*/ 337 w 1385"/>
                <a:gd name="T23" fmla="*/ 209 h 1226"/>
                <a:gd name="T24" fmla="*/ 227 w 1385"/>
                <a:gd name="T25" fmla="*/ 135 h 1226"/>
                <a:gd name="T26" fmla="*/ 102 w 1385"/>
                <a:gd name="T27" fmla="*/ 57 h 1226"/>
                <a:gd name="T28" fmla="*/ 12 w 1385"/>
                <a:gd name="T29" fmla="*/ 6 h 1226"/>
                <a:gd name="T30" fmla="*/ 3 w 1385"/>
                <a:gd name="T31" fmla="*/ 18 h 1226"/>
                <a:gd name="T32" fmla="*/ 31 w 1385"/>
                <a:gd name="T33" fmla="*/ 109 h 1226"/>
                <a:gd name="T34" fmla="*/ 57 w 1385"/>
                <a:gd name="T35" fmla="*/ 177 h 1226"/>
                <a:gd name="T36" fmla="*/ 80 w 1385"/>
                <a:gd name="T37" fmla="*/ 228 h 1226"/>
                <a:gd name="T38" fmla="*/ 109 w 1385"/>
                <a:gd name="T39" fmla="*/ 286 h 1226"/>
                <a:gd name="T40" fmla="*/ 144 w 1385"/>
                <a:gd name="T41" fmla="*/ 348 h 1226"/>
                <a:gd name="T42" fmla="*/ 184 w 1385"/>
                <a:gd name="T43" fmla="*/ 412 h 1226"/>
                <a:gd name="T44" fmla="*/ 231 w 1385"/>
                <a:gd name="T45" fmla="*/ 480 h 1226"/>
                <a:gd name="T46" fmla="*/ 285 w 1385"/>
                <a:gd name="T47" fmla="*/ 550 h 1226"/>
                <a:gd name="T48" fmla="*/ 347 w 1385"/>
                <a:gd name="T49" fmla="*/ 621 h 1226"/>
                <a:gd name="T50" fmla="*/ 416 w 1385"/>
                <a:gd name="T51" fmla="*/ 694 h 1226"/>
                <a:gd name="T52" fmla="*/ 494 w 1385"/>
                <a:gd name="T53" fmla="*/ 767 h 1226"/>
                <a:gd name="T54" fmla="*/ 580 w 1385"/>
                <a:gd name="T55" fmla="*/ 839 h 1226"/>
                <a:gd name="T56" fmla="*/ 664 w 1385"/>
                <a:gd name="T57" fmla="*/ 903 h 1226"/>
                <a:gd name="T58" fmla="*/ 747 w 1385"/>
                <a:gd name="T59" fmla="*/ 959 h 1226"/>
                <a:gd name="T60" fmla="*/ 826 w 1385"/>
                <a:gd name="T61" fmla="*/ 1010 h 1226"/>
                <a:gd name="T62" fmla="*/ 902 w 1385"/>
                <a:gd name="T63" fmla="*/ 1052 h 1226"/>
                <a:gd name="T64" fmla="*/ 974 w 1385"/>
                <a:gd name="T65" fmla="*/ 1090 h 1226"/>
                <a:gd name="T66" fmla="*/ 1042 w 1385"/>
                <a:gd name="T67" fmla="*/ 1121 h 1226"/>
                <a:gd name="T68" fmla="*/ 1105 w 1385"/>
                <a:gd name="T69" fmla="*/ 1148 h 1226"/>
                <a:gd name="T70" fmla="*/ 1190 w 1385"/>
                <a:gd name="T71" fmla="*/ 1178 h 1226"/>
                <a:gd name="T72" fmla="*/ 1282 w 1385"/>
                <a:gd name="T73" fmla="*/ 1205 h 1226"/>
                <a:gd name="T74" fmla="*/ 1346 w 1385"/>
                <a:gd name="T75" fmla="*/ 1219 h 1226"/>
                <a:gd name="T76" fmla="*/ 1381 w 1385"/>
                <a:gd name="T77" fmla="*/ 1225 h 1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85" h="1226">
                  <a:moveTo>
                    <a:pt x="1385" y="1226"/>
                  </a:moveTo>
                  <a:lnTo>
                    <a:pt x="1374" y="1207"/>
                  </a:lnTo>
                  <a:lnTo>
                    <a:pt x="1338" y="1157"/>
                  </a:lnTo>
                  <a:lnTo>
                    <a:pt x="1313" y="1121"/>
                  </a:lnTo>
                  <a:lnTo>
                    <a:pt x="1282" y="1079"/>
                  </a:lnTo>
                  <a:lnTo>
                    <a:pt x="1245" y="1032"/>
                  </a:lnTo>
                  <a:lnTo>
                    <a:pt x="1204" y="980"/>
                  </a:lnTo>
                  <a:lnTo>
                    <a:pt x="1157" y="924"/>
                  </a:lnTo>
                  <a:lnTo>
                    <a:pt x="1105" y="864"/>
                  </a:lnTo>
                  <a:lnTo>
                    <a:pt x="1048" y="802"/>
                  </a:lnTo>
                  <a:lnTo>
                    <a:pt x="987" y="737"/>
                  </a:lnTo>
                  <a:lnTo>
                    <a:pt x="953" y="704"/>
                  </a:lnTo>
                  <a:lnTo>
                    <a:pt x="920" y="672"/>
                  </a:lnTo>
                  <a:lnTo>
                    <a:pt x="884" y="639"/>
                  </a:lnTo>
                  <a:lnTo>
                    <a:pt x="849" y="605"/>
                  </a:lnTo>
                  <a:lnTo>
                    <a:pt x="811" y="572"/>
                  </a:lnTo>
                  <a:lnTo>
                    <a:pt x="773" y="539"/>
                  </a:lnTo>
                  <a:lnTo>
                    <a:pt x="733" y="505"/>
                  </a:lnTo>
                  <a:lnTo>
                    <a:pt x="693" y="473"/>
                  </a:lnTo>
                  <a:lnTo>
                    <a:pt x="612" y="410"/>
                  </a:lnTo>
                  <a:lnTo>
                    <a:pt x="536" y="353"/>
                  </a:lnTo>
                  <a:lnTo>
                    <a:pt x="465" y="300"/>
                  </a:lnTo>
                  <a:lnTo>
                    <a:pt x="399" y="251"/>
                  </a:lnTo>
                  <a:lnTo>
                    <a:pt x="337" y="209"/>
                  </a:lnTo>
                  <a:lnTo>
                    <a:pt x="279" y="170"/>
                  </a:lnTo>
                  <a:lnTo>
                    <a:pt x="227" y="135"/>
                  </a:lnTo>
                  <a:lnTo>
                    <a:pt x="180" y="106"/>
                  </a:lnTo>
                  <a:lnTo>
                    <a:pt x="102" y="57"/>
                  </a:lnTo>
                  <a:lnTo>
                    <a:pt x="46" y="25"/>
                  </a:lnTo>
                  <a:lnTo>
                    <a:pt x="12" y="6"/>
                  </a:lnTo>
                  <a:lnTo>
                    <a:pt x="0" y="0"/>
                  </a:lnTo>
                  <a:lnTo>
                    <a:pt x="3" y="18"/>
                  </a:lnTo>
                  <a:lnTo>
                    <a:pt x="18" y="71"/>
                  </a:lnTo>
                  <a:lnTo>
                    <a:pt x="31" y="109"/>
                  </a:lnTo>
                  <a:lnTo>
                    <a:pt x="47" y="153"/>
                  </a:lnTo>
                  <a:lnTo>
                    <a:pt x="57" y="177"/>
                  </a:lnTo>
                  <a:lnTo>
                    <a:pt x="68" y="202"/>
                  </a:lnTo>
                  <a:lnTo>
                    <a:pt x="80" y="228"/>
                  </a:lnTo>
                  <a:lnTo>
                    <a:pt x="94" y="257"/>
                  </a:lnTo>
                  <a:lnTo>
                    <a:pt x="109" y="286"/>
                  </a:lnTo>
                  <a:lnTo>
                    <a:pt x="125" y="317"/>
                  </a:lnTo>
                  <a:lnTo>
                    <a:pt x="144" y="348"/>
                  </a:lnTo>
                  <a:lnTo>
                    <a:pt x="163" y="380"/>
                  </a:lnTo>
                  <a:lnTo>
                    <a:pt x="184" y="412"/>
                  </a:lnTo>
                  <a:lnTo>
                    <a:pt x="207" y="446"/>
                  </a:lnTo>
                  <a:lnTo>
                    <a:pt x="231" y="480"/>
                  </a:lnTo>
                  <a:lnTo>
                    <a:pt x="257" y="515"/>
                  </a:lnTo>
                  <a:lnTo>
                    <a:pt x="285" y="550"/>
                  </a:lnTo>
                  <a:lnTo>
                    <a:pt x="315" y="586"/>
                  </a:lnTo>
                  <a:lnTo>
                    <a:pt x="347" y="621"/>
                  </a:lnTo>
                  <a:lnTo>
                    <a:pt x="380" y="658"/>
                  </a:lnTo>
                  <a:lnTo>
                    <a:pt x="416" y="694"/>
                  </a:lnTo>
                  <a:lnTo>
                    <a:pt x="454" y="731"/>
                  </a:lnTo>
                  <a:lnTo>
                    <a:pt x="494" y="767"/>
                  </a:lnTo>
                  <a:lnTo>
                    <a:pt x="536" y="803"/>
                  </a:lnTo>
                  <a:lnTo>
                    <a:pt x="580" y="839"/>
                  </a:lnTo>
                  <a:lnTo>
                    <a:pt x="623" y="872"/>
                  </a:lnTo>
                  <a:lnTo>
                    <a:pt x="664" y="903"/>
                  </a:lnTo>
                  <a:lnTo>
                    <a:pt x="706" y="932"/>
                  </a:lnTo>
                  <a:lnTo>
                    <a:pt x="747" y="959"/>
                  </a:lnTo>
                  <a:lnTo>
                    <a:pt x="787" y="986"/>
                  </a:lnTo>
                  <a:lnTo>
                    <a:pt x="826" y="1010"/>
                  </a:lnTo>
                  <a:lnTo>
                    <a:pt x="865" y="1032"/>
                  </a:lnTo>
                  <a:lnTo>
                    <a:pt x="902" y="1052"/>
                  </a:lnTo>
                  <a:lnTo>
                    <a:pt x="938" y="1072"/>
                  </a:lnTo>
                  <a:lnTo>
                    <a:pt x="974" y="1090"/>
                  </a:lnTo>
                  <a:lnTo>
                    <a:pt x="1009" y="1106"/>
                  </a:lnTo>
                  <a:lnTo>
                    <a:pt x="1042" y="1121"/>
                  </a:lnTo>
                  <a:lnTo>
                    <a:pt x="1074" y="1135"/>
                  </a:lnTo>
                  <a:lnTo>
                    <a:pt x="1105" y="1148"/>
                  </a:lnTo>
                  <a:lnTo>
                    <a:pt x="1135" y="1159"/>
                  </a:lnTo>
                  <a:lnTo>
                    <a:pt x="1190" y="1178"/>
                  </a:lnTo>
                  <a:lnTo>
                    <a:pt x="1238" y="1194"/>
                  </a:lnTo>
                  <a:lnTo>
                    <a:pt x="1282" y="1205"/>
                  </a:lnTo>
                  <a:lnTo>
                    <a:pt x="1317" y="1213"/>
                  </a:lnTo>
                  <a:lnTo>
                    <a:pt x="1346" y="1219"/>
                  </a:lnTo>
                  <a:lnTo>
                    <a:pt x="1368" y="1223"/>
                  </a:lnTo>
                  <a:lnTo>
                    <a:pt x="1381" y="1225"/>
                  </a:lnTo>
                  <a:lnTo>
                    <a:pt x="1385" y="12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6" name="Freeform 37">
              <a:extLst>
                <a:ext uri="{FF2B5EF4-FFF2-40B4-BE49-F238E27FC236}">
                  <a16:creationId xmlns:a16="http://schemas.microsoft.com/office/drawing/2014/main" id="{4B1F868E-3EF8-4551-9EC6-89C5687EE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053" y="2311655"/>
              <a:ext cx="223509" cy="223509"/>
            </a:xfrm>
            <a:custGeom>
              <a:avLst/>
              <a:gdLst>
                <a:gd name="T0" fmla="*/ 284 w 514"/>
                <a:gd name="T1" fmla="*/ 1 h 513"/>
                <a:gd name="T2" fmla="*/ 322 w 514"/>
                <a:gd name="T3" fmla="*/ 8 h 513"/>
                <a:gd name="T4" fmla="*/ 358 w 514"/>
                <a:gd name="T5" fmla="*/ 19 h 513"/>
                <a:gd name="T6" fmla="*/ 391 w 514"/>
                <a:gd name="T7" fmla="*/ 36 h 513"/>
                <a:gd name="T8" fmla="*/ 421 w 514"/>
                <a:gd name="T9" fmla="*/ 58 h 513"/>
                <a:gd name="T10" fmla="*/ 447 w 514"/>
                <a:gd name="T11" fmla="*/ 84 h 513"/>
                <a:gd name="T12" fmla="*/ 470 w 514"/>
                <a:gd name="T13" fmla="*/ 112 h 513"/>
                <a:gd name="T14" fmla="*/ 489 w 514"/>
                <a:gd name="T15" fmla="*/ 146 h 513"/>
                <a:gd name="T16" fmla="*/ 502 w 514"/>
                <a:gd name="T17" fmla="*/ 180 h 513"/>
                <a:gd name="T18" fmla="*/ 511 w 514"/>
                <a:gd name="T19" fmla="*/ 217 h 513"/>
                <a:gd name="T20" fmla="*/ 514 w 514"/>
                <a:gd name="T21" fmla="*/ 256 h 513"/>
                <a:gd name="T22" fmla="*/ 511 w 514"/>
                <a:gd name="T23" fmla="*/ 296 h 513"/>
                <a:gd name="T24" fmla="*/ 502 w 514"/>
                <a:gd name="T25" fmla="*/ 333 h 513"/>
                <a:gd name="T26" fmla="*/ 489 w 514"/>
                <a:gd name="T27" fmla="*/ 367 h 513"/>
                <a:gd name="T28" fmla="*/ 470 w 514"/>
                <a:gd name="T29" fmla="*/ 401 h 513"/>
                <a:gd name="T30" fmla="*/ 447 w 514"/>
                <a:gd name="T31" fmla="*/ 429 h 513"/>
                <a:gd name="T32" fmla="*/ 421 w 514"/>
                <a:gd name="T33" fmla="*/ 455 h 513"/>
                <a:gd name="T34" fmla="*/ 391 w 514"/>
                <a:gd name="T35" fmla="*/ 476 h 513"/>
                <a:gd name="T36" fmla="*/ 358 w 514"/>
                <a:gd name="T37" fmla="*/ 494 h 513"/>
                <a:gd name="T38" fmla="*/ 322 w 514"/>
                <a:gd name="T39" fmla="*/ 505 h 513"/>
                <a:gd name="T40" fmla="*/ 284 w 514"/>
                <a:gd name="T41" fmla="*/ 512 h 513"/>
                <a:gd name="T42" fmla="*/ 244 w 514"/>
                <a:gd name="T43" fmla="*/ 513 h 513"/>
                <a:gd name="T44" fmla="*/ 206 w 514"/>
                <a:gd name="T45" fmla="*/ 509 h 513"/>
                <a:gd name="T46" fmla="*/ 169 w 514"/>
                <a:gd name="T47" fmla="*/ 498 h 513"/>
                <a:gd name="T48" fmla="*/ 135 w 514"/>
                <a:gd name="T49" fmla="*/ 482 h 513"/>
                <a:gd name="T50" fmla="*/ 104 w 514"/>
                <a:gd name="T51" fmla="*/ 463 h 513"/>
                <a:gd name="T52" fmla="*/ 76 w 514"/>
                <a:gd name="T53" fmla="*/ 439 h 513"/>
                <a:gd name="T54" fmla="*/ 52 w 514"/>
                <a:gd name="T55" fmla="*/ 410 h 513"/>
                <a:gd name="T56" fmla="*/ 31 w 514"/>
                <a:gd name="T57" fmla="*/ 379 h 513"/>
                <a:gd name="T58" fmla="*/ 16 w 514"/>
                <a:gd name="T59" fmla="*/ 344 h 513"/>
                <a:gd name="T60" fmla="*/ 6 w 514"/>
                <a:gd name="T61" fmla="*/ 309 h 513"/>
                <a:gd name="T62" fmla="*/ 0 w 514"/>
                <a:gd name="T63" fmla="*/ 270 h 513"/>
                <a:gd name="T64" fmla="*/ 2 w 514"/>
                <a:gd name="T65" fmla="*/ 231 h 513"/>
                <a:gd name="T66" fmla="*/ 8 w 514"/>
                <a:gd name="T67" fmla="*/ 193 h 513"/>
                <a:gd name="T68" fmla="*/ 21 w 514"/>
                <a:gd name="T69" fmla="*/ 156 h 513"/>
                <a:gd name="T70" fmla="*/ 37 w 514"/>
                <a:gd name="T71" fmla="*/ 124 h 513"/>
                <a:gd name="T72" fmla="*/ 59 w 514"/>
                <a:gd name="T73" fmla="*/ 93 h 513"/>
                <a:gd name="T74" fmla="*/ 84 w 514"/>
                <a:gd name="T75" fmla="*/ 66 h 513"/>
                <a:gd name="T76" fmla="*/ 114 w 514"/>
                <a:gd name="T77" fmla="*/ 43 h 513"/>
                <a:gd name="T78" fmla="*/ 146 w 514"/>
                <a:gd name="T79" fmla="*/ 25 h 513"/>
                <a:gd name="T80" fmla="*/ 181 w 514"/>
                <a:gd name="T81" fmla="*/ 11 h 513"/>
                <a:gd name="T82" fmla="*/ 219 w 514"/>
                <a:gd name="T83" fmla="*/ 2 h 513"/>
                <a:gd name="T84" fmla="*/ 258 w 514"/>
                <a:gd name="T85" fmla="*/ 0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14" h="513">
                  <a:moveTo>
                    <a:pt x="258" y="0"/>
                  </a:moveTo>
                  <a:lnTo>
                    <a:pt x="270" y="0"/>
                  </a:lnTo>
                  <a:lnTo>
                    <a:pt x="284" y="1"/>
                  </a:lnTo>
                  <a:lnTo>
                    <a:pt x="297" y="2"/>
                  </a:lnTo>
                  <a:lnTo>
                    <a:pt x="309" y="4"/>
                  </a:lnTo>
                  <a:lnTo>
                    <a:pt x="322" y="8"/>
                  </a:lnTo>
                  <a:lnTo>
                    <a:pt x="333" y="11"/>
                  </a:lnTo>
                  <a:lnTo>
                    <a:pt x="346" y="15"/>
                  </a:lnTo>
                  <a:lnTo>
                    <a:pt x="358" y="19"/>
                  </a:lnTo>
                  <a:lnTo>
                    <a:pt x="369" y="25"/>
                  </a:lnTo>
                  <a:lnTo>
                    <a:pt x="379" y="31"/>
                  </a:lnTo>
                  <a:lnTo>
                    <a:pt x="391" y="36"/>
                  </a:lnTo>
                  <a:lnTo>
                    <a:pt x="401" y="43"/>
                  </a:lnTo>
                  <a:lnTo>
                    <a:pt x="412" y="50"/>
                  </a:lnTo>
                  <a:lnTo>
                    <a:pt x="421" y="58"/>
                  </a:lnTo>
                  <a:lnTo>
                    <a:pt x="430" y="66"/>
                  </a:lnTo>
                  <a:lnTo>
                    <a:pt x="439" y="74"/>
                  </a:lnTo>
                  <a:lnTo>
                    <a:pt x="447" y="84"/>
                  </a:lnTo>
                  <a:lnTo>
                    <a:pt x="455" y="93"/>
                  </a:lnTo>
                  <a:lnTo>
                    <a:pt x="463" y="103"/>
                  </a:lnTo>
                  <a:lnTo>
                    <a:pt x="470" y="112"/>
                  </a:lnTo>
                  <a:lnTo>
                    <a:pt x="477" y="124"/>
                  </a:lnTo>
                  <a:lnTo>
                    <a:pt x="483" y="134"/>
                  </a:lnTo>
                  <a:lnTo>
                    <a:pt x="489" y="146"/>
                  </a:lnTo>
                  <a:lnTo>
                    <a:pt x="494" y="156"/>
                  </a:lnTo>
                  <a:lnTo>
                    <a:pt x="499" y="169"/>
                  </a:lnTo>
                  <a:lnTo>
                    <a:pt x="502" y="180"/>
                  </a:lnTo>
                  <a:lnTo>
                    <a:pt x="506" y="193"/>
                  </a:lnTo>
                  <a:lnTo>
                    <a:pt x="509" y="204"/>
                  </a:lnTo>
                  <a:lnTo>
                    <a:pt x="511" y="217"/>
                  </a:lnTo>
                  <a:lnTo>
                    <a:pt x="513" y="231"/>
                  </a:lnTo>
                  <a:lnTo>
                    <a:pt x="514" y="243"/>
                  </a:lnTo>
                  <a:lnTo>
                    <a:pt x="514" y="256"/>
                  </a:lnTo>
                  <a:lnTo>
                    <a:pt x="514" y="270"/>
                  </a:lnTo>
                  <a:lnTo>
                    <a:pt x="513" y="282"/>
                  </a:lnTo>
                  <a:lnTo>
                    <a:pt x="511" y="296"/>
                  </a:lnTo>
                  <a:lnTo>
                    <a:pt x="509" y="309"/>
                  </a:lnTo>
                  <a:lnTo>
                    <a:pt x="506" y="320"/>
                  </a:lnTo>
                  <a:lnTo>
                    <a:pt x="502" y="333"/>
                  </a:lnTo>
                  <a:lnTo>
                    <a:pt x="499" y="344"/>
                  </a:lnTo>
                  <a:lnTo>
                    <a:pt x="494" y="357"/>
                  </a:lnTo>
                  <a:lnTo>
                    <a:pt x="489" y="367"/>
                  </a:lnTo>
                  <a:lnTo>
                    <a:pt x="483" y="379"/>
                  </a:lnTo>
                  <a:lnTo>
                    <a:pt x="477" y="389"/>
                  </a:lnTo>
                  <a:lnTo>
                    <a:pt x="470" y="401"/>
                  </a:lnTo>
                  <a:lnTo>
                    <a:pt x="463" y="410"/>
                  </a:lnTo>
                  <a:lnTo>
                    <a:pt x="455" y="420"/>
                  </a:lnTo>
                  <a:lnTo>
                    <a:pt x="447" y="429"/>
                  </a:lnTo>
                  <a:lnTo>
                    <a:pt x="439" y="439"/>
                  </a:lnTo>
                  <a:lnTo>
                    <a:pt x="430" y="447"/>
                  </a:lnTo>
                  <a:lnTo>
                    <a:pt x="421" y="455"/>
                  </a:lnTo>
                  <a:lnTo>
                    <a:pt x="412" y="463"/>
                  </a:lnTo>
                  <a:lnTo>
                    <a:pt x="401" y="470"/>
                  </a:lnTo>
                  <a:lnTo>
                    <a:pt x="391" y="476"/>
                  </a:lnTo>
                  <a:lnTo>
                    <a:pt x="379" y="482"/>
                  </a:lnTo>
                  <a:lnTo>
                    <a:pt x="369" y="488"/>
                  </a:lnTo>
                  <a:lnTo>
                    <a:pt x="358" y="494"/>
                  </a:lnTo>
                  <a:lnTo>
                    <a:pt x="346" y="498"/>
                  </a:lnTo>
                  <a:lnTo>
                    <a:pt x="333" y="502"/>
                  </a:lnTo>
                  <a:lnTo>
                    <a:pt x="322" y="505"/>
                  </a:lnTo>
                  <a:lnTo>
                    <a:pt x="309" y="509"/>
                  </a:lnTo>
                  <a:lnTo>
                    <a:pt x="297" y="511"/>
                  </a:lnTo>
                  <a:lnTo>
                    <a:pt x="284" y="512"/>
                  </a:lnTo>
                  <a:lnTo>
                    <a:pt x="270" y="513"/>
                  </a:lnTo>
                  <a:lnTo>
                    <a:pt x="258" y="513"/>
                  </a:lnTo>
                  <a:lnTo>
                    <a:pt x="244" y="513"/>
                  </a:lnTo>
                  <a:lnTo>
                    <a:pt x="231" y="512"/>
                  </a:lnTo>
                  <a:lnTo>
                    <a:pt x="219" y="511"/>
                  </a:lnTo>
                  <a:lnTo>
                    <a:pt x="206" y="509"/>
                  </a:lnTo>
                  <a:lnTo>
                    <a:pt x="193" y="505"/>
                  </a:lnTo>
                  <a:lnTo>
                    <a:pt x="181" y="502"/>
                  </a:lnTo>
                  <a:lnTo>
                    <a:pt x="169" y="498"/>
                  </a:lnTo>
                  <a:lnTo>
                    <a:pt x="158" y="494"/>
                  </a:lnTo>
                  <a:lnTo>
                    <a:pt x="146" y="488"/>
                  </a:lnTo>
                  <a:lnTo>
                    <a:pt x="135" y="482"/>
                  </a:lnTo>
                  <a:lnTo>
                    <a:pt x="124" y="476"/>
                  </a:lnTo>
                  <a:lnTo>
                    <a:pt x="114" y="470"/>
                  </a:lnTo>
                  <a:lnTo>
                    <a:pt x="104" y="463"/>
                  </a:lnTo>
                  <a:lnTo>
                    <a:pt x="93" y="455"/>
                  </a:lnTo>
                  <a:lnTo>
                    <a:pt x="84" y="447"/>
                  </a:lnTo>
                  <a:lnTo>
                    <a:pt x="76" y="439"/>
                  </a:lnTo>
                  <a:lnTo>
                    <a:pt x="67" y="429"/>
                  </a:lnTo>
                  <a:lnTo>
                    <a:pt x="59" y="420"/>
                  </a:lnTo>
                  <a:lnTo>
                    <a:pt x="52" y="410"/>
                  </a:lnTo>
                  <a:lnTo>
                    <a:pt x="44" y="401"/>
                  </a:lnTo>
                  <a:lnTo>
                    <a:pt x="37" y="389"/>
                  </a:lnTo>
                  <a:lnTo>
                    <a:pt x="31" y="379"/>
                  </a:lnTo>
                  <a:lnTo>
                    <a:pt x="26" y="367"/>
                  </a:lnTo>
                  <a:lnTo>
                    <a:pt x="21" y="357"/>
                  </a:lnTo>
                  <a:lnTo>
                    <a:pt x="16" y="344"/>
                  </a:lnTo>
                  <a:lnTo>
                    <a:pt x="12" y="333"/>
                  </a:lnTo>
                  <a:lnTo>
                    <a:pt x="8" y="320"/>
                  </a:lnTo>
                  <a:lnTo>
                    <a:pt x="6" y="309"/>
                  </a:lnTo>
                  <a:lnTo>
                    <a:pt x="4" y="296"/>
                  </a:lnTo>
                  <a:lnTo>
                    <a:pt x="2" y="282"/>
                  </a:lnTo>
                  <a:lnTo>
                    <a:pt x="0" y="270"/>
                  </a:lnTo>
                  <a:lnTo>
                    <a:pt x="0" y="256"/>
                  </a:lnTo>
                  <a:lnTo>
                    <a:pt x="0" y="243"/>
                  </a:lnTo>
                  <a:lnTo>
                    <a:pt x="2" y="231"/>
                  </a:lnTo>
                  <a:lnTo>
                    <a:pt x="4" y="217"/>
                  </a:lnTo>
                  <a:lnTo>
                    <a:pt x="6" y="204"/>
                  </a:lnTo>
                  <a:lnTo>
                    <a:pt x="8" y="193"/>
                  </a:lnTo>
                  <a:lnTo>
                    <a:pt x="12" y="180"/>
                  </a:lnTo>
                  <a:lnTo>
                    <a:pt x="16" y="169"/>
                  </a:lnTo>
                  <a:lnTo>
                    <a:pt x="21" y="156"/>
                  </a:lnTo>
                  <a:lnTo>
                    <a:pt x="26" y="146"/>
                  </a:lnTo>
                  <a:lnTo>
                    <a:pt x="31" y="134"/>
                  </a:lnTo>
                  <a:lnTo>
                    <a:pt x="37" y="124"/>
                  </a:lnTo>
                  <a:lnTo>
                    <a:pt x="44" y="112"/>
                  </a:lnTo>
                  <a:lnTo>
                    <a:pt x="52" y="103"/>
                  </a:lnTo>
                  <a:lnTo>
                    <a:pt x="59" y="93"/>
                  </a:lnTo>
                  <a:lnTo>
                    <a:pt x="67" y="84"/>
                  </a:lnTo>
                  <a:lnTo>
                    <a:pt x="76" y="74"/>
                  </a:lnTo>
                  <a:lnTo>
                    <a:pt x="84" y="66"/>
                  </a:lnTo>
                  <a:lnTo>
                    <a:pt x="93" y="58"/>
                  </a:lnTo>
                  <a:lnTo>
                    <a:pt x="104" y="50"/>
                  </a:lnTo>
                  <a:lnTo>
                    <a:pt x="114" y="43"/>
                  </a:lnTo>
                  <a:lnTo>
                    <a:pt x="124" y="36"/>
                  </a:lnTo>
                  <a:lnTo>
                    <a:pt x="135" y="31"/>
                  </a:lnTo>
                  <a:lnTo>
                    <a:pt x="146" y="25"/>
                  </a:lnTo>
                  <a:lnTo>
                    <a:pt x="158" y="19"/>
                  </a:lnTo>
                  <a:lnTo>
                    <a:pt x="169" y="15"/>
                  </a:lnTo>
                  <a:lnTo>
                    <a:pt x="181" y="11"/>
                  </a:lnTo>
                  <a:lnTo>
                    <a:pt x="193" y="8"/>
                  </a:lnTo>
                  <a:lnTo>
                    <a:pt x="206" y="4"/>
                  </a:lnTo>
                  <a:lnTo>
                    <a:pt x="219" y="2"/>
                  </a:lnTo>
                  <a:lnTo>
                    <a:pt x="231" y="1"/>
                  </a:lnTo>
                  <a:lnTo>
                    <a:pt x="244" y="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7" name="Freeform 38">
              <a:extLst>
                <a:ext uri="{FF2B5EF4-FFF2-40B4-BE49-F238E27FC236}">
                  <a16:creationId xmlns:a16="http://schemas.microsoft.com/office/drawing/2014/main" id="{FFC91C24-611A-4136-B944-E9523A4AC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2099" y="2379622"/>
              <a:ext cx="91495" cy="91495"/>
            </a:xfrm>
            <a:custGeom>
              <a:avLst/>
              <a:gdLst>
                <a:gd name="T0" fmla="*/ 116 w 212"/>
                <a:gd name="T1" fmla="*/ 0 h 210"/>
                <a:gd name="T2" fmla="*/ 137 w 212"/>
                <a:gd name="T3" fmla="*/ 5 h 210"/>
                <a:gd name="T4" fmla="*/ 157 w 212"/>
                <a:gd name="T5" fmla="*/ 13 h 210"/>
                <a:gd name="T6" fmla="*/ 173 w 212"/>
                <a:gd name="T7" fmla="*/ 24 h 210"/>
                <a:gd name="T8" fmla="*/ 188 w 212"/>
                <a:gd name="T9" fmla="*/ 38 h 210"/>
                <a:gd name="T10" fmla="*/ 199 w 212"/>
                <a:gd name="T11" fmla="*/ 55 h 210"/>
                <a:gd name="T12" fmla="*/ 206 w 212"/>
                <a:gd name="T13" fmla="*/ 73 h 210"/>
                <a:gd name="T14" fmla="*/ 211 w 212"/>
                <a:gd name="T15" fmla="*/ 94 h 210"/>
                <a:gd name="T16" fmla="*/ 211 w 212"/>
                <a:gd name="T17" fmla="*/ 116 h 210"/>
                <a:gd name="T18" fmla="*/ 206 w 212"/>
                <a:gd name="T19" fmla="*/ 137 h 210"/>
                <a:gd name="T20" fmla="*/ 199 w 212"/>
                <a:gd name="T21" fmla="*/ 155 h 210"/>
                <a:gd name="T22" fmla="*/ 188 w 212"/>
                <a:gd name="T23" fmla="*/ 172 h 210"/>
                <a:gd name="T24" fmla="*/ 173 w 212"/>
                <a:gd name="T25" fmla="*/ 186 h 210"/>
                <a:gd name="T26" fmla="*/ 157 w 212"/>
                <a:gd name="T27" fmla="*/ 198 h 210"/>
                <a:gd name="T28" fmla="*/ 137 w 212"/>
                <a:gd name="T29" fmla="*/ 206 h 210"/>
                <a:gd name="T30" fmla="*/ 116 w 212"/>
                <a:gd name="T31" fmla="*/ 210 h 210"/>
                <a:gd name="T32" fmla="*/ 95 w 212"/>
                <a:gd name="T33" fmla="*/ 210 h 210"/>
                <a:gd name="T34" fmla="*/ 74 w 212"/>
                <a:gd name="T35" fmla="*/ 206 h 210"/>
                <a:gd name="T36" fmla="*/ 56 w 212"/>
                <a:gd name="T37" fmla="*/ 198 h 210"/>
                <a:gd name="T38" fmla="*/ 38 w 212"/>
                <a:gd name="T39" fmla="*/ 186 h 210"/>
                <a:gd name="T40" fmla="*/ 24 w 212"/>
                <a:gd name="T41" fmla="*/ 172 h 210"/>
                <a:gd name="T42" fmla="*/ 13 w 212"/>
                <a:gd name="T43" fmla="*/ 155 h 210"/>
                <a:gd name="T44" fmla="*/ 5 w 212"/>
                <a:gd name="T45" fmla="*/ 137 h 210"/>
                <a:gd name="T46" fmla="*/ 0 w 212"/>
                <a:gd name="T47" fmla="*/ 116 h 210"/>
                <a:gd name="T48" fmla="*/ 0 w 212"/>
                <a:gd name="T49" fmla="*/ 94 h 210"/>
                <a:gd name="T50" fmla="*/ 5 w 212"/>
                <a:gd name="T51" fmla="*/ 73 h 210"/>
                <a:gd name="T52" fmla="*/ 13 w 212"/>
                <a:gd name="T53" fmla="*/ 55 h 210"/>
                <a:gd name="T54" fmla="*/ 24 w 212"/>
                <a:gd name="T55" fmla="*/ 38 h 210"/>
                <a:gd name="T56" fmla="*/ 38 w 212"/>
                <a:gd name="T57" fmla="*/ 24 h 210"/>
                <a:gd name="T58" fmla="*/ 56 w 212"/>
                <a:gd name="T59" fmla="*/ 13 h 210"/>
                <a:gd name="T60" fmla="*/ 74 w 212"/>
                <a:gd name="T61" fmla="*/ 5 h 210"/>
                <a:gd name="T62" fmla="*/ 95 w 212"/>
                <a:gd name="T63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2" h="210">
                  <a:moveTo>
                    <a:pt x="106" y="0"/>
                  </a:moveTo>
                  <a:lnTo>
                    <a:pt x="116" y="0"/>
                  </a:lnTo>
                  <a:lnTo>
                    <a:pt x="127" y="2"/>
                  </a:lnTo>
                  <a:lnTo>
                    <a:pt x="137" y="5"/>
                  </a:lnTo>
                  <a:lnTo>
                    <a:pt x="147" y="8"/>
                  </a:lnTo>
                  <a:lnTo>
                    <a:pt x="157" y="13"/>
                  </a:lnTo>
                  <a:lnTo>
                    <a:pt x="165" y="17"/>
                  </a:lnTo>
                  <a:lnTo>
                    <a:pt x="173" y="24"/>
                  </a:lnTo>
                  <a:lnTo>
                    <a:pt x="181" y="31"/>
                  </a:lnTo>
                  <a:lnTo>
                    <a:pt x="188" y="38"/>
                  </a:lnTo>
                  <a:lnTo>
                    <a:pt x="193" y="46"/>
                  </a:lnTo>
                  <a:lnTo>
                    <a:pt x="199" y="55"/>
                  </a:lnTo>
                  <a:lnTo>
                    <a:pt x="203" y="64"/>
                  </a:lnTo>
                  <a:lnTo>
                    <a:pt x="206" y="73"/>
                  </a:lnTo>
                  <a:lnTo>
                    <a:pt x="209" y="84"/>
                  </a:lnTo>
                  <a:lnTo>
                    <a:pt x="211" y="94"/>
                  </a:lnTo>
                  <a:lnTo>
                    <a:pt x="212" y="106"/>
                  </a:lnTo>
                  <a:lnTo>
                    <a:pt x="211" y="116"/>
                  </a:lnTo>
                  <a:lnTo>
                    <a:pt x="209" y="126"/>
                  </a:lnTo>
                  <a:lnTo>
                    <a:pt x="206" y="137"/>
                  </a:lnTo>
                  <a:lnTo>
                    <a:pt x="203" y="146"/>
                  </a:lnTo>
                  <a:lnTo>
                    <a:pt x="199" y="155"/>
                  </a:lnTo>
                  <a:lnTo>
                    <a:pt x="193" y="164"/>
                  </a:lnTo>
                  <a:lnTo>
                    <a:pt x="188" y="172"/>
                  </a:lnTo>
                  <a:lnTo>
                    <a:pt x="181" y="179"/>
                  </a:lnTo>
                  <a:lnTo>
                    <a:pt x="173" y="186"/>
                  </a:lnTo>
                  <a:lnTo>
                    <a:pt x="165" y="193"/>
                  </a:lnTo>
                  <a:lnTo>
                    <a:pt x="157" y="198"/>
                  </a:lnTo>
                  <a:lnTo>
                    <a:pt x="147" y="202"/>
                  </a:lnTo>
                  <a:lnTo>
                    <a:pt x="137" y="206"/>
                  </a:lnTo>
                  <a:lnTo>
                    <a:pt x="127" y="208"/>
                  </a:lnTo>
                  <a:lnTo>
                    <a:pt x="116" y="210"/>
                  </a:lnTo>
                  <a:lnTo>
                    <a:pt x="106" y="210"/>
                  </a:lnTo>
                  <a:lnTo>
                    <a:pt x="95" y="210"/>
                  </a:lnTo>
                  <a:lnTo>
                    <a:pt x="84" y="208"/>
                  </a:lnTo>
                  <a:lnTo>
                    <a:pt x="74" y="206"/>
                  </a:lnTo>
                  <a:lnTo>
                    <a:pt x="65" y="202"/>
                  </a:lnTo>
                  <a:lnTo>
                    <a:pt x="56" y="198"/>
                  </a:lnTo>
                  <a:lnTo>
                    <a:pt x="46" y="193"/>
                  </a:lnTo>
                  <a:lnTo>
                    <a:pt x="38" y="186"/>
                  </a:lnTo>
                  <a:lnTo>
                    <a:pt x="31" y="179"/>
                  </a:lnTo>
                  <a:lnTo>
                    <a:pt x="24" y="172"/>
                  </a:lnTo>
                  <a:lnTo>
                    <a:pt x="19" y="164"/>
                  </a:lnTo>
                  <a:lnTo>
                    <a:pt x="13" y="155"/>
                  </a:lnTo>
                  <a:lnTo>
                    <a:pt x="8" y="146"/>
                  </a:lnTo>
                  <a:lnTo>
                    <a:pt x="5" y="137"/>
                  </a:lnTo>
                  <a:lnTo>
                    <a:pt x="3" y="126"/>
                  </a:lnTo>
                  <a:lnTo>
                    <a:pt x="0" y="116"/>
                  </a:lnTo>
                  <a:lnTo>
                    <a:pt x="0" y="106"/>
                  </a:lnTo>
                  <a:lnTo>
                    <a:pt x="0" y="94"/>
                  </a:lnTo>
                  <a:lnTo>
                    <a:pt x="3" y="84"/>
                  </a:lnTo>
                  <a:lnTo>
                    <a:pt x="5" y="73"/>
                  </a:lnTo>
                  <a:lnTo>
                    <a:pt x="8" y="64"/>
                  </a:lnTo>
                  <a:lnTo>
                    <a:pt x="13" y="55"/>
                  </a:lnTo>
                  <a:lnTo>
                    <a:pt x="19" y="46"/>
                  </a:lnTo>
                  <a:lnTo>
                    <a:pt x="24" y="38"/>
                  </a:lnTo>
                  <a:lnTo>
                    <a:pt x="31" y="31"/>
                  </a:lnTo>
                  <a:lnTo>
                    <a:pt x="38" y="24"/>
                  </a:lnTo>
                  <a:lnTo>
                    <a:pt x="46" y="17"/>
                  </a:lnTo>
                  <a:lnTo>
                    <a:pt x="56" y="13"/>
                  </a:lnTo>
                  <a:lnTo>
                    <a:pt x="65" y="8"/>
                  </a:lnTo>
                  <a:lnTo>
                    <a:pt x="74" y="5"/>
                  </a:lnTo>
                  <a:lnTo>
                    <a:pt x="84" y="2"/>
                  </a:lnTo>
                  <a:lnTo>
                    <a:pt x="95" y="0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8B8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8" name="Freeform 39">
              <a:extLst>
                <a:ext uri="{FF2B5EF4-FFF2-40B4-BE49-F238E27FC236}">
                  <a16:creationId xmlns:a16="http://schemas.microsoft.com/office/drawing/2014/main" id="{28D68081-AE62-41CC-8A78-4A96362C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6274" y="4029140"/>
              <a:ext cx="3512096" cy="965922"/>
            </a:xfrm>
            <a:custGeom>
              <a:avLst/>
              <a:gdLst>
                <a:gd name="T0" fmla="*/ 24 w 8060"/>
                <a:gd name="T1" fmla="*/ 2203 h 2218"/>
                <a:gd name="T2" fmla="*/ 198 w 8060"/>
                <a:gd name="T3" fmla="*/ 2094 h 2218"/>
                <a:gd name="T4" fmla="*/ 511 w 8060"/>
                <a:gd name="T5" fmla="*/ 1898 h 2218"/>
                <a:gd name="T6" fmla="*/ 924 w 8060"/>
                <a:gd name="T7" fmla="*/ 1637 h 2218"/>
                <a:gd name="T8" fmla="*/ 1399 w 8060"/>
                <a:gd name="T9" fmla="*/ 1336 h 2218"/>
                <a:gd name="T10" fmla="*/ 1898 w 8060"/>
                <a:gd name="T11" fmla="*/ 1016 h 2218"/>
                <a:gd name="T12" fmla="*/ 2384 w 8060"/>
                <a:gd name="T13" fmla="*/ 703 h 2218"/>
                <a:gd name="T14" fmla="*/ 2818 w 8060"/>
                <a:gd name="T15" fmla="*/ 418 h 2218"/>
                <a:gd name="T16" fmla="*/ 3092 w 8060"/>
                <a:gd name="T17" fmla="*/ 238 h 2218"/>
                <a:gd name="T18" fmla="*/ 3270 w 8060"/>
                <a:gd name="T19" fmla="*/ 144 h 2218"/>
                <a:gd name="T20" fmla="*/ 3451 w 8060"/>
                <a:gd name="T21" fmla="*/ 77 h 2218"/>
                <a:gd name="T22" fmla="*/ 3636 w 8060"/>
                <a:gd name="T23" fmla="*/ 30 h 2218"/>
                <a:gd name="T24" fmla="*/ 3822 w 8060"/>
                <a:gd name="T25" fmla="*/ 4 h 2218"/>
                <a:gd name="T26" fmla="*/ 4010 w 8060"/>
                <a:gd name="T27" fmla="*/ 0 h 2218"/>
                <a:gd name="T28" fmla="*/ 4197 w 8060"/>
                <a:gd name="T29" fmla="*/ 12 h 2218"/>
                <a:gd name="T30" fmla="*/ 4382 w 8060"/>
                <a:gd name="T31" fmla="*/ 42 h 2218"/>
                <a:gd name="T32" fmla="*/ 4564 w 8060"/>
                <a:gd name="T33" fmla="*/ 89 h 2218"/>
                <a:gd name="T34" fmla="*/ 4744 w 8060"/>
                <a:gd name="T35" fmla="*/ 149 h 2218"/>
                <a:gd name="T36" fmla="*/ 4918 w 8060"/>
                <a:gd name="T37" fmla="*/ 224 h 2218"/>
                <a:gd name="T38" fmla="*/ 5086 w 8060"/>
                <a:gd name="T39" fmla="*/ 310 h 2218"/>
                <a:gd name="T40" fmla="*/ 5248 w 8060"/>
                <a:gd name="T41" fmla="*/ 406 h 2218"/>
                <a:gd name="T42" fmla="*/ 5401 w 8060"/>
                <a:gd name="T43" fmla="*/ 512 h 2218"/>
                <a:gd name="T44" fmla="*/ 5545 w 8060"/>
                <a:gd name="T45" fmla="*/ 626 h 2218"/>
                <a:gd name="T46" fmla="*/ 5680 w 8060"/>
                <a:gd name="T47" fmla="*/ 746 h 2218"/>
                <a:gd name="T48" fmla="*/ 5807 w 8060"/>
                <a:gd name="T49" fmla="*/ 873 h 2218"/>
                <a:gd name="T50" fmla="*/ 5952 w 8060"/>
                <a:gd name="T51" fmla="*/ 999 h 2218"/>
                <a:gd name="T52" fmla="*/ 6114 w 8060"/>
                <a:gd name="T53" fmla="*/ 1127 h 2218"/>
                <a:gd name="T54" fmla="*/ 6291 w 8060"/>
                <a:gd name="T55" fmla="*/ 1252 h 2218"/>
                <a:gd name="T56" fmla="*/ 6476 w 8060"/>
                <a:gd name="T57" fmla="*/ 1374 h 2218"/>
                <a:gd name="T58" fmla="*/ 6667 w 8060"/>
                <a:gd name="T59" fmla="*/ 1493 h 2218"/>
                <a:gd name="T60" fmla="*/ 6862 w 8060"/>
                <a:gd name="T61" fmla="*/ 1607 h 2218"/>
                <a:gd name="T62" fmla="*/ 7053 w 8060"/>
                <a:gd name="T63" fmla="*/ 1715 h 2218"/>
                <a:gd name="T64" fmla="*/ 7239 w 8060"/>
                <a:gd name="T65" fmla="*/ 1815 h 2218"/>
                <a:gd name="T66" fmla="*/ 7416 w 8060"/>
                <a:gd name="T67" fmla="*/ 1907 h 2218"/>
                <a:gd name="T68" fmla="*/ 7654 w 8060"/>
                <a:gd name="T69" fmla="*/ 2026 h 2218"/>
                <a:gd name="T70" fmla="*/ 7902 w 8060"/>
                <a:gd name="T71" fmla="*/ 2146 h 2218"/>
                <a:gd name="T72" fmla="*/ 8040 w 8060"/>
                <a:gd name="T73" fmla="*/ 2210 h 2218"/>
                <a:gd name="T74" fmla="*/ 0 w 8060"/>
                <a:gd name="T75" fmla="*/ 2218 h 2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060" h="2218">
                  <a:moveTo>
                    <a:pt x="0" y="2218"/>
                  </a:moveTo>
                  <a:lnTo>
                    <a:pt x="24" y="2203"/>
                  </a:lnTo>
                  <a:lnTo>
                    <a:pt x="92" y="2161"/>
                  </a:lnTo>
                  <a:lnTo>
                    <a:pt x="198" y="2094"/>
                  </a:lnTo>
                  <a:lnTo>
                    <a:pt x="340" y="2006"/>
                  </a:lnTo>
                  <a:lnTo>
                    <a:pt x="511" y="1898"/>
                  </a:lnTo>
                  <a:lnTo>
                    <a:pt x="707" y="1774"/>
                  </a:lnTo>
                  <a:lnTo>
                    <a:pt x="924" y="1637"/>
                  </a:lnTo>
                  <a:lnTo>
                    <a:pt x="1156" y="1490"/>
                  </a:lnTo>
                  <a:lnTo>
                    <a:pt x="1399" y="1336"/>
                  </a:lnTo>
                  <a:lnTo>
                    <a:pt x="1648" y="1177"/>
                  </a:lnTo>
                  <a:lnTo>
                    <a:pt x="1898" y="1016"/>
                  </a:lnTo>
                  <a:lnTo>
                    <a:pt x="2145" y="858"/>
                  </a:lnTo>
                  <a:lnTo>
                    <a:pt x="2384" y="703"/>
                  </a:lnTo>
                  <a:lnTo>
                    <a:pt x="2611" y="556"/>
                  </a:lnTo>
                  <a:lnTo>
                    <a:pt x="2818" y="418"/>
                  </a:lnTo>
                  <a:lnTo>
                    <a:pt x="3005" y="293"/>
                  </a:lnTo>
                  <a:lnTo>
                    <a:pt x="3092" y="238"/>
                  </a:lnTo>
                  <a:lnTo>
                    <a:pt x="3180" y="188"/>
                  </a:lnTo>
                  <a:lnTo>
                    <a:pt x="3270" y="144"/>
                  </a:lnTo>
                  <a:lnTo>
                    <a:pt x="3361" y="108"/>
                  </a:lnTo>
                  <a:lnTo>
                    <a:pt x="3451" y="77"/>
                  </a:lnTo>
                  <a:lnTo>
                    <a:pt x="3543" y="50"/>
                  </a:lnTo>
                  <a:lnTo>
                    <a:pt x="3636" y="30"/>
                  </a:lnTo>
                  <a:lnTo>
                    <a:pt x="3729" y="15"/>
                  </a:lnTo>
                  <a:lnTo>
                    <a:pt x="3822" y="4"/>
                  </a:lnTo>
                  <a:lnTo>
                    <a:pt x="3917" y="0"/>
                  </a:lnTo>
                  <a:lnTo>
                    <a:pt x="4010" y="0"/>
                  </a:lnTo>
                  <a:lnTo>
                    <a:pt x="4104" y="3"/>
                  </a:lnTo>
                  <a:lnTo>
                    <a:pt x="4197" y="12"/>
                  </a:lnTo>
                  <a:lnTo>
                    <a:pt x="4290" y="25"/>
                  </a:lnTo>
                  <a:lnTo>
                    <a:pt x="4382" y="42"/>
                  </a:lnTo>
                  <a:lnTo>
                    <a:pt x="4474" y="64"/>
                  </a:lnTo>
                  <a:lnTo>
                    <a:pt x="4564" y="89"/>
                  </a:lnTo>
                  <a:lnTo>
                    <a:pt x="4654" y="117"/>
                  </a:lnTo>
                  <a:lnTo>
                    <a:pt x="4744" y="149"/>
                  </a:lnTo>
                  <a:lnTo>
                    <a:pt x="4831" y="185"/>
                  </a:lnTo>
                  <a:lnTo>
                    <a:pt x="4918" y="224"/>
                  </a:lnTo>
                  <a:lnTo>
                    <a:pt x="5003" y="265"/>
                  </a:lnTo>
                  <a:lnTo>
                    <a:pt x="5086" y="310"/>
                  </a:lnTo>
                  <a:lnTo>
                    <a:pt x="5167" y="357"/>
                  </a:lnTo>
                  <a:lnTo>
                    <a:pt x="5248" y="406"/>
                  </a:lnTo>
                  <a:lnTo>
                    <a:pt x="5326" y="458"/>
                  </a:lnTo>
                  <a:lnTo>
                    <a:pt x="5401" y="512"/>
                  </a:lnTo>
                  <a:lnTo>
                    <a:pt x="5474" y="568"/>
                  </a:lnTo>
                  <a:lnTo>
                    <a:pt x="5545" y="626"/>
                  </a:lnTo>
                  <a:lnTo>
                    <a:pt x="5614" y="686"/>
                  </a:lnTo>
                  <a:lnTo>
                    <a:pt x="5680" y="746"/>
                  </a:lnTo>
                  <a:lnTo>
                    <a:pt x="5743" y="810"/>
                  </a:lnTo>
                  <a:lnTo>
                    <a:pt x="5807" y="873"/>
                  </a:lnTo>
                  <a:lnTo>
                    <a:pt x="5877" y="936"/>
                  </a:lnTo>
                  <a:lnTo>
                    <a:pt x="5952" y="999"/>
                  </a:lnTo>
                  <a:lnTo>
                    <a:pt x="6031" y="1064"/>
                  </a:lnTo>
                  <a:lnTo>
                    <a:pt x="6114" y="1127"/>
                  </a:lnTo>
                  <a:lnTo>
                    <a:pt x="6201" y="1189"/>
                  </a:lnTo>
                  <a:lnTo>
                    <a:pt x="6291" y="1252"/>
                  </a:lnTo>
                  <a:lnTo>
                    <a:pt x="6383" y="1313"/>
                  </a:lnTo>
                  <a:lnTo>
                    <a:pt x="6476" y="1374"/>
                  </a:lnTo>
                  <a:lnTo>
                    <a:pt x="6571" y="1435"/>
                  </a:lnTo>
                  <a:lnTo>
                    <a:pt x="6667" y="1493"/>
                  </a:lnTo>
                  <a:lnTo>
                    <a:pt x="6765" y="1551"/>
                  </a:lnTo>
                  <a:lnTo>
                    <a:pt x="6862" y="1607"/>
                  </a:lnTo>
                  <a:lnTo>
                    <a:pt x="6958" y="1662"/>
                  </a:lnTo>
                  <a:lnTo>
                    <a:pt x="7053" y="1715"/>
                  </a:lnTo>
                  <a:lnTo>
                    <a:pt x="7148" y="1766"/>
                  </a:lnTo>
                  <a:lnTo>
                    <a:pt x="7239" y="1815"/>
                  </a:lnTo>
                  <a:lnTo>
                    <a:pt x="7329" y="1862"/>
                  </a:lnTo>
                  <a:lnTo>
                    <a:pt x="7416" y="1907"/>
                  </a:lnTo>
                  <a:lnTo>
                    <a:pt x="7500" y="1949"/>
                  </a:lnTo>
                  <a:lnTo>
                    <a:pt x="7654" y="2026"/>
                  </a:lnTo>
                  <a:lnTo>
                    <a:pt x="7790" y="2093"/>
                  </a:lnTo>
                  <a:lnTo>
                    <a:pt x="7902" y="2146"/>
                  </a:lnTo>
                  <a:lnTo>
                    <a:pt x="7986" y="2185"/>
                  </a:lnTo>
                  <a:lnTo>
                    <a:pt x="8040" y="2210"/>
                  </a:lnTo>
                  <a:lnTo>
                    <a:pt x="8060" y="2218"/>
                  </a:lnTo>
                  <a:lnTo>
                    <a:pt x="0" y="2218"/>
                  </a:lnTo>
                  <a:close/>
                </a:path>
              </a:pathLst>
            </a:custGeom>
            <a:solidFill>
              <a:srgbClr val="8DA7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9" name="Freeform 40">
              <a:extLst>
                <a:ext uri="{FF2B5EF4-FFF2-40B4-BE49-F238E27FC236}">
                  <a16:creationId xmlns:a16="http://schemas.microsoft.com/office/drawing/2014/main" id="{67CDC1BC-D4DB-4C67-873B-781AA87E7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610" y="4293166"/>
              <a:ext cx="2967048" cy="713953"/>
            </a:xfrm>
            <a:custGeom>
              <a:avLst/>
              <a:gdLst>
                <a:gd name="T0" fmla="*/ 20 w 6811"/>
                <a:gd name="T1" fmla="*/ 1602 h 1612"/>
                <a:gd name="T2" fmla="*/ 167 w 6811"/>
                <a:gd name="T3" fmla="*/ 1522 h 1612"/>
                <a:gd name="T4" fmla="*/ 432 w 6811"/>
                <a:gd name="T5" fmla="*/ 1379 h 1612"/>
                <a:gd name="T6" fmla="*/ 781 w 6811"/>
                <a:gd name="T7" fmla="*/ 1191 h 1612"/>
                <a:gd name="T8" fmla="*/ 1183 w 6811"/>
                <a:gd name="T9" fmla="*/ 971 h 1612"/>
                <a:gd name="T10" fmla="*/ 1604 w 6811"/>
                <a:gd name="T11" fmla="*/ 739 h 1612"/>
                <a:gd name="T12" fmla="*/ 2014 w 6811"/>
                <a:gd name="T13" fmla="*/ 512 h 1612"/>
                <a:gd name="T14" fmla="*/ 2382 w 6811"/>
                <a:gd name="T15" fmla="*/ 304 h 1612"/>
                <a:gd name="T16" fmla="*/ 2613 w 6811"/>
                <a:gd name="T17" fmla="*/ 173 h 1612"/>
                <a:gd name="T18" fmla="*/ 2763 w 6811"/>
                <a:gd name="T19" fmla="*/ 106 h 1612"/>
                <a:gd name="T20" fmla="*/ 2917 w 6811"/>
                <a:gd name="T21" fmla="*/ 55 h 1612"/>
                <a:gd name="T22" fmla="*/ 3073 w 6811"/>
                <a:gd name="T23" fmla="*/ 22 h 1612"/>
                <a:gd name="T24" fmla="*/ 3231 w 6811"/>
                <a:gd name="T25" fmla="*/ 4 h 1612"/>
                <a:gd name="T26" fmla="*/ 3389 w 6811"/>
                <a:gd name="T27" fmla="*/ 0 h 1612"/>
                <a:gd name="T28" fmla="*/ 3547 w 6811"/>
                <a:gd name="T29" fmla="*/ 10 h 1612"/>
                <a:gd name="T30" fmla="*/ 3703 w 6811"/>
                <a:gd name="T31" fmla="*/ 31 h 1612"/>
                <a:gd name="T32" fmla="*/ 3857 w 6811"/>
                <a:gd name="T33" fmla="*/ 65 h 1612"/>
                <a:gd name="T34" fmla="*/ 4008 w 6811"/>
                <a:gd name="T35" fmla="*/ 109 h 1612"/>
                <a:gd name="T36" fmla="*/ 4155 w 6811"/>
                <a:gd name="T37" fmla="*/ 163 h 1612"/>
                <a:gd name="T38" fmla="*/ 4298 w 6811"/>
                <a:gd name="T39" fmla="*/ 226 h 1612"/>
                <a:gd name="T40" fmla="*/ 4434 w 6811"/>
                <a:gd name="T41" fmla="*/ 296 h 1612"/>
                <a:gd name="T42" fmla="*/ 4564 w 6811"/>
                <a:gd name="T43" fmla="*/ 373 h 1612"/>
                <a:gd name="T44" fmla="*/ 4686 w 6811"/>
                <a:gd name="T45" fmla="*/ 455 h 1612"/>
                <a:gd name="T46" fmla="*/ 4800 w 6811"/>
                <a:gd name="T47" fmla="*/ 543 h 1612"/>
                <a:gd name="T48" fmla="*/ 4908 w 6811"/>
                <a:gd name="T49" fmla="*/ 635 h 1612"/>
                <a:gd name="T50" fmla="*/ 5029 w 6811"/>
                <a:gd name="T51" fmla="*/ 726 h 1612"/>
                <a:gd name="T52" fmla="*/ 5167 w 6811"/>
                <a:gd name="T53" fmla="*/ 818 h 1612"/>
                <a:gd name="T54" fmla="*/ 5315 w 6811"/>
                <a:gd name="T55" fmla="*/ 910 h 1612"/>
                <a:gd name="T56" fmla="*/ 5473 w 6811"/>
                <a:gd name="T57" fmla="*/ 999 h 1612"/>
                <a:gd name="T58" fmla="*/ 5635 w 6811"/>
                <a:gd name="T59" fmla="*/ 1085 h 1612"/>
                <a:gd name="T60" fmla="*/ 5799 w 6811"/>
                <a:gd name="T61" fmla="*/ 1168 h 1612"/>
                <a:gd name="T62" fmla="*/ 5961 w 6811"/>
                <a:gd name="T63" fmla="*/ 1247 h 1612"/>
                <a:gd name="T64" fmla="*/ 6194 w 6811"/>
                <a:gd name="T65" fmla="*/ 1354 h 1612"/>
                <a:gd name="T66" fmla="*/ 6469 w 6811"/>
                <a:gd name="T67" fmla="*/ 1473 h 1612"/>
                <a:gd name="T68" fmla="*/ 6678 w 6811"/>
                <a:gd name="T69" fmla="*/ 1559 h 1612"/>
                <a:gd name="T70" fmla="*/ 6795 w 6811"/>
                <a:gd name="T71" fmla="*/ 1607 h 1612"/>
                <a:gd name="T72" fmla="*/ 0 w 6811"/>
                <a:gd name="T73" fmla="*/ 1612 h 1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11" h="1612">
                  <a:moveTo>
                    <a:pt x="0" y="1612"/>
                  </a:moveTo>
                  <a:lnTo>
                    <a:pt x="20" y="1602"/>
                  </a:lnTo>
                  <a:lnTo>
                    <a:pt x="77" y="1571"/>
                  </a:lnTo>
                  <a:lnTo>
                    <a:pt x="167" y="1522"/>
                  </a:lnTo>
                  <a:lnTo>
                    <a:pt x="287" y="1457"/>
                  </a:lnTo>
                  <a:lnTo>
                    <a:pt x="432" y="1379"/>
                  </a:lnTo>
                  <a:lnTo>
                    <a:pt x="598" y="1289"/>
                  </a:lnTo>
                  <a:lnTo>
                    <a:pt x="781" y="1191"/>
                  </a:lnTo>
                  <a:lnTo>
                    <a:pt x="977" y="1084"/>
                  </a:lnTo>
                  <a:lnTo>
                    <a:pt x="1183" y="971"/>
                  </a:lnTo>
                  <a:lnTo>
                    <a:pt x="1393" y="856"/>
                  </a:lnTo>
                  <a:lnTo>
                    <a:pt x="1604" y="739"/>
                  </a:lnTo>
                  <a:lnTo>
                    <a:pt x="1813" y="624"/>
                  </a:lnTo>
                  <a:lnTo>
                    <a:pt x="2014" y="512"/>
                  </a:lnTo>
                  <a:lnTo>
                    <a:pt x="2206" y="404"/>
                  </a:lnTo>
                  <a:lnTo>
                    <a:pt x="2382" y="304"/>
                  </a:lnTo>
                  <a:lnTo>
                    <a:pt x="2539" y="213"/>
                  </a:lnTo>
                  <a:lnTo>
                    <a:pt x="2613" y="173"/>
                  </a:lnTo>
                  <a:lnTo>
                    <a:pt x="2687" y="137"/>
                  </a:lnTo>
                  <a:lnTo>
                    <a:pt x="2763" y="106"/>
                  </a:lnTo>
                  <a:lnTo>
                    <a:pt x="2840" y="78"/>
                  </a:lnTo>
                  <a:lnTo>
                    <a:pt x="2917" y="55"/>
                  </a:lnTo>
                  <a:lnTo>
                    <a:pt x="2995" y="37"/>
                  </a:lnTo>
                  <a:lnTo>
                    <a:pt x="3073" y="22"/>
                  </a:lnTo>
                  <a:lnTo>
                    <a:pt x="3151" y="11"/>
                  </a:lnTo>
                  <a:lnTo>
                    <a:pt x="3231" y="4"/>
                  </a:lnTo>
                  <a:lnTo>
                    <a:pt x="3310" y="0"/>
                  </a:lnTo>
                  <a:lnTo>
                    <a:pt x="3389" y="0"/>
                  </a:lnTo>
                  <a:lnTo>
                    <a:pt x="3467" y="3"/>
                  </a:lnTo>
                  <a:lnTo>
                    <a:pt x="3547" y="10"/>
                  </a:lnTo>
                  <a:lnTo>
                    <a:pt x="3625" y="19"/>
                  </a:lnTo>
                  <a:lnTo>
                    <a:pt x="3703" y="31"/>
                  </a:lnTo>
                  <a:lnTo>
                    <a:pt x="3781" y="47"/>
                  </a:lnTo>
                  <a:lnTo>
                    <a:pt x="3857" y="65"/>
                  </a:lnTo>
                  <a:lnTo>
                    <a:pt x="3934" y="85"/>
                  </a:lnTo>
                  <a:lnTo>
                    <a:pt x="4008" y="109"/>
                  </a:lnTo>
                  <a:lnTo>
                    <a:pt x="4083" y="135"/>
                  </a:lnTo>
                  <a:lnTo>
                    <a:pt x="4155" y="163"/>
                  </a:lnTo>
                  <a:lnTo>
                    <a:pt x="4228" y="193"/>
                  </a:lnTo>
                  <a:lnTo>
                    <a:pt x="4298" y="226"/>
                  </a:lnTo>
                  <a:lnTo>
                    <a:pt x="4367" y="260"/>
                  </a:lnTo>
                  <a:lnTo>
                    <a:pt x="4434" y="296"/>
                  </a:lnTo>
                  <a:lnTo>
                    <a:pt x="4500" y="334"/>
                  </a:lnTo>
                  <a:lnTo>
                    <a:pt x="4564" y="373"/>
                  </a:lnTo>
                  <a:lnTo>
                    <a:pt x="4626" y="413"/>
                  </a:lnTo>
                  <a:lnTo>
                    <a:pt x="4686" y="455"/>
                  </a:lnTo>
                  <a:lnTo>
                    <a:pt x="4745" y="499"/>
                  </a:lnTo>
                  <a:lnTo>
                    <a:pt x="4800" y="543"/>
                  </a:lnTo>
                  <a:lnTo>
                    <a:pt x="4854" y="589"/>
                  </a:lnTo>
                  <a:lnTo>
                    <a:pt x="4908" y="635"/>
                  </a:lnTo>
                  <a:lnTo>
                    <a:pt x="4966" y="680"/>
                  </a:lnTo>
                  <a:lnTo>
                    <a:pt x="5029" y="726"/>
                  </a:lnTo>
                  <a:lnTo>
                    <a:pt x="5097" y="772"/>
                  </a:lnTo>
                  <a:lnTo>
                    <a:pt x="5167" y="818"/>
                  </a:lnTo>
                  <a:lnTo>
                    <a:pt x="5240" y="864"/>
                  </a:lnTo>
                  <a:lnTo>
                    <a:pt x="5315" y="910"/>
                  </a:lnTo>
                  <a:lnTo>
                    <a:pt x="5394" y="955"/>
                  </a:lnTo>
                  <a:lnTo>
                    <a:pt x="5473" y="999"/>
                  </a:lnTo>
                  <a:lnTo>
                    <a:pt x="5553" y="1042"/>
                  </a:lnTo>
                  <a:lnTo>
                    <a:pt x="5635" y="1085"/>
                  </a:lnTo>
                  <a:lnTo>
                    <a:pt x="5716" y="1127"/>
                  </a:lnTo>
                  <a:lnTo>
                    <a:pt x="5799" y="1168"/>
                  </a:lnTo>
                  <a:lnTo>
                    <a:pt x="5881" y="1208"/>
                  </a:lnTo>
                  <a:lnTo>
                    <a:pt x="5961" y="1247"/>
                  </a:lnTo>
                  <a:lnTo>
                    <a:pt x="6040" y="1284"/>
                  </a:lnTo>
                  <a:lnTo>
                    <a:pt x="6194" y="1354"/>
                  </a:lnTo>
                  <a:lnTo>
                    <a:pt x="6338" y="1417"/>
                  </a:lnTo>
                  <a:lnTo>
                    <a:pt x="6469" y="1473"/>
                  </a:lnTo>
                  <a:lnTo>
                    <a:pt x="6582" y="1520"/>
                  </a:lnTo>
                  <a:lnTo>
                    <a:pt x="6678" y="1559"/>
                  </a:lnTo>
                  <a:lnTo>
                    <a:pt x="6749" y="1588"/>
                  </a:lnTo>
                  <a:lnTo>
                    <a:pt x="6795" y="1607"/>
                  </a:lnTo>
                  <a:lnTo>
                    <a:pt x="6811" y="1612"/>
                  </a:lnTo>
                  <a:lnTo>
                    <a:pt x="0" y="1612"/>
                  </a:lnTo>
                  <a:close/>
                </a:path>
              </a:pathLst>
            </a:custGeom>
            <a:solidFill>
              <a:srgbClr val="A6D4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0" name="Freeform 41">
              <a:extLst>
                <a:ext uri="{FF2B5EF4-FFF2-40B4-BE49-F238E27FC236}">
                  <a16:creationId xmlns:a16="http://schemas.microsoft.com/office/drawing/2014/main" id="{07B0B162-056B-4476-BB43-B1687070F4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5174" y="4293166"/>
              <a:ext cx="1567176" cy="713953"/>
            </a:xfrm>
            <a:custGeom>
              <a:avLst/>
              <a:gdLst>
                <a:gd name="T0" fmla="*/ 0 w 3598"/>
                <a:gd name="T1" fmla="*/ 5 h 1612"/>
                <a:gd name="T2" fmla="*/ 57 w 3598"/>
                <a:gd name="T3" fmla="*/ 1 h 1612"/>
                <a:gd name="T4" fmla="*/ 115 w 3598"/>
                <a:gd name="T5" fmla="*/ 0 h 1612"/>
                <a:gd name="T6" fmla="*/ 172 w 3598"/>
                <a:gd name="T7" fmla="*/ 0 h 1612"/>
                <a:gd name="T8" fmla="*/ 230 w 3598"/>
                <a:gd name="T9" fmla="*/ 1 h 1612"/>
                <a:gd name="T10" fmla="*/ 287 w 3598"/>
                <a:gd name="T11" fmla="*/ 5 h 1612"/>
                <a:gd name="T12" fmla="*/ 345 w 3598"/>
                <a:gd name="T13" fmla="*/ 11 h 1612"/>
                <a:gd name="T14" fmla="*/ 401 w 3598"/>
                <a:gd name="T15" fmla="*/ 18 h 1612"/>
                <a:gd name="T16" fmla="*/ 458 w 3598"/>
                <a:gd name="T17" fmla="*/ 26 h 1612"/>
                <a:gd name="T18" fmla="*/ 515 w 3598"/>
                <a:gd name="T19" fmla="*/ 36 h 1612"/>
                <a:gd name="T20" fmla="*/ 571 w 3598"/>
                <a:gd name="T21" fmla="*/ 47 h 1612"/>
                <a:gd name="T22" fmla="*/ 626 w 3598"/>
                <a:gd name="T23" fmla="*/ 60 h 1612"/>
                <a:gd name="T24" fmla="*/ 681 w 3598"/>
                <a:gd name="T25" fmla="*/ 75 h 1612"/>
                <a:gd name="T26" fmla="*/ 736 w 3598"/>
                <a:gd name="T27" fmla="*/ 91 h 1612"/>
                <a:gd name="T28" fmla="*/ 791 w 3598"/>
                <a:gd name="T29" fmla="*/ 108 h 1612"/>
                <a:gd name="T30" fmla="*/ 845 w 3598"/>
                <a:gd name="T31" fmla="*/ 127 h 1612"/>
                <a:gd name="T32" fmla="*/ 898 w 3598"/>
                <a:gd name="T33" fmla="*/ 146 h 1612"/>
                <a:gd name="T34" fmla="*/ 951 w 3598"/>
                <a:gd name="T35" fmla="*/ 167 h 1612"/>
                <a:gd name="T36" fmla="*/ 1003 w 3598"/>
                <a:gd name="T37" fmla="*/ 189 h 1612"/>
                <a:gd name="T38" fmla="*/ 1054 w 3598"/>
                <a:gd name="T39" fmla="*/ 212 h 1612"/>
                <a:gd name="T40" fmla="*/ 1105 w 3598"/>
                <a:gd name="T41" fmla="*/ 236 h 1612"/>
                <a:gd name="T42" fmla="*/ 1156 w 3598"/>
                <a:gd name="T43" fmla="*/ 260 h 1612"/>
                <a:gd name="T44" fmla="*/ 1205 w 3598"/>
                <a:gd name="T45" fmla="*/ 286 h 1612"/>
                <a:gd name="T46" fmla="*/ 1253 w 3598"/>
                <a:gd name="T47" fmla="*/ 313 h 1612"/>
                <a:gd name="T48" fmla="*/ 1300 w 3598"/>
                <a:gd name="T49" fmla="*/ 340 h 1612"/>
                <a:gd name="T50" fmla="*/ 1346 w 3598"/>
                <a:gd name="T51" fmla="*/ 369 h 1612"/>
                <a:gd name="T52" fmla="*/ 1392 w 3598"/>
                <a:gd name="T53" fmla="*/ 399 h 1612"/>
                <a:gd name="T54" fmla="*/ 1436 w 3598"/>
                <a:gd name="T55" fmla="*/ 429 h 1612"/>
                <a:gd name="T56" fmla="*/ 1479 w 3598"/>
                <a:gd name="T57" fmla="*/ 460 h 1612"/>
                <a:gd name="T58" fmla="*/ 1521 w 3598"/>
                <a:gd name="T59" fmla="*/ 491 h 1612"/>
                <a:gd name="T60" fmla="*/ 1562 w 3598"/>
                <a:gd name="T61" fmla="*/ 523 h 1612"/>
                <a:gd name="T62" fmla="*/ 1602 w 3598"/>
                <a:gd name="T63" fmla="*/ 555 h 1612"/>
                <a:gd name="T64" fmla="*/ 1640 w 3598"/>
                <a:gd name="T65" fmla="*/ 589 h 1612"/>
                <a:gd name="T66" fmla="*/ 1694 w 3598"/>
                <a:gd name="T67" fmla="*/ 635 h 1612"/>
                <a:gd name="T68" fmla="*/ 1754 w 3598"/>
                <a:gd name="T69" fmla="*/ 680 h 1612"/>
                <a:gd name="T70" fmla="*/ 1817 w 3598"/>
                <a:gd name="T71" fmla="*/ 726 h 1612"/>
                <a:gd name="T72" fmla="*/ 1884 w 3598"/>
                <a:gd name="T73" fmla="*/ 772 h 1612"/>
                <a:gd name="T74" fmla="*/ 1954 w 3598"/>
                <a:gd name="T75" fmla="*/ 818 h 1612"/>
                <a:gd name="T76" fmla="*/ 2027 w 3598"/>
                <a:gd name="T77" fmla="*/ 864 h 1612"/>
                <a:gd name="T78" fmla="*/ 2103 w 3598"/>
                <a:gd name="T79" fmla="*/ 910 h 1612"/>
                <a:gd name="T80" fmla="*/ 2180 w 3598"/>
                <a:gd name="T81" fmla="*/ 955 h 1612"/>
                <a:gd name="T82" fmla="*/ 2259 w 3598"/>
                <a:gd name="T83" fmla="*/ 999 h 1612"/>
                <a:gd name="T84" fmla="*/ 2341 w 3598"/>
                <a:gd name="T85" fmla="*/ 1042 h 1612"/>
                <a:gd name="T86" fmla="*/ 2421 w 3598"/>
                <a:gd name="T87" fmla="*/ 1085 h 1612"/>
                <a:gd name="T88" fmla="*/ 2504 w 3598"/>
                <a:gd name="T89" fmla="*/ 1127 h 1612"/>
                <a:gd name="T90" fmla="*/ 2586 w 3598"/>
                <a:gd name="T91" fmla="*/ 1168 h 1612"/>
                <a:gd name="T92" fmla="*/ 2667 w 3598"/>
                <a:gd name="T93" fmla="*/ 1208 h 1612"/>
                <a:gd name="T94" fmla="*/ 2748 w 3598"/>
                <a:gd name="T95" fmla="*/ 1247 h 1612"/>
                <a:gd name="T96" fmla="*/ 2827 w 3598"/>
                <a:gd name="T97" fmla="*/ 1284 h 1612"/>
                <a:gd name="T98" fmla="*/ 2981 w 3598"/>
                <a:gd name="T99" fmla="*/ 1354 h 1612"/>
                <a:gd name="T100" fmla="*/ 3124 w 3598"/>
                <a:gd name="T101" fmla="*/ 1417 h 1612"/>
                <a:gd name="T102" fmla="*/ 3255 w 3598"/>
                <a:gd name="T103" fmla="*/ 1473 h 1612"/>
                <a:gd name="T104" fmla="*/ 3370 w 3598"/>
                <a:gd name="T105" fmla="*/ 1520 h 1612"/>
                <a:gd name="T106" fmla="*/ 3464 w 3598"/>
                <a:gd name="T107" fmla="*/ 1559 h 1612"/>
                <a:gd name="T108" fmla="*/ 3537 w 3598"/>
                <a:gd name="T109" fmla="*/ 1588 h 1612"/>
                <a:gd name="T110" fmla="*/ 3581 w 3598"/>
                <a:gd name="T111" fmla="*/ 1607 h 1612"/>
                <a:gd name="T112" fmla="*/ 3598 w 3598"/>
                <a:gd name="T113" fmla="*/ 1612 h 1612"/>
                <a:gd name="T114" fmla="*/ 0 w 3598"/>
                <a:gd name="T115" fmla="*/ 1612 h 1612"/>
                <a:gd name="T116" fmla="*/ 0 w 3598"/>
                <a:gd name="T117" fmla="*/ 5 h 1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98" h="1612">
                  <a:moveTo>
                    <a:pt x="0" y="5"/>
                  </a:moveTo>
                  <a:lnTo>
                    <a:pt x="57" y="1"/>
                  </a:lnTo>
                  <a:lnTo>
                    <a:pt x="115" y="0"/>
                  </a:lnTo>
                  <a:lnTo>
                    <a:pt x="172" y="0"/>
                  </a:lnTo>
                  <a:lnTo>
                    <a:pt x="230" y="1"/>
                  </a:lnTo>
                  <a:lnTo>
                    <a:pt x="287" y="5"/>
                  </a:lnTo>
                  <a:lnTo>
                    <a:pt x="345" y="11"/>
                  </a:lnTo>
                  <a:lnTo>
                    <a:pt x="401" y="18"/>
                  </a:lnTo>
                  <a:lnTo>
                    <a:pt x="458" y="26"/>
                  </a:lnTo>
                  <a:lnTo>
                    <a:pt x="515" y="36"/>
                  </a:lnTo>
                  <a:lnTo>
                    <a:pt x="571" y="47"/>
                  </a:lnTo>
                  <a:lnTo>
                    <a:pt x="626" y="60"/>
                  </a:lnTo>
                  <a:lnTo>
                    <a:pt x="681" y="75"/>
                  </a:lnTo>
                  <a:lnTo>
                    <a:pt x="736" y="91"/>
                  </a:lnTo>
                  <a:lnTo>
                    <a:pt x="791" y="108"/>
                  </a:lnTo>
                  <a:lnTo>
                    <a:pt x="845" y="127"/>
                  </a:lnTo>
                  <a:lnTo>
                    <a:pt x="898" y="146"/>
                  </a:lnTo>
                  <a:lnTo>
                    <a:pt x="951" y="167"/>
                  </a:lnTo>
                  <a:lnTo>
                    <a:pt x="1003" y="189"/>
                  </a:lnTo>
                  <a:lnTo>
                    <a:pt x="1054" y="212"/>
                  </a:lnTo>
                  <a:lnTo>
                    <a:pt x="1105" y="236"/>
                  </a:lnTo>
                  <a:lnTo>
                    <a:pt x="1156" y="260"/>
                  </a:lnTo>
                  <a:lnTo>
                    <a:pt x="1205" y="286"/>
                  </a:lnTo>
                  <a:lnTo>
                    <a:pt x="1253" y="313"/>
                  </a:lnTo>
                  <a:lnTo>
                    <a:pt x="1300" y="340"/>
                  </a:lnTo>
                  <a:lnTo>
                    <a:pt x="1346" y="369"/>
                  </a:lnTo>
                  <a:lnTo>
                    <a:pt x="1392" y="399"/>
                  </a:lnTo>
                  <a:lnTo>
                    <a:pt x="1436" y="429"/>
                  </a:lnTo>
                  <a:lnTo>
                    <a:pt x="1479" y="460"/>
                  </a:lnTo>
                  <a:lnTo>
                    <a:pt x="1521" y="491"/>
                  </a:lnTo>
                  <a:lnTo>
                    <a:pt x="1562" y="523"/>
                  </a:lnTo>
                  <a:lnTo>
                    <a:pt x="1602" y="555"/>
                  </a:lnTo>
                  <a:lnTo>
                    <a:pt x="1640" y="589"/>
                  </a:lnTo>
                  <a:lnTo>
                    <a:pt x="1694" y="635"/>
                  </a:lnTo>
                  <a:lnTo>
                    <a:pt x="1754" y="680"/>
                  </a:lnTo>
                  <a:lnTo>
                    <a:pt x="1817" y="726"/>
                  </a:lnTo>
                  <a:lnTo>
                    <a:pt x="1884" y="772"/>
                  </a:lnTo>
                  <a:lnTo>
                    <a:pt x="1954" y="818"/>
                  </a:lnTo>
                  <a:lnTo>
                    <a:pt x="2027" y="864"/>
                  </a:lnTo>
                  <a:lnTo>
                    <a:pt x="2103" y="910"/>
                  </a:lnTo>
                  <a:lnTo>
                    <a:pt x="2180" y="955"/>
                  </a:lnTo>
                  <a:lnTo>
                    <a:pt x="2259" y="999"/>
                  </a:lnTo>
                  <a:lnTo>
                    <a:pt x="2341" y="1042"/>
                  </a:lnTo>
                  <a:lnTo>
                    <a:pt x="2421" y="1085"/>
                  </a:lnTo>
                  <a:lnTo>
                    <a:pt x="2504" y="1127"/>
                  </a:lnTo>
                  <a:lnTo>
                    <a:pt x="2586" y="1168"/>
                  </a:lnTo>
                  <a:lnTo>
                    <a:pt x="2667" y="1208"/>
                  </a:lnTo>
                  <a:lnTo>
                    <a:pt x="2748" y="1247"/>
                  </a:lnTo>
                  <a:lnTo>
                    <a:pt x="2827" y="1284"/>
                  </a:lnTo>
                  <a:lnTo>
                    <a:pt x="2981" y="1354"/>
                  </a:lnTo>
                  <a:lnTo>
                    <a:pt x="3124" y="1417"/>
                  </a:lnTo>
                  <a:lnTo>
                    <a:pt x="3255" y="1473"/>
                  </a:lnTo>
                  <a:lnTo>
                    <a:pt x="3370" y="1520"/>
                  </a:lnTo>
                  <a:lnTo>
                    <a:pt x="3464" y="1559"/>
                  </a:lnTo>
                  <a:lnTo>
                    <a:pt x="3537" y="1588"/>
                  </a:lnTo>
                  <a:lnTo>
                    <a:pt x="3581" y="1607"/>
                  </a:lnTo>
                  <a:lnTo>
                    <a:pt x="3598" y="1612"/>
                  </a:lnTo>
                  <a:lnTo>
                    <a:pt x="0" y="1612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91B4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1" name="Rectangle 42">
              <a:extLst>
                <a:ext uri="{FF2B5EF4-FFF2-40B4-BE49-F238E27FC236}">
                  <a16:creationId xmlns:a16="http://schemas.microsoft.com/office/drawing/2014/main" id="{199B20A1-4A65-4ADC-BC16-D2E90C7AF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5406" y="1830655"/>
              <a:ext cx="199982" cy="2551393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Rectangle 43">
              <a:extLst>
                <a:ext uri="{FF2B5EF4-FFF2-40B4-BE49-F238E27FC236}">
                  <a16:creationId xmlns:a16="http://schemas.microsoft.com/office/drawing/2014/main" id="{32D6E676-4875-4A90-840F-7E7911A531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6050" y="1830655"/>
              <a:ext cx="99337" cy="2551393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3" name="Freeform 44">
              <a:extLst>
                <a:ext uri="{FF2B5EF4-FFF2-40B4-BE49-F238E27FC236}">
                  <a16:creationId xmlns:a16="http://schemas.microsoft.com/office/drawing/2014/main" id="{4ABD517C-0A61-4E81-90E4-590C21CFF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1164" y="914401"/>
              <a:ext cx="867894" cy="767248"/>
            </a:xfrm>
            <a:custGeom>
              <a:avLst/>
              <a:gdLst>
                <a:gd name="T0" fmla="*/ 1987 w 1991"/>
                <a:gd name="T1" fmla="*/ 1753 h 1760"/>
                <a:gd name="T2" fmla="*/ 1954 w 1991"/>
                <a:gd name="T3" fmla="*/ 1704 h 1760"/>
                <a:gd name="T4" fmla="*/ 1887 w 1991"/>
                <a:gd name="T5" fmla="*/ 1611 h 1760"/>
                <a:gd name="T6" fmla="*/ 1791 w 1991"/>
                <a:gd name="T7" fmla="*/ 1482 h 1760"/>
                <a:gd name="T8" fmla="*/ 1698 w 1991"/>
                <a:gd name="T9" fmla="*/ 1368 h 1760"/>
                <a:gd name="T10" fmla="*/ 1627 w 1991"/>
                <a:gd name="T11" fmla="*/ 1285 h 1760"/>
                <a:gd name="T12" fmla="*/ 1548 w 1991"/>
                <a:gd name="T13" fmla="*/ 1197 h 1760"/>
                <a:gd name="T14" fmla="*/ 1463 w 1991"/>
                <a:gd name="T15" fmla="*/ 1106 h 1760"/>
                <a:gd name="T16" fmla="*/ 1372 w 1991"/>
                <a:gd name="T17" fmla="*/ 1012 h 1760"/>
                <a:gd name="T18" fmla="*/ 1272 w 1991"/>
                <a:gd name="T19" fmla="*/ 917 h 1760"/>
                <a:gd name="T20" fmla="*/ 1166 w 1991"/>
                <a:gd name="T21" fmla="*/ 821 h 1760"/>
                <a:gd name="T22" fmla="*/ 1055 w 1991"/>
                <a:gd name="T23" fmla="*/ 726 h 1760"/>
                <a:gd name="T24" fmla="*/ 880 w 1991"/>
                <a:gd name="T25" fmla="*/ 589 h 1760"/>
                <a:gd name="T26" fmla="*/ 669 w 1991"/>
                <a:gd name="T27" fmla="*/ 431 h 1760"/>
                <a:gd name="T28" fmla="*/ 485 w 1991"/>
                <a:gd name="T29" fmla="*/ 300 h 1760"/>
                <a:gd name="T30" fmla="*/ 327 w 1991"/>
                <a:gd name="T31" fmla="*/ 195 h 1760"/>
                <a:gd name="T32" fmla="*/ 201 w 1991"/>
                <a:gd name="T33" fmla="*/ 115 h 1760"/>
                <a:gd name="T34" fmla="*/ 103 w 1991"/>
                <a:gd name="T35" fmla="*/ 56 h 1760"/>
                <a:gd name="T36" fmla="*/ 38 w 1991"/>
                <a:gd name="T37" fmla="*/ 20 h 1760"/>
                <a:gd name="T38" fmla="*/ 5 w 1991"/>
                <a:gd name="T39" fmla="*/ 2 h 1760"/>
                <a:gd name="T40" fmla="*/ 1 w 1991"/>
                <a:gd name="T41" fmla="*/ 7 h 1760"/>
                <a:gd name="T42" fmla="*/ 14 w 1991"/>
                <a:gd name="T43" fmla="*/ 59 h 1760"/>
                <a:gd name="T44" fmla="*/ 36 w 1991"/>
                <a:gd name="T45" fmla="*/ 128 h 1760"/>
                <a:gd name="T46" fmla="*/ 56 w 1991"/>
                <a:gd name="T47" fmla="*/ 186 h 1760"/>
                <a:gd name="T48" fmla="*/ 83 w 1991"/>
                <a:gd name="T49" fmla="*/ 254 h 1760"/>
                <a:gd name="T50" fmla="*/ 116 w 1991"/>
                <a:gd name="T51" fmla="*/ 329 h 1760"/>
                <a:gd name="T52" fmla="*/ 157 w 1991"/>
                <a:gd name="T53" fmla="*/ 411 h 1760"/>
                <a:gd name="T54" fmla="*/ 207 w 1991"/>
                <a:gd name="T55" fmla="*/ 500 h 1760"/>
                <a:gd name="T56" fmla="*/ 265 w 1991"/>
                <a:gd name="T57" fmla="*/ 593 h 1760"/>
                <a:gd name="T58" fmla="*/ 332 w 1991"/>
                <a:gd name="T59" fmla="*/ 691 h 1760"/>
                <a:gd name="T60" fmla="*/ 410 w 1991"/>
                <a:gd name="T61" fmla="*/ 790 h 1760"/>
                <a:gd name="T62" fmla="*/ 499 w 1991"/>
                <a:gd name="T63" fmla="*/ 894 h 1760"/>
                <a:gd name="T64" fmla="*/ 599 w 1991"/>
                <a:gd name="T65" fmla="*/ 997 h 1760"/>
                <a:gd name="T66" fmla="*/ 711 w 1991"/>
                <a:gd name="T67" fmla="*/ 1102 h 1760"/>
                <a:gd name="T68" fmla="*/ 834 w 1991"/>
                <a:gd name="T69" fmla="*/ 1204 h 1760"/>
                <a:gd name="T70" fmla="*/ 956 w 1991"/>
                <a:gd name="T71" fmla="*/ 1297 h 1760"/>
                <a:gd name="T72" fmla="*/ 1074 w 1991"/>
                <a:gd name="T73" fmla="*/ 1379 h 1760"/>
                <a:gd name="T74" fmla="*/ 1188 w 1991"/>
                <a:gd name="T75" fmla="*/ 1450 h 1760"/>
                <a:gd name="T76" fmla="*/ 1297 w 1991"/>
                <a:gd name="T77" fmla="*/ 1512 h 1760"/>
                <a:gd name="T78" fmla="*/ 1400 w 1991"/>
                <a:gd name="T79" fmla="*/ 1566 h 1760"/>
                <a:gd name="T80" fmla="*/ 1498 w 1991"/>
                <a:gd name="T81" fmla="*/ 1611 h 1760"/>
                <a:gd name="T82" fmla="*/ 1589 w 1991"/>
                <a:gd name="T83" fmla="*/ 1649 h 1760"/>
                <a:gd name="T84" fmla="*/ 1671 w 1991"/>
                <a:gd name="T85" fmla="*/ 1680 h 1760"/>
                <a:gd name="T86" fmla="*/ 1746 w 1991"/>
                <a:gd name="T87" fmla="*/ 1704 h 1760"/>
                <a:gd name="T88" fmla="*/ 1842 w 1991"/>
                <a:gd name="T89" fmla="*/ 1731 h 1760"/>
                <a:gd name="T90" fmla="*/ 1936 w 1991"/>
                <a:gd name="T91" fmla="*/ 1752 h 1760"/>
                <a:gd name="T92" fmla="*/ 1985 w 1991"/>
                <a:gd name="T93" fmla="*/ 1760 h 1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91" h="1760">
                  <a:moveTo>
                    <a:pt x="1991" y="1760"/>
                  </a:moveTo>
                  <a:lnTo>
                    <a:pt x="1987" y="1753"/>
                  </a:lnTo>
                  <a:lnTo>
                    <a:pt x="1975" y="1735"/>
                  </a:lnTo>
                  <a:lnTo>
                    <a:pt x="1954" y="1704"/>
                  </a:lnTo>
                  <a:lnTo>
                    <a:pt x="1924" y="1663"/>
                  </a:lnTo>
                  <a:lnTo>
                    <a:pt x="1887" y="1611"/>
                  </a:lnTo>
                  <a:lnTo>
                    <a:pt x="1842" y="1550"/>
                  </a:lnTo>
                  <a:lnTo>
                    <a:pt x="1791" y="1482"/>
                  </a:lnTo>
                  <a:lnTo>
                    <a:pt x="1731" y="1407"/>
                  </a:lnTo>
                  <a:lnTo>
                    <a:pt x="1698" y="1368"/>
                  </a:lnTo>
                  <a:lnTo>
                    <a:pt x="1663" y="1327"/>
                  </a:lnTo>
                  <a:lnTo>
                    <a:pt x="1627" y="1285"/>
                  </a:lnTo>
                  <a:lnTo>
                    <a:pt x="1589" y="1242"/>
                  </a:lnTo>
                  <a:lnTo>
                    <a:pt x="1548" y="1197"/>
                  </a:lnTo>
                  <a:lnTo>
                    <a:pt x="1507" y="1152"/>
                  </a:lnTo>
                  <a:lnTo>
                    <a:pt x="1463" y="1106"/>
                  </a:lnTo>
                  <a:lnTo>
                    <a:pt x="1419" y="1059"/>
                  </a:lnTo>
                  <a:lnTo>
                    <a:pt x="1372" y="1012"/>
                  </a:lnTo>
                  <a:lnTo>
                    <a:pt x="1322" y="965"/>
                  </a:lnTo>
                  <a:lnTo>
                    <a:pt x="1272" y="917"/>
                  </a:lnTo>
                  <a:lnTo>
                    <a:pt x="1220" y="870"/>
                  </a:lnTo>
                  <a:lnTo>
                    <a:pt x="1166" y="821"/>
                  </a:lnTo>
                  <a:lnTo>
                    <a:pt x="1111" y="774"/>
                  </a:lnTo>
                  <a:lnTo>
                    <a:pt x="1055" y="726"/>
                  </a:lnTo>
                  <a:lnTo>
                    <a:pt x="996" y="679"/>
                  </a:lnTo>
                  <a:lnTo>
                    <a:pt x="880" y="589"/>
                  </a:lnTo>
                  <a:lnTo>
                    <a:pt x="771" y="506"/>
                  </a:lnTo>
                  <a:lnTo>
                    <a:pt x="669" y="431"/>
                  </a:lnTo>
                  <a:lnTo>
                    <a:pt x="573" y="362"/>
                  </a:lnTo>
                  <a:lnTo>
                    <a:pt x="485" y="300"/>
                  </a:lnTo>
                  <a:lnTo>
                    <a:pt x="402" y="244"/>
                  </a:lnTo>
                  <a:lnTo>
                    <a:pt x="327" y="195"/>
                  </a:lnTo>
                  <a:lnTo>
                    <a:pt x="261" y="152"/>
                  </a:lnTo>
                  <a:lnTo>
                    <a:pt x="201" y="115"/>
                  </a:lnTo>
                  <a:lnTo>
                    <a:pt x="148" y="83"/>
                  </a:lnTo>
                  <a:lnTo>
                    <a:pt x="103" y="56"/>
                  </a:lnTo>
                  <a:lnTo>
                    <a:pt x="67" y="36"/>
                  </a:lnTo>
                  <a:lnTo>
                    <a:pt x="38" y="20"/>
                  </a:lnTo>
                  <a:lnTo>
                    <a:pt x="17" y="9"/>
                  </a:lnTo>
                  <a:lnTo>
                    <a:pt x="5" y="2"/>
                  </a:lnTo>
                  <a:lnTo>
                    <a:pt x="0" y="0"/>
                  </a:lnTo>
                  <a:lnTo>
                    <a:pt x="1" y="7"/>
                  </a:lnTo>
                  <a:lnTo>
                    <a:pt x="6" y="26"/>
                  </a:lnTo>
                  <a:lnTo>
                    <a:pt x="14" y="59"/>
                  </a:lnTo>
                  <a:lnTo>
                    <a:pt x="26" y="102"/>
                  </a:lnTo>
                  <a:lnTo>
                    <a:pt x="36" y="128"/>
                  </a:lnTo>
                  <a:lnTo>
                    <a:pt x="45" y="156"/>
                  </a:lnTo>
                  <a:lnTo>
                    <a:pt x="56" y="186"/>
                  </a:lnTo>
                  <a:lnTo>
                    <a:pt x="69" y="219"/>
                  </a:lnTo>
                  <a:lnTo>
                    <a:pt x="83" y="254"/>
                  </a:lnTo>
                  <a:lnTo>
                    <a:pt x="99" y="291"/>
                  </a:lnTo>
                  <a:lnTo>
                    <a:pt x="116" y="329"/>
                  </a:lnTo>
                  <a:lnTo>
                    <a:pt x="136" y="369"/>
                  </a:lnTo>
                  <a:lnTo>
                    <a:pt x="157" y="411"/>
                  </a:lnTo>
                  <a:lnTo>
                    <a:pt x="182" y="455"/>
                  </a:lnTo>
                  <a:lnTo>
                    <a:pt x="207" y="500"/>
                  </a:lnTo>
                  <a:lnTo>
                    <a:pt x="234" y="546"/>
                  </a:lnTo>
                  <a:lnTo>
                    <a:pt x="265" y="593"/>
                  </a:lnTo>
                  <a:lnTo>
                    <a:pt x="298" y="641"/>
                  </a:lnTo>
                  <a:lnTo>
                    <a:pt x="332" y="691"/>
                  </a:lnTo>
                  <a:lnTo>
                    <a:pt x="370" y="740"/>
                  </a:lnTo>
                  <a:lnTo>
                    <a:pt x="410" y="790"/>
                  </a:lnTo>
                  <a:lnTo>
                    <a:pt x="453" y="842"/>
                  </a:lnTo>
                  <a:lnTo>
                    <a:pt x="499" y="894"/>
                  </a:lnTo>
                  <a:lnTo>
                    <a:pt x="547" y="946"/>
                  </a:lnTo>
                  <a:lnTo>
                    <a:pt x="599" y="997"/>
                  </a:lnTo>
                  <a:lnTo>
                    <a:pt x="654" y="1050"/>
                  </a:lnTo>
                  <a:lnTo>
                    <a:pt x="711" y="1102"/>
                  </a:lnTo>
                  <a:lnTo>
                    <a:pt x="772" y="1154"/>
                  </a:lnTo>
                  <a:lnTo>
                    <a:pt x="834" y="1204"/>
                  </a:lnTo>
                  <a:lnTo>
                    <a:pt x="895" y="1252"/>
                  </a:lnTo>
                  <a:lnTo>
                    <a:pt x="956" y="1297"/>
                  </a:lnTo>
                  <a:lnTo>
                    <a:pt x="1015" y="1339"/>
                  </a:lnTo>
                  <a:lnTo>
                    <a:pt x="1074" y="1379"/>
                  </a:lnTo>
                  <a:lnTo>
                    <a:pt x="1131" y="1415"/>
                  </a:lnTo>
                  <a:lnTo>
                    <a:pt x="1188" y="1450"/>
                  </a:lnTo>
                  <a:lnTo>
                    <a:pt x="1243" y="1482"/>
                  </a:lnTo>
                  <a:lnTo>
                    <a:pt x="1297" y="1512"/>
                  </a:lnTo>
                  <a:lnTo>
                    <a:pt x="1350" y="1540"/>
                  </a:lnTo>
                  <a:lnTo>
                    <a:pt x="1400" y="1566"/>
                  </a:lnTo>
                  <a:lnTo>
                    <a:pt x="1450" y="1589"/>
                  </a:lnTo>
                  <a:lnTo>
                    <a:pt x="1498" y="1611"/>
                  </a:lnTo>
                  <a:lnTo>
                    <a:pt x="1544" y="1630"/>
                  </a:lnTo>
                  <a:lnTo>
                    <a:pt x="1589" y="1649"/>
                  </a:lnTo>
                  <a:lnTo>
                    <a:pt x="1631" y="1665"/>
                  </a:lnTo>
                  <a:lnTo>
                    <a:pt x="1671" y="1680"/>
                  </a:lnTo>
                  <a:lnTo>
                    <a:pt x="1710" y="1692"/>
                  </a:lnTo>
                  <a:lnTo>
                    <a:pt x="1746" y="1704"/>
                  </a:lnTo>
                  <a:lnTo>
                    <a:pt x="1780" y="1714"/>
                  </a:lnTo>
                  <a:lnTo>
                    <a:pt x="1842" y="1731"/>
                  </a:lnTo>
                  <a:lnTo>
                    <a:pt x="1894" y="1744"/>
                  </a:lnTo>
                  <a:lnTo>
                    <a:pt x="1936" y="1752"/>
                  </a:lnTo>
                  <a:lnTo>
                    <a:pt x="1965" y="1757"/>
                  </a:lnTo>
                  <a:lnTo>
                    <a:pt x="1985" y="1760"/>
                  </a:lnTo>
                  <a:lnTo>
                    <a:pt x="1991" y="1760"/>
                  </a:lnTo>
                  <a:close/>
                </a:path>
              </a:pathLst>
            </a:custGeom>
            <a:solidFill>
              <a:srgbClr val="286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4" name="Freeform 45">
              <a:extLst>
                <a:ext uri="{FF2B5EF4-FFF2-40B4-BE49-F238E27FC236}">
                  <a16:creationId xmlns:a16="http://schemas.microsoft.com/office/drawing/2014/main" id="{93269658-1F40-4B42-A901-73D7038B3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2773" y="1361418"/>
              <a:ext cx="1087482" cy="416954"/>
            </a:xfrm>
            <a:custGeom>
              <a:avLst/>
              <a:gdLst>
                <a:gd name="T0" fmla="*/ 2489 w 2495"/>
                <a:gd name="T1" fmla="*/ 47 h 956"/>
                <a:gd name="T2" fmla="*/ 2439 w 2495"/>
                <a:gd name="T3" fmla="*/ 82 h 956"/>
                <a:gd name="T4" fmla="*/ 2344 w 2495"/>
                <a:gd name="T5" fmla="*/ 145 h 956"/>
                <a:gd name="T6" fmla="*/ 2207 w 2495"/>
                <a:gd name="T7" fmla="*/ 229 h 956"/>
                <a:gd name="T8" fmla="*/ 2080 w 2495"/>
                <a:gd name="T9" fmla="*/ 301 h 956"/>
                <a:gd name="T10" fmla="*/ 1983 w 2495"/>
                <a:gd name="T11" fmla="*/ 353 h 956"/>
                <a:gd name="T12" fmla="*/ 1878 w 2495"/>
                <a:gd name="T13" fmla="*/ 406 h 956"/>
                <a:gd name="T14" fmla="*/ 1765 w 2495"/>
                <a:gd name="T15" fmla="*/ 460 h 956"/>
                <a:gd name="T16" fmla="*/ 1646 w 2495"/>
                <a:gd name="T17" fmla="*/ 514 h 956"/>
                <a:gd name="T18" fmla="*/ 1518 w 2495"/>
                <a:gd name="T19" fmla="*/ 565 h 956"/>
                <a:gd name="T20" fmla="*/ 1385 w 2495"/>
                <a:gd name="T21" fmla="*/ 616 h 956"/>
                <a:gd name="T22" fmla="*/ 1246 w 2495"/>
                <a:gd name="T23" fmla="*/ 664 h 956"/>
                <a:gd name="T24" fmla="*/ 1033 w 2495"/>
                <a:gd name="T25" fmla="*/ 729 h 956"/>
                <a:gd name="T26" fmla="*/ 779 w 2495"/>
                <a:gd name="T27" fmla="*/ 799 h 956"/>
                <a:gd name="T28" fmla="*/ 560 w 2495"/>
                <a:gd name="T29" fmla="*/ 854 h 956"/>
                <a:gd name="T30" fmla="*/ 376 w 2495"/>
                <a:gd name="T31" fmla="*/ 894 h 956"/>
                <a:gd name="T32" fmla="*/ 228 w 2495"/>
                <a:gd name="T33" fmla="*/ 923 h 956"/>
                <a:gd name="T34" fmla="*/ 117 w 2495"/>
                <a:gd name="T35" fmla="*/ 941 h 956"/>
                <a:gd name="T36" fmla="*/ 42 w 2495"/>
                <a:gd name="T37" fmla="*/ 951 h 956"/>
                <a:gd name="T38" fmla="*/ 4 w 2495"/>
                <a:gd name="T39" fmla="*/ 956 h 956"/>
                <a:gd name="T40" fmla="*/ 4 w 2495"/>
                <a:gd name="T41" fmla="*/ 950 h 956"/>
                <a:gd name="T42" fmla="*/ 34 w 2495"/>
                <a:gd name="T43" fmla="*/ 907 h 956"/>
                <a:gd name="T44" fmla="*/ 79 w 2495"/>
                <a:gd name="T45" fmla="*/ 849 h 956"/>
                <a:gd name="T46" fmla="*/ 120 w 2495"/>
                <a:gd name="T47" fmla="*/ 803 h 956"/>
                <a:gd name="T48" fmla="*/ 170 w 2495"/>
                <a:gd name="T49" fmla="*/ 750 h 956"/>
                <a:gd name="T50" fmla="*/ 228 w 2495"/>
                <a:gd name="T51" fmla="*/ 692 h 956"/>
                <a:gd name="T52" fmla="*/ 296 w 2495"/>
                <a:gd name="T53" fmla="*/ 631 h 956"/>
                <a:gd name="T54" fmla="*/ 374 w 2495"/>
                <a:gd name="T55" fmla="*/ 567 h 956"/>
                <a:gd name="T56" fmla="*/ 462 w 2495"/>
                <a:gd name="T57" fmla="*/ 501 h 956"/>
                <a:gd name="T58" fmla="*/ 561 w 2495"/>
                <a:gd name="T59" fmla="*/ 434 h 956"/>
                <a:gd name="T60" fmla="*/ 669 w 2495"/>
                <a:gd name="T61" fmla="*/ 369 h 956"/>
                <a:gd name="T62" fmla="*/ 790 w 2495"/>
                <a:gd name="T63" fmla="*/ 306 h 956"/>
                <a:gd name="T64" fmla="*/ 921 w 2495"/>
                <a:gd name="T65" fmla="*/ 246 h 956"/>
                <a:gd name="T66" fmla="*/ 1063 w 2495"/>
                <a:gd name="T67" fmla="*/ 189 h 956"/>
                <a:gd name="T68" fmla="*/ 1215 w 2495"/>
                <a:gd name="T69" fmla="*/ 138 h 956"/>
                <a:gd name="T70" fmla="*/ 1362 w 2495"/>
                <a:gd name="T71" fmla="*/ 97 h 956"/>
                <a:gd name="T72" fmla="*/ 1502 w 2495"/>
                <a:gd name="T73" fmla="*/ 63 h 956"/>
                <a:gd name="T74" fmla="*/ 1634 w 2495"/>
                <a:gd name="T75" fmla="*/ 39 h 956"/>
                <a:gd name="T76" fmla="*/ 1758 w 2495"/>
                <a:gd name="T77" fmla="*/ 21 h 956"/>
                <a:gd name="T78" fmla="*/ 1874 w 2495"/>
                <a:gd name="T79" fmla="*/ 8 h 956"/>
                <a:gd name="T80" fmla="*/ 1981 w 2495"/>
                <a:gd name="T81" fmla="*/ 2 h 956"/>
                <a:gd name="T82" fmla="*/ 2080 w 2495"/>
                <a:gd name="T83" fmla="*/ 0 h 956"/>
                <a:gd name="T84" fmla="*/ 2168 w 2495"/>
                <a:gd name="T85" fmla="*/ 1 h 956"/>
                <a:gd name="T86" fmla="*/ 2247 w 2495"/>
                <a:gd name="T87" fmla="*/ 6 h 956"/>
                <a:gd name="T88" fmla="*/ 2346 w 2495"/>
                <a:gd name="T89" fmla="*/ 15 h 956"/>
                <a:gd name="T90" fmla="*/ 2440 w 2495"/>
                <a:gd name="T91" fmla="*/ 30 h 956"/>
                <a:gd name="T92" fmla="*/ 2489 w 2495"/>
                <a:gd name="T93" fmla="*/ 42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95" h="956">
                  <a:moveTo>
                    <a:pt x="2495" y="43"/>
                  </a:moveTo>
                  <a:lnTo>
                    <a:pt x="2489" y="47"/>
                  </a:lnTo>
                  <a:lnTo>
                    <a:pt x="2470" y="61"/>
                  </a:lnTo>
                  <a:lnTo>
                    <a:pt x="2439" y="82"/>
                  </a:lnTo>
                  <a:lnTo>
                    <a:pt x="2398" y="110"/>
                  </a:lnTo>
                  <a:lnTo>
                    <a:pt x="2344" y="145"/>
                  </a:lnTo>
                  <a:lnTo>
                    <a:pt x="2281" y="184"/>
                  </a:lnTo>
                  <a:lnTo>
                    <a:pt x="2207" y="229"/>
                  </a:lnTo>
                  <a:lnTo>
                    <a:pt x="2124" y="276"/>
                  </a:lnTo>
                  <a:lnTo>
                    <a:pt x="2080" y="301"/>
                  </a:lnTo>
                  <a:lnTo>
                    <a:pt x="2033" y="326"/>
                  </a:lnTo>
                  <a:lnTo>
                    <a:pt x="1983" y="353"/>
                  </a:lnTo>
                  <a:lnTo>
                    <a:pt x="1932" y="379"/>
                  </a:lnTo>
                  <a:lnTo>
                    <a:pt x="1878" y="406"/>
                  </a:lnTo>
                  <a:lnTo>
                    <a:pt x="1822" y="432"/>
                  </a:lnTo>
                  <a:lnTo>
                    <a:pt x="1765" y="460"/>
                  </a:lnTo>
                  <a:lnTo>
                    <a:pt x="1706" y="486"/>
                  </a:lnTo>
                  <a:lnTo>
                    <a:pt x="1646" y="514"/>
                  </a:lnTo>
                  <a:lnTo>
                    <a:pt x="1582" y="540"/>
                  </a:lnTo>
                  <a:lnTo>
                    <a:pt x="1518" y="565"/>
                  </a:lnTo>
                  <a:lnTo>
                    <a:pt x="1453" y="591"/>
                  </a:lnTo>
                  <a:lnTo>
                    <a:pt x="1385" y="616"/>
                  </a:lnTo>
                  <a:lnTo>
                    <a:pt x="1316" y="640"/>
                  </a:lnTo>
                  <a:lnTo>
                    <a:pt x="1246" y="664"/>
                  </a:lnTo>
                  <a:lnTo>
                    <a:pt x="1175" y="686"/>
                  </a:lnTo>
                  <a:lnTo>
                    <a:pt x="1033" y="729"/>
                  </a:lnTo>
                  <a:lnTo>
                    <a:pt x="902" y="766"/>
                  </a:lnTo>
                  <a:lnTo>
                    <a:pt x="779" y="799"/>
                  </a:lnTo>
                  <a:lnTo>
                    <a:pt x="665" y="829"/>
                  </a:lnTo>
                  <a:lnTo>
                    <a:pt x="560" y="854"/>
                  </a:lnTo>
                  <a:lnTo>
                    <a:pt x="464" y="876"/>
                  </a:lnTo>
                  <a:lnTo>
                    <a:pt x="376" y="894"/>
                  </a:lnTo>
                  <a:lnTo>
                    <a:pt x="297" y="910"/>
                  </a:lnTo>
                  <a:lnTo>
                    <a:pt x="228" y="923"/>
                  </a:lnTo>
                  <a:lnTo>
                    <a:pt x="168" y="933"/>
                  </a:lnTo>
                  <a:lnTo>
                    <a:pt x="117" y="941"/>
                  </a:lnTo>
                  <a:lnTo>
                    <a:pt x="74" y="947"/>
                  </a:lnTo>
                  <a:lnTo>
                    <a:pt x="42" y="951"/>
                  </a:lnTo>
                  <a:lnTo>
                    <a:pt x="19" y="954"/>
                  </a:lnTo>
                  <a:lnTo>
                    <a:pt x="4" y="956"/>
                  </a:lnTo>
                  <a:lnTo>
                    <a:pt x="0" y="956"/>
                  </a:lnTo>
                  <a:lnTo>
                    <a:pt x="4" y="950"/>
                  </a:lnTo>
                  <a:lnTo>
                    <a:pt x="14" y="933"/>
                  </a:lnTo>
                  <a:lnTo>
                    <a:pt x="34" y="907"/>
                  </a:lnTo>
                  <a:lnTo>
                    <a:pt x="63" y="871"/>
                  </a:lnTo>
                  <a:lnTo>
                    <a:pt x="79" y="849"/>
                  </a:lnTo>
                  <a:lnTo>
                    <a:pt x="98" y="827"/>
                  </a:lnTo>
                  <a:lnTo>
                    <a:pt x="120" y="803"/>
                  </a:lnTo>
                  <a:lnTo>
                    <a:pt x="143" y="777"/>
                  </a:lnTo>
                  <a:lnTo>
                    <a:pt x="170" y="750"/>
                  </a:lnTo>
                  <a:lnTo>
                    <a:pt x="197" y="722"/>
                  </a:lnTo>
                  <a:lnTo>
                    <a:pt x="228" y="692"/>
                  </a:lnTo>
                  <a:lnTo>
                    <a:pt x="261" y="662"/>
                  </a:lnTo>
                  <a:lnTo>
                    <a:pt x="296" y="631"/>
                  </a:lnTo>
                  <a:lnTo>
                    <a:pt x="334" y="599"/>
                  </a:lnTo>
                  <a:lnTo>
                    <a:pt x="374" y="567"/>
                  </a:lnTo>
                  <a:lnTo>
                    <a:pt x="418" y="533"/>
                  </a:lnTo>
                  <a:lnTo>
                    <a:pt x="462" y="501"/>
                  </a:lnTo>
                  <a:lnTo>
                    <a:pt x="511" y="468"/>
                  </a:lnTo>
                  <a:lnTo>
                    <a:pt x="561" y="434"/>
                  </a:lnTo>
                  <a:lnTo>
                    <a:pt x="614" y="402"/>
                  </a:lnTo>
                  <a:lnTo>
                    <a:pt x="669" y="369"/>
                  </a:lnTo>
                  <a:lnTo>
                    <a:pt x="728" y="338"/>
                  </a:lnTo>
                  <a:lnTo>
                    <a:pt x="790" y="306"/>
                  </a:lnTo>
                  <a:lnTo>
                    <a:pt x="854" y="275"/>
                  </a:lnTo>
                  <a:lnTo>
                    <a:pt x="921" y="246"/>
                  </a:lnTo>
                  <a:lnTo>
                    <a:pt x="991" y="216"/>
                  </a:lnTo>
                  <a:lnTo>
                    <a:pt x="1063" y="189"/>
                  </a:lnTo>
                  <a:lnTo>
                    <a:pt x="1139" y="163"/>
                  </a:lnTo>
                  <a:lnTo>
                    <a:pt x="1215" y="138"/>
                  </a:lnTo>
                  <a:lnTo>
                    <a:pt x="1289" y="116"/>
                  </a:lnTo>
                  <a:lnTo>
                    <a:pt x="1362" y="97"/>
                  </a:lnTo>
                  <a:lnTo>
                    <a:pt x="1433" y="79"/>
                  </a:lnTo>
                  <a:lnTo>
                    <a:pt x="1502" y="63"/>
                  </a:lnTo>
                  <a:lnTo>
                    <a:pt x="1569" y="51"/>
                  </a:lnTo>
                  <a:lnTo>
                    <a:pt x="1634" y="39"/>
                  </a:lnTo>
                  <a:lnTo>
                    <a:pt x="1697" y="29"/>
                  </a:lnTo>
                  <a:lnTo>
                    <a:pt x="1758" y="21"/>
                  </a:lnTo>
                  <a:lnTo>
                    <a:pt x="1818" y="14"/>
                  </a:lnTo>
                  <a:lnTo>
                    <a:pt x="1874" y="8"/>
                  </a:lnTo>
                  <a:lnTo>
                    <a:pt x="1929" y="5"/>
                  </a:lnTo>
                  <a:lnTo>
                    <a:pt x="1981" y="2"/>
                  </a:lnTo>
                  <a:lnTo>
                    <a:pt x="2031" y="0"/>
                  </a:lnTo>
                  <a:lnTo>
                    <a:pt x="2080" y="0"/>
                  </a:lnTo>
                  <a:lnTo>
                    <a:pt x="2124" y="0"/>
                  </a:lnTo>
                  <a:lnTo>
                    <a:pt x="2168" y="1"/>
                  </a:lnTo>
                  <a:lnTo>
                    <a:pt x="2208" y="4"/>
                  </a:lnTo>
                  <a:lnTo>
                    <a:pt x="2247" y="6"/>
                  </a:lnTo>
                  <a:lnTo>
                    <a:pt x="2283" y="8"/>
                  </a:lnTo>
                  <a:lnTo>
                    <a:pt x="2346" y="15"/>
                  </a:lnTo>
                  <a:lnTo>
                    <a:pt x="2399" y="23"/>
                  </a:lnTo>
                  <a:lnTo>
                    <a:pt x="2440" y="30"/>
                  </a:lnTo>
                  <a:lnTo>
                    <a:pt x="2470" y="37"/>
                  </a:lnTo>
                  <a:lnTo>
                    <a:pt x="2489" y="42"/>
                  </a:lnTo>
                  <a:lnTo>
                    <a:pt x="2495" y="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5" name="Freeform 46">
              <a:extLst>
                <a:ext uri="{FF2B5EF4-FFF2-40B4-BE49-F238E27FC236}">
                  <a16:creationId xmlns:a16="http://schemas.microsoft.com/office/drawing/2014/main" id="{B2FE8A1B-D699-44C2-B0DA-1A08A0AA9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1046" y="1816277"/>
              <a:ext cx="307161" cy="1131919"/>
            </a:xfrm>
            <a:custGeom>
              <a:avLst/>
              <a:gdLst>
                <a:gd name="T0" fmla="*/ 6 w 705"/>
                <a:gd name="T1" fmla="*/ 2591 h 2599"/>
                <a:gd name="T2" fmla="*/ 3 w 705"/>
                <a:gd name="T3" fmla="*/ 2530 h 2599"/>
                <a:gd name="T4" fmla="*/ 0 w 705"/>
                <a:gd name="T5" fmla="*/ 2416 h 2599"/>
                <a:gd name="T6" fmla="*/ 3 w 705"/>
                <a:gd name="T7" fmla="*/ 2256 h 2599"/>
                <a:gd name="T8" fmla="*/ 9 w 705"/>
                <a:gd name="T9" fmla="*/ 2109 h 2599"/>
                <a:gd name="T10" fmla="*/ 17 w 705"/>
                <a:gd name="T11" fmla="*/ 1999 h 2599"/>
                <a:gd name="T12" fmla="*/ 28 w 705"/>
                <a:gd name="T13" fmla="*/ 1883 h 2599"/>
                <a:gd name="T14" fmla="*/ 43 w 705"/>
                <a:gd name="T15" fmla="*/ 1759 h 2599"/>
                <a:gd name="T16" fmla="*/ 61 w 705"/>
                <a:gd name="T17" fmla="*/ 1628 h 2599"/>
                <a:gd name="T18" fmla="*/ 84 w 705"/>
                <a:gd name="T19" fmla="*/ 1494 h 2599"/>
                <a:gd name="T20" fmla="*/ 113 w 705"/>
                <a:gd name="T21" fmla="*/ 1354 h 2599"/>
                <a:gd name="T22" fmla="*/ 146 w 705"/>
                <a:gd name="T23" fmla="*/ 1210 h 2599"/>
                <a:gd name="T24" fmla="*/ 205 w 705"/>
                <a:gd name="T25" fmla="*/ 996 h 2599"/>
                <a:gd name="T26" fmla="*/ 280 w 705"/>
                <a:gd name="T27" fmla="*/ 744 h 2599"/>
                <a:gd name="T28" fmla="*/ 352 w 705"/>
                <a:gd name="T29" fmla="*/ 529 h 2599"/>
                <a:gd name="T30" fmla="*/ 415 w 705"/>
                <a:gd name="T31" fmla="*/ 352 h 2599"/>
                <a:gd name="T32" fmla="*/ 470 w 705"/>
                <a:gd name="T33" fmla="*/ 210 h 2599"/>
                <a:gd name="T34" fmla="*/ 514 w 705"/>
                <a:gd name="T35" fmla="*/ 107 h 2599"/>
                <a:gd name="T36" fmla="*/ 545 w 705"/>
                <a:gd name="T37" fmla="*/ 38 h 2599"/>
                <a:gd name="T38" fmla="*/ 561 w 705"/>
                <a:gd name="T39" fmla="*/ 4 h 2599"/>
                <a:gd name="T40" fmla="*/ 565 w 705"/>
                <a:gd name="T41" fmla="*/ 6 h 2599"/>
                <a:gd name="T42" fmla="*/ 586 w 705"/>
                <a:gd name="T43" fmla="*/ 55 h 2599"/>
                <a:gd name="T44" fmla="*/ 610 w 705"/>
                <a:gd name="T45" fmla="*/ 123 h 2599"/>
                <a:gd name="T46" fmla="*/ 629 w 705"/>
                <a:gd name="T47" fmla="*/ 183 h 2599"/>
                <a:gd name="T48" fmla="*/ 647 w 705"/>
                <a:gd name="T49" fmla="*/ 253 h 2599"/>
                <a:gd name="T50" fmla="*/ 664 w 705"/>
                <a:gd name="T51" fmla="*/ 333 h 2599"/>
                <a:gd name="T52" fmla="*/ 680 w 705"/>
                <a:gd name="T53" fmla="*/ 424 h 2599"/>
                <a:gd name="T54" fmla="*/ 693 w 705"/>
                <a:gd name="T55" fmla="*/ 524 h 2599"/>
                <a:gd name="T56" fmla="*/ 702 w 705"/>
                <a:gd name="T57" fmla="*/ 634 h 2599"/>
                <a:gd name="T58" fmla="*/ 705 w 705"/>
                <a:gd name="T59" fmla="*/ 753 h 2599"/>
                <a:gd name="T60" fmla="*/ 702 w 705"/>
                <a:gd name="T61" fmla="*/ 879 h 2599"/>
                <a:gd name="T62" fmla="*/ 692 w 705"/>
                <a:gd name="T63" fmla="*/ 1015 h 2599"/>
                <a:gd name="T64" fmla="*/ 673 w 705"/>
                <a:gd name="T65" fmla="*/ 1158 h 2599"/>
                <a:gd name="T66" fmla="*/ 646 w 705"/>
                <a:gd name="T67" fmla="*/ 1309 h 2599"/>
                <a:gd name="T68" fmla="*/ 608 w 705"/>
                <a:gd name="T69" fmla="*/ 1464 h 2599"/>
                <a:gd name="T70" fmla="*/ 564 w 705"/>
                <a:gd name="T71" fmla="*/ 1611 h 2599"/>
                <a:gd name="T72" fmla="*/ 517 w 705"/>
                <a:gd name="T73" fmla="*/ 1747 h 2599"/>
                <a:gd name="T74" fmla="*/ 469 w 705"/>
                <a:gd name="T75" fmla="*/ 1872 h 2599"/>
                <a:gd name="T76" fmla="*/ 417 w 705"/>
                <a:gd name="T77" fmla="*/ 1987 h 2599"/>
                <a:gd name="T78" fmla="*/ 365 w 705"/>
                <a:gd name="T79" fmla="*/ 2091 h 2599"/>
                <a:gd name="T80" fmla="*/ 315 w 705"/>
                <a:gd name="T81" fmla="*/ 2186 h 2599"/>
                <a:gd name="T82" fmla="*/ 264 w 705"/>
                <a:gd name="T83" fmla="*/ 2269 h 2599"/>
                <a:gd name="T84" fmla="*/ 215 w 705"/>
                <a:gd name="T85" fmla="*/ 2344 h 2599"/>
                <a:gd name="T86" fmla="*/ 170 w 705"/>
                <a:gd name="T87" fmla="*/ 2408 h 2599"/>
                <a:gd name="T88" fmla="*/ 109 w 705"/>
                <a:gd name="T89" fmla="*/ 2487 h 2599"/>
                <a:gd name="T90" fmla="*/ 46 w 705"/>
                <a:gd name="T91" fmla="*/ 2559 h 2599"/>
                <a:gd name="T92" fmla="*/ 12 w 705"/>
                <a:gd name="T93" fmla="*/ 2595 h 2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05" h="2599">
                  <a:moveTo>
                    <a:pt x="6" y="2599"/>
                  </a:moveTo>
                  <a:lnTo>
                    <a:pt x="6" y="2591"/>
                  </a:lnTo>
                  <a:lnTo>
                    <a:pt x="5" y="2568"/>
                  </a:lnTo>
                  <a:lnTo>
                    <a:pt x="3" y="2530"/>
                  </a:lnTo>
                  <a:lnTo>
                    <a:pt x="1" y="2480"/>
                  </a:lnTo>
                  <a:lnTo>
                    <a:pt x="0" y="2416"/>
                  </a:lnTo>
                  <a:lnTo>
                    <a:pt x="1" y="2342"/>
                  </a:lnTo>
                  <a:lnTo>
                    <a:pt x="3" y="2256"/>
                  </a:lnTo>
                  <a:lnTo>
                    <a:pt x="6" y="2160"/>
                  </a:lnTo>
                  <a:lnTo>
                    <a:pt x="9" y="2109"/>
                  </a:lnTo>
                  <a:lnTo>
                    <a:pt x="13" y="2056"/>
                  </a:lnTo>
                  <a:lnTo>
                    <a:pt x="17" y="1999"/>
                  </a:lnTo>
                  <a:lnTo>
                    <a:pt x="22" y="1942"/>
                  </a:lnTo>
                  <a:lnTo>
                    <a:pt x="28" y="1883"/>
                  </a:lnTo>
                  <a:lnTo>
                    <a:pt x="35" y="1821"/>
                  </a:lnTo>
                  <a:lnTo>
                    <a:pt x="43" y="1759"/>
                  </a:lnTo>
                  <a:lnTo>
                    <a:pt x="51" y="1695"/>
                  </a:lnTo>
                  <a:lnTo>
                    <a:pt x="61" y="1628"/>
                  </a:lnTo>
                  <a:lnTo>
                    <a:pt x="71" y="1562"/>
                  </a:lnTo>
                  <a:lnTo>
                    <a:pt x="84" y="1494"/>
                  </a:lnTo>
                  <a:lnTo>
                    <a:pt x="98" y="1424"/>
                  </a:lnTo>
                  <a:lnTo>
                    <a:pt x="113" y="1354"/>
                  </a:lnTo>
                  <a:lnTo>
                    <a:pt x="129" y="1282"/>
                  </a:lnTo>
                  <a:lnTo>
                    <a:pt x="146" y="1210"/>
                  </a:lnTo>
                  <a:lnTo>
                    <a:pt x="166" y="1138"/>
                  </a:lnTo>
                  <a:lnTo>
                    <a:pt x="205" y="996"/>
                  </a:lnTo>
                  <a:lnTo>
                    <a:pt x="243" y="865"/>
                  </a:lnTo>
                  <a:lnTo>
                    <a:pt x="280" y="744"/>
                  </a:lnTo>
                  <a:lnTo>
                    <a:pt x="316" y="631"/>
                  </a:lnTo>
                  <a:lnTo>
                    <a:pt x="352" y="529"/>
                  </a:lnTo>
                  <a:lnTo>
                    <a:pt x="384" y="436"/>
                  </a:lnTo>
                  <a:lnTo>
                    <a:pt x="415" y="352"/>
                  </a:lnTo>
                  <a:lnTo>
                    <a:pt x="444" y="276"/>
                  </a:lnTo>
                  <a:lnTo>
                    <a:pt x="470" y="210"/>
                  </a:lnTo>
                  <a:lnTo>
                    <a:pt x="493" y="154"/>
                  </a:lnTo>
                  <a:lnTo>
                    <a:pt x="514" y="107"/>
                  </a:lnTo>
                  <a:lnTo>
                    <a:pt x="531" y="68"/>
                  </a:lnTo>
                  <a:lnTo>
                    <a:pt x="545" y="38"/>
                  </a:lnTo>
                  <a:lnTo>
                    <a:pt x="555" y="16"/>
                  </a:lnTo>
                  <a:lnTo>
                    <a:pt x="561" y="4"/>
                  </a:lnTo>
                  <a:lnTo>
                    <a:pt x="563" y="0"/>
                  </a:lnTo>
                  <a:lnTo>
                    <a:pt x="565" y="6"/>
                  </a:lnTo>
                  <a:lnTo>
                    <a:pt x="575" y="24"/>
                  </a:lnTo>
                  <a:lnTo>
                    <a:pt x="586" y="55"/>
                  </a:lnTo>
                  <a:lnTo>
                    <a:pt x="602" y="98"/>
                  </a:lnTo>
                  <a:lnTo>
                    <a:pt x="610" y="123"/>
                  </a:lnTo>
                  <a:lnTo>
                    <a:pt x="619" y="152"/>
                  </a:lnTo>
                  <a:lnTo>
                    <a:pt x="629" y="183"/>
                  </a:lnTo>
                  <a:lnTo>
                    <a:pt x="638" y="216"/>
                  </a:lnTo>
                  <a:lnTo>
                    <a:pt x="647" y="253"/>
                  </a:lnTo>
                  <a:lnTo>
                    <a:pt x="656" y="292"/>
                  </a:lnTo>
                  <a:lnTo>
                    <a:pt x="664" y="333"/>
                  </a:lnTo>
                  <a:lnTo>
                    <a:pt x="672" y="378"/>
                  </a:lnTo>
                  <a:lnTo>
                    <a:pt x="680" y="424"/>
                  </a:lnTo>
                  <a:lnTo>
                    <a:pt x="687" y="474"/>
                  </a:lnTo>
                  <a:lnTo>
                    <a:pt x="693" y="524"/>
                  </a:lnTo>
                  <a:lnTo>
                    <a:pt x="697" y="578"/>
                  </a:lnTo>
                  <a:lnTo>
                    <a:pt x="702" y="634"/>
                  </a:lnTo>
                  <a:lnTo>
                    <a:pt x="704" y="692"/>
                  </a:lnTo>
                  <a:lnTo>
                    <a:pt x="705" y="753"/>
                  </a:lnTo>
                  <a:lnTo>
                    <a:pt x="704" y="815"/>
                  </a:lnTo>
                  <a:lnTo>
                    <a:pt x="702" y="879"/>
                  </a:lnTo>
                  <a:lnTo>
                    <a:pt x="699" y="946"/>
                  </a:lnTo>
                  <a:lnTo>
                    <a:pt x="692" y="1015"/>
                  </a:lnTo>
                  <a:lnTo>
                    <a:pt x="684" y="1085"/>
                  </a:lnTo>
                  <a:lnTo>
                    <a:pt x="673" y="1158"/>
                  </a:lnTo>
                  <a:lnTo>
                    <a:pt x="661" y="1232"/>
                  </a:lnTo>
                  <a:lnTo>
                    <a:pt x="646" y="1309"/>
                  </a:lnTo>
                  <a:lnTo>
                    <a:pt x="627" y="1386"/>
                  </a:lnTo>
                  <a:lnTo>
                    <a:pt x="608" y="1464"/>
                  </a:lnTo>
                  <a:lnTo>
                    <a:pt x="586" y="1539"/>
                  </a:lnTo>
                  <a:lnTo>
                    <a:pt x="564" y="1611"/>
                  </a:lnTo>
                  <a:lnTo>
                    <a:pt x="541" y="1680"/>
                  </a:lnTo>
                  <a:lnTo>
                    <a:pt x="517" y="1747"/>
                  </a:lnTo>
                  <a:lnTo>
                    <a:pt x="493" y="1811"/>
                  </a:lnTo>
                  <a:lnTo>
                    <a:pt x="469" y="1872"/>
                  </a:lnTo>
                  <a:lnTo>
                    <a:pt x="444" y="1930"/>
                  </a:lnTo>
                  <a:lnTo>
                    <a:pt x="417" y="1987"/>
                  </a:lnTo>
                  <a:lnTo>
                    <a:pt x="392" y="2041"/>
                  </a:lnTo>
                  <a:lnTo>
                    <a:pt x="365" y="2091"/>
                  </a:lnTo>
                  <a:lnTo>
                    <a:pt x="340" y="2140"/>
                  </a:lnTo>
                  <a:lnTo>
                    <a:pt x="315" y="2186"/>
                  </a:lnTo>
                  <a:lnTo>
                    <a:pt x="289" y="2229"/>
                  </a:lnTo>
                  <a:lnTo>
                    <a:pt x="264" y="2269"/>
                  </a:lnTo>
                  <a:lnTo>
                    <a:pt x="239" y="2308"/>
                  </a:lnTo>
                  <a:lnTo>
                    <a:pt x="215" y="2344"/>
                  </a:lnTo>
                  <a:lnTo>
                    <a:pt x="192" y="2377"/>
                  </a:lnTo>
                  <a:lnTo>
                    <a:pt x="170" y="2408"/>
                  </a:lnTo>
                  <a:lnTo>
                    <a:pt x="148" y="2437"/>
                  </a:lnTo>
                  <a:lnTo>
                    <a:pt x="109" y="2487"/>
                  </a:lnTo>
                  <a:lnTo>
                    <a:pt x="75" y="2528"/>
                  </a:lnTo>
                  <a:lnTo>
                    <a:pt x="46" y="2559"/>
                  </a:lnTo>
                  <a:lnTo>
                    <a:pt x="24" y="2581"/>
                  </a:lnTo>
                  <a:lnTo>
                    <a:pt x="12" y="2595"/>
                  </a:lnTo>
                  <a:lnTo>
                    <a:pt x="6" y="25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6" name="Freeform 47">
              <a:extLst>
                <a:ext uri="{FF2B5EF4-FFF2-40B4-BE49-F238E27FC236}">
                  <a16:creationId xmlns:a16="http://schemas.microsoft.com/office/drawing/2014/main" id="{6E56154F-F44B-4C56-86B8-BB9D7D403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656" y="4029140"/>
              <a:ext cx="3510788" cy="965922"/>
            </a:xfrm>
            <a:custGeom>
              <a:avLst/>
              <a:gdLst>
                <a:gd name="T0" fmla="*/ 23 w 8059"/>
                <a:gd name="T1" fmla="*/ 2203 h 2218"/>
                <a:gd name="T2" fmla="*/ 198 w 8059"/>
                <a:gd name="T3" fmla="*/ 2094 h 2218"/>
                <a:gd name="T4" fmla="*/ 511 w 8059"/>
                <a:gd name="T5" fmla="*/ 1898 h 2218"/>
                <a:gd name="T6" fmla="*/ 924 w 8059"/>
                <a:gd name="T7" fmla="*/ 1637 h 2218"/>
                <a:gd name="T8" fmla="*/ 1399 w 8059"/>
                <a:gd name="T9" fmla="*/ 1336 h 2218"/>
                <a:gd name="T10" fmla="*/ 1898 w 8059"/>
                <a:gd name="T11" fmla="*/ 1016 h 2218"/>
                <a:gd name="T12" fmla="*/ 2384 w 8059"/>
                <a:gd name="T13" fmla="*/ 703 h 2218"/>
                <a:gd name="T14" fmla="*/ 2818 w 8059"/>
                <a:gd name="T15" fmla="*/ 418 h 2218"/>
                <a:gd name="T16" fmla="*/ 3091 w 8059"/>
                <a:gd name="T17" fmla="*/ 238 h 2218"/>
                <a:gd name="T18" fmla="*/ 3269 w 8059"/>
                <a:gd name="T19" fmla="*/ 144 h 2218"/>
                <a:gd name="T20" fmla="*/ 3452 w 8059"/>
                <a:gd name="T21" fmla="*/ 77 h 2218"/>
                <a:gd name="T22" fmla="*/ 3636 w 8059"/>
                <a:gd name="T23" fmla="*/ 30 h 2218"/>
                <a:gd name="T24" fmla="*/ 3823 w 8059"/>
                <a:gd name="T25" fmla="*/ 4 h 2218"/>
                <a:gd name="T26" fmla="*/ 4010 w 8059"/>
                <a:gd name="T27" fmla="*/ 0 h 2218"/>
                <a:gd name="T28" fmla="*/ 4196 w 8059"/>
                <a:gd name="T29" fmla="*/ 12 h 2218"/>
                <a:gd name="T30" fmla="*/ 4381 w 8059"/>
                <a:gd name="T31" fmla="*/ 42 h 2218"/>
                <a:gd name="T32" fmla="*/ 4564 w 8059"/>
                <a:gd name="T33" fmla="*/ 89 h 2218"/>
                <a:gd name="T34" fmla="*/ 4743 w 8059"/>
                <a:gd name="T35" fmla="*/ 149 h 2218"/>
                <a:gd name="T36" fmla="*/ 4917 w 8059"/>
                <a:gd name="T37" fmla="*/ 224 h 2218"/>
                <a:gd name="T38" fmla="*/ 5086 w 8059"/>
                <a:gd name="T39" fmla="*/ 310 h 2218"/>
                <a:gd name="T40" fmla="*/ 5247 w 8059"/>
                <a:gd name="T41" fmla="*/ 406 h 2218"/>
                <a:gd name="T42" fmla="*/ 5401 w 8059"/>
                <a:gd name="T43" fmla="*/ 512 h 2218"/>
                <a:gd name="T44" fmla="*/ 5546 w 8059"/>
                <a:gd name="T45" fmla="*/ 626 h 2218"/>
                <a:gd name="T46" fmla="*/ 5680 w 8059"/>
                <a:gd name="T47" fmla="*/ 746 h 2218"/>
                <a:gd name="T48" fmla="*/ 5808 w 8059"/>
                <a:gd name="T49" fmla="*/ 873 h 2218"/>
                <a:gd name="T50" fmla="*/ 5952 w 8059"/>
                <a:gd name="T51" fmla="*/ 999 h 2218"/>
                <a:gd name="T52" fmla="*/ 6114 w 8059"/>
                <a:gd name="T53" fmla="*/ 1127 h 2218"/>
                <a:gd name="T54" fmla="*/ 6290 w 8059"/>
                <a:gd name="T55" fmla="*/ 1252 h 2218"/>
                <a:gd name="T56" fmla="*/ 6476 w 8059"/>
                <a:gd name="T57" fmla="*/ 1374 h 2218"/>
                <a:gd name="T58" fmla="*/ 6668 w 8059"/>
                <a:gd name="T59" fmla="*/ 1493 h 2218"/>
                <a:gd name="T60" fmla="*/ 6861 w 8059"/>
                <a:gd name="T61" fmla="*/ 1607 h 2218"/>
                <a:gd name="T62" fmla="*/ 7053 w 8059"/>
                <a:gd name="T63" fmla="*/ 1715 h 2218"/>
                <a:gd name="T64" fmla="*/ 7240 w 8059"/>
                <a:gd name="T65" fmla="*/ 1815 h 2218"/>
                <a:gd name="T66" fmla="*/ 7416 w 8059"/>
                <a:gd name="T67" fmla="*/ 1907 h 2218"/>
                <a:gd name="T68" fmla="*/ 7655 w 8059"/>
                <a:gd name="T69" fmla="*/ 2026 h 2218"/>
                <a:gd name="T70" fmla="*/ 7902 w 8059"/>
                <a:gd name="T71" fmla="*/ 2146 h 2218"/>
                <a:gd name="T72" fmla="*/ 8041 w 8059"/>
                <a:gd name="T73" fmla="*/ 2210 h 2218"/>
                <a:gd name="T74" fmla="*/ 0 w 8059"/>
                <a:gd name="T75" fmla="*/ 2218 h 2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059" h="2218">
                  <a:moveTo>
                    <a:pt x="0" y="2218"/>
                  </a:moveTo>
                  <a:lnTo>
                    <a:pt x="23" y="2203"/>
                  </a:lnTo>
                  <a:lnTo>
                    <a:pt x="91" y="2161"/>
                  </a:lnTo>
                  <a:lnTo>
                    <a:pt x="198" y="2094"/>
                  </a:lnTo>
                  <a:lnTo>
                    <a:pt x="339" y="2006"/>
                  </a:lnTo>
                  <a:lnTo>
                    <a:pt x="511" y="1898"/>
                  </a:lnTo>
                  <a:lnTo>
                    <a:pt x="707" y="1774"/>
                  </a:lnTo>
                  <a:lnTo>
                    <a:pt x="924" y="1637"/>
                  </a:lnTo>
                  <a:lnTo>
                    <a:pt x="1156" y="1490"/>
                  </a:lnTo>
                  <a:lnTo>
                    <a:pt x="1399" y="1336"/>
                  </a:lnTo>
                  <a:lnTo>
                    <a:pt x="1647" y="1177"/>
                  </a:lnTo>
                  <a:lnTo>
                    <a:pt x="1898" y="1016"/>
                  </a:lnTo>
                  <a:lnTo>
                    <a:pt x="2146" y="858"/>
                  </a:lnTo>
                  <a:lnTo>
                    <a:pt x="2384" y="703"/>
                  </a:lnTo>
                  <a:lnTo>
                    <a:pt x="2610" y="556"/>
                  </a:lnTo>
                  <a:lnTo>
                    <a:pt x="2818" y="418"/>
                  </a:lnTo>
                  <a:lnTo>
                    <a:pt x="3004" y="293"/>
                  </a:lnTo>
                  <a:lnTo>
                    <a:pt x="3091" y="238"/>
                  </a:lnTo>
                  <a:lnTo>
                    <a:pt x="3180" y="188"/>
                  </a:lnTo>
                  <a:lnTo>
                    <a:pt x="3269" y="144"/>
                  </a:lnTo>
                  <a:lnTo>
                    <a:pt x="3360" y="108"/>
                  </a:lnTo>
                  <a:lnTo>
                    <a:pt x="3452" y="77"/>
                  </a:lnTo>
                  <a:lnTo>
                    <a:pt x="3544" y="50"/>
                  </a:lnTo>
                  <a:lnTo>
                    <a:pt x="3636" y="30"/>
                  </a:lnTo>
                  <a:lnTo>
                    <a:pt x="3730" y="15"/>
                  </a:lnTo>
                  <a:lnTo>
                    <a:pt x="3823" y="4"/>
                  </a:lnTo>
                  <a:lnTo>
                    <a:pt x="3916" y="0"/>
                  </a:lnTo>
                  <a:lnTo>
                    <a:pt x="4010" y="0"/>
                  </a:lnTo>
                  <a:lnTo>
                    <a:pt x="4103" y="3"/>
                  </a:lnTo>
                  <a:lnTo>
                    <a:pt x="4196" y="12"/>
                  </a:lnTo>
                  <a:lnTo>
                    <a:pt x="4289" y="25"/>
                  </a:lnTo>
                  <a:lnTo>
                    <a:pt x="4381" y="42"/>
                  </a:lnTo>
                  <a:lnTo>
                    <a:pt x="4473" y="64"/>
                  </a:lnTo>
                  <a:lnTo>
                    <a:pt x="4564" y="89"/>
                  </a:lnTo>
                  <a:lnTo>
                    <a:pt x="4654" y="117"/>
                  </a:lnTo>
                  <a:lnTo>
                    <a:pt x="4743" y="149"/>
                  </a:lnTo>
                  <a:lnTo>
                    <a:pt x="4831" y="185"/>
                  </a:lnTo>
                  <a:lnTo>
                    <a:pt x="4917" y="224"/>
                  </a:lnTo>
                  <a:lnTo>
                    <a:pt x="5002" y="265"/>
                  </a:lnTo>
                  <a:lnTo>
                    <a:pt x="5086" y="310"/>
                  </a:lnTo>
                  <a:lnTo>
                    <a:pt x="5168" y="357"/>
                  </a:lnTo>
                  <a:lnTo>
                    <a:pt x="5247" y="406"/>
                  </a:lnTo>
                  <a:lnTo>
                    <a:pt x="5325" y="458"/>
                  </a:lnTo>
                  <a:lnTo>
                    <a:pt x="5401" y="512"/>
                  </a:lnTo>
                  <a:lnTo>
                    <a:pt x="5474" y="568"/>
                  </a:lnTo>
                  <a:lnTo>
                    <a:pt x="5546" y="626"/>
                  </a:lnTo>
                  <a:lnTo>
                    <a:pt x="5613" y="686"/>
                  </a:lnTo>
                  <a:lnTo>
                    <a:pt x="5680" y="746"/>
                  </a:lnTo>
                  <a:lnTo>
                    <a:pt x="5743" y="810"/>
                  </a:lnTo>
                  <a:lnTo>
                    <a:pt x="5808" y="873"/>
                  </a:lnTo>
                  <a:lnTo>
                    <a:pt x="5878" y="936"/>
                  </a:lnTo>
                  <a:lnTo>
                    <a:pt x="5952" y="999"/>
                  </a:lnTo>
                  <a:lnTo>
                    <a:pt x="6032" y="1064"/>
                  </a:lnTo>
                  <a:lnTo>
                    <a:pt x="6114" y="1127"/>
                  </a:lnTo>
                  <a:lnTo>
                    <a:pt x="6200" y="1189"/>
                  </a:lnTo>
                  <a:lnTo>
                    <a:pt x="6290" y="1252"/>
                  </a:lnTo>
                  <a:lnTo>
                    <a:pt x="6382" y="1313"/>
                  </a:lnTo>
                  <a:lnTo>
                    <a:pt x="6476" y="1374"/>
                  </a:lnTo>
                  <a:lnTo>
                    <a:pt x="6571" y="1435"/>
                  </a:lnTo>
                  <a:lnTo>
                    <a:pt x="6668" y="1493"/>
                  </a:lnTo>
                  <a:lnTo>
                    <a:pt x="6764" y="1551"/>
                  </a:lnTo>
                  <a:lnTo>
                    <a:pt x="6861" y="1607"/>
                  </a:lnTo>
                  <a:lnTo>
                    <a:pt x="6957" y="1662"/>
                  </a:lnTo>
                  <a:lnTo>
                    <a:pt x="7053" y="1715"/>
                  </a:lnTo>
                  <a:lnTo>
                    <a:pt x="7147" y="1766"/>
                  </a:lnTo>
                  <a:lnTo>
                    <a:pt x="7240" y="1815"/>
                  </a:lnTo>
                  <a:lnTo>
                    <a:pt x="7330" y="1862"/>
                  </a:lnTo>
                  <a:lnTo>
                    <a:pt x="7416" y="1907"/>
                  </a:lnTo>
                  <a:lnTo>
                    <a:pt x="7500" y="1949"/>
                  </a:lnTo>
                  <a:lnTo>
                    <a:pt x="7655" y="2026"/>
                  </a:lnTo>
                  <a:lnTo>
                    <a:pt x="7789" y="2093"/>
                  </a:lnTo>
                  <a:lnTo>
                    <a:pt x="7902" y="2146"/>
                  </a:lnTo>
                  <a:lnTo>
                    <a:pt x="7987" y="2185"/>
                  </a:lnTo>
                  <a:lnTo>
                    <a:pt x="8041" y="2210"/>
                  </a:lnTo>
                  <a:lnTo>
                    <a:pt x="8059" y="2218"/>
                  </a:lnTo>
                  <a:lnTo>
                    <a:pt x="0" y="2218"/>
                  </a:lnTo>
                  <a:close/>
                </a:path>
              </a:pathLst>
            </a:custGeom>
            <a:solidFill>
              <a:srgbClr val="A6D4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7" name="Freeform 48">
              <a:extLst>
                <a:ext uri="{FF2B5EF4-FFF2-40B4-BE49-F238E27FC236}">
                  <a16:creationId xmlns:a16="http://schemas.microsoft.com/office/drawing/2014/main" id="{3F9AB58E-13CD-462B-BE82-EE32DDF7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9713" y="4029140"/>
              <a:ext cx="1854732" cy="965922"/>
            </a:xfrm>
            <a:custGeom>
              <a:avLst/>
              <a:gdLst>
                <a:gd name="T0" fmla="*/ 0 w 4257"/>
                <a:gd name="T1" fmla="*/ 7 h 2218"/>
                <a:gd name="T2" fmla="*/ 68 w 4257"/>
                <a:gd name="T3" fmla="*/ 2 h 2218"/>
                <a:gd name="T4" fmla="*/ 136 w 4257"/>
                <a:gd name="T5" fmla="*/ 0 h 2218"/>
                <a:gd name="T6" fmla="*/ 203 w 4257"/>
                <a:gd name="T7" fmla="*/ 0 h 2218"/>
                <a:gd name="T8" fmla="*/ 271 w 4257"/>
                <a:gd name="T9" fmla="*/ 2 h 2218"/>
                <a:gd name="T10" fmla="*/ 339 w 4257"/>
                <a:gd name="T11" fmla="*/ 7 h 2218"/>
                <a:gd name="T12" fmla="*/ 407 w 4257"/>
                <a:gd name="T13" fmla="*/ 13 h 2218"/>
                <a:gd name="T14" fmla="*/ 474 w 4257"/>
                <a:gd name="T15" fmla="*/ 24 h 2218"/>
                <a:gd name="T16" fmla="*/ 541 w 4257"/>
                <a:gd name="T17" fmla="*/ 35 h 2218"/>
                <a:gd name="T18" fmla="*/ 608 w 4257"/>
                <a:gd name="T19" fmla="*/ 49 h 2218"/>
                <a:gd name="T20" fmla="*/ 674 w 4257"/>
                <a:gd name="T21" fmla="*/ 65 h 2218"/>
                <a:gd name="T22" fmla="*/ 741 w 4257"/>
                <a:gd name="T23" fmla="*/ 82 h 2218"/>
                <a:gd name="T24" fmla="*/ 806 w 4257"/>
                <a:gd name="T25" fmla="*/ 102 h 2218"/>
                <a:gd name="T26" fmla="*/ 871 w 4257"/>
                <a:gd name="T27" fmla="*/ 124 h 2218"/>
                <a:gd name="T28" fmla="*/ 936 w 4257"/>
                <a:gd name="T29" fmla="*/ 148 h 2218"/>
                <a:gd name="T30" fmla="*/ 999 w 4257"/>
                <a:gd name="T31" fmla="*/ 173 h 2218"/>
                <a:gd name="T32" fmla="*/ 1063 w 4257"/>
                <a:gd name="T33" fmla="*/ 200 h 2218"/>
                <a:gd name="T34" fmla="*/ 1126 w 4257"/>
                <a:gd name="T35" fmla="*/ 228 h 2218"/>
                <a:gd name="T36" fmla="*/ 1187 w 4257"/>
                <a:gd name="T37" fmla="*/ 258 h 2218"/>
                <a:gd name="T38" fmla="*/ 1248 w 4257"/>
                <a:gd name="T39" fmla="*/ 290 h 2218"/>
                <a:gd name="T40" fmla="*/ 1308 w 4257"/>
                <a:gd name="T41" fmla="*/ 324 h 2218"/>
                <a:gd name="T42" fmla="*/ 1367 w 4257"/>
                <a:gd name="T43" fmla="*/ 357 h 2218"/>
                <a:gd name="T44" fmla="*/ 1426 w 4257"/>
                <a:gd name="T45" fmla="*/ 394 h 2218"/>
                <a:gd name="T46" fmla="*/ 1482 w 4257"/>
                <a:gd name="T47" fmla="*/ 431 h 2218"/>
                <a:gd name="T48" fmla="*/ 1538 w 4257"/>
                <a:gd name="T49" fmla="*/ 468 h 2218"/>
                <a:gd name="T50" fmla="*/ 1593 w 4257"/>
                <a:gd name="T51" fmla="*/ 508 h 2218"/>
                <a:gd name="T52" fmla="*/ 1646 w 4257"/>
                <a:gd name="T53" fmla="*/ 548 h 2218"/>
                <a:gd name="T54" fmla="*/ 1699 w 4257"/>
                <a:gd name="T55" fmla="*/ 589 h 2218"/>
                <a:gd name="T56" fmla="*/ 1751 w 4257"/>
                <a:gd name="T57" fmla="*/ 632 h 2218"/>
                <a:gd name="T58" fmla="*/ 1800 w 4257"/>
                <a:gd name="T59" fmla="*/ 675 h 2218"/>
                <a:gd name="T60" fmla="*/ 1848 w 4257"/>
                <a:gd name="T61" fmla="*/ 719 h 2218"/>
                <a:gd name="T62" fmla="*/ 1895 w 4257"/>
                <a:gd name="T63" fmla="*/ 764 h 2218"/>
                <a:gd name="T64" fmla="*/ 1941 w 4257"/>
                <a:gd name="T65" fmla="*/ 810 h 2218"/>
                <a:gd name="T66" fmla="*/ 2006 w 4257"/>
                <a:gd name="T67" fmla="*/ 873 h 2218"/>
                <a:gd name="T68" fmla="*/ 2076 w 4257"/>
                <a:gd name="T69" fmla="*/ 936 h 2218"/>
                <a:gd name="T70" fmla="*/ 2150 w 4257"/>
                <a:gd name="T71" fmla="*/ 999 h 2218"/>
                <a:gd name="T72" fmla="*/ 2230 w 4257"/>
                <a:gd name="T73" fmla="*/ 1064 h 2218"/>
                <a:gd name="T74" fmla="*/ 2312 w 4257"/>
                <a:gd name="T75" fmla="*/ 1127 h 2218"/>
                <a:gd name="T76" fmla="*/ 2398 w 4257"/>
                <a:gd name="T77" fmla="*/ 1189 h 2218"/>
                <a:gd name="T78" fmla="*/ 2488 w 4257"/>
                <a:gd name="T79" fmla="*/ 1252 h 2218"/>
                <a:gd name="T80" fmla="*/ 2580 w 4257"/>
                <a:gd name="T81" fmla="*/ 1313 h 2218"/>
                <a:gd name="T82" fmla="*/ 2674 w 4257"/>
                <a:gd name="T83" fmla="*/ 1374 h 2218"/>
                <a:gd name="T84" fmla="*/ 2769 w 4257"/>
                <a:gd name="T85" fmla="*/ 1435 h 2218"/>
                <a:gd name="T86" fmla="*/ 2866 w 4257"/>
                <a:gd name="T87" fmla="*/ 1493 h 2218"/>
                <a:gd name="T88" fmla="*/ 2962 w 4257"/>
                <a:gd name="T89" fmla="*/ 1551 h 2218"/>
                <a:gd name="T90" fmla="*/ 3059 w 4257"/>
                <a:gd name="T91" fmla="*/ 1607 h 2218"/>
                <a:gd name="T92" fmla="*/ 3155 w 4257"/>
                <a:gd name="T93" fmla="*/ 1662 h 2218"/>
                <a:gd name="T94" fmla="*/ 3251 w 4257"/>
                <a:gd name="T95" fmla="*/ 1715 h 2218"/>
                <a:gd name="T96" fmla="*/ 3345 w 4257"/>
                <a:gd name="T97" fmla="*/ 1766 h 2218"/>
                <a:gd name="T98" fmla="*/ 3438 w 4257"/>
                <a:gd name="T99" fmla="*/ 1815 h 2218"/>
                <a:gd name="T100" fmla="*/ 3528 w 4257"/>
                <a:gd name="T101" fmla="*/ 1862 h 2218"/>
                <a:gd name="T102" fmla="*/ 3614 w 4257"/>
                <a:gd name="T103" fmla="*/ 1907 h 2218"/>
                <a:gd name="T104" fmla="*/ 3698 w 4257"/>
                <a:gd name="T105" fmla="*/ 1949 h 2218"/>
                <a:gd name="T106" fmla="*/ 3853 w 4257"/>
                <a:gd name="T107" fmla="*/ 2026 h 2218"/>
                <a:gd name="T108" fmla="*/ 3987 w 4257"/>
                <a:gd name="T109" fmla="*/ 2093 h 2218"/>
                <a:gd name="T110" fmla="*/ 4100 w 4257"/>
                <a:gd name="T111" fmla="*/ 2146 h 2218"/>
                <a:gd name="T112" fmla="*/ 4185 w 4257"/>
                <a:gd name="T113" fmla="*/ 2185 h 2218"/>
                <a:gd name="T114" fmla="*/ 4239 w 4257"/>
                <a:gd name="T115" fmla="*/ 2210 h 2218"/>
                <a:gd name="T116" fmla="*/ 4257 w 4257"/>
                <a:gd name="T117" fmla="*/ 2218 h 2218"/>
                <a:gd name="T118" fmla="*/ 0 w 4257"/>
                <a:gd name="T119" fmla="*/ 2218 h 2218"/>
                <a:gd name="T120" fmla="*/ 0 w 4257"/>
                <a:gd name="T121" fmla="*/ 7 h 2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257" h="2218">
                  <a:moveTo>
                    <a:pt x="0" y="7"/>
                  </a:moveTo>
                  <a:lnTo>
                    <a:pt x="68" y="2"/>
                  </a:lnTo>
                  <a:lnTo>
                    <a:pt x="136" y="0"/>
                  </a:lnTo>
                  <a:lnTo>
                    <a:pt x="203" y="0"/>
                  </a:lnTo>
                  <a:lnTo>
                    <a:pt x="271" y="2"/>
                  </a:lnTo>
                  <a:lnTo>
                    <a:pt x="339" y="7"/>
                  </a:lnTo>
                  <a:lnTo>
                    <a:pt x="407" y="13"/>
                  </a:lnTo>
                  <a:lnTo>
                    <a:pt x="474" y="24"/>
                  </a:lnTo>
                  <a:lnTo>
                    <a:pt x="541" y="35"/>
                  </a:lnTo>
                  <a:lnTo>
                    <a:pt x="608" y="49"/>
                  </a:lnTo>
                  <a:lnTo>
                    <a:pt x="674" y="65"/>
                  </a:lnTo>
                  <a:lnTo>
                    <a:pt x="741" y="82"/>
                  </a:lnTo>
                  <a:lnTo>
                    <a:pt x="806" y="102"/>
                  </a:lnTo>
                  <a:lnTo>
                    <a:pt x="871" y="124"/>
                  </a:lnTo>
                  <a:lnTo>
                    <a:pt x="936" y="148"/>
                  </a:lnTo>
                  <a:lnTo>
                    <a:pt x="999" y="173"/>
                  </a:lnTo>
                  <a:lnTo>
                    <a:pt x="1063" y="200"/>
                  </a:lnTo>
                  <a:lnTo>
                    <a:pt x="1126" y="228"/>
                  </a:lnTo>
                  <a:lnTo>
                    <a:pt x="1187" y="258"/>
                  </a:lnTo>
                  <a:lnTo>
                    <a:pt x="1248" y="290"/>
                  </a:lnTo>
                  <a:lnTo>
                    <a:pt x="1308" y="324"/>
                  </a:lnTo>
                  <a:lnTo>
                    <a:pt x="1367" y="357"/>
                  </a:lnTo>
                  <a:lnTo>
                    <a:pt x="1426" y="394"/>
                  </a:lnTo>
                  <a:lnTo>
                    <a:pt x="1482" y="431"/>
                  </a:lnTo>
                  <a:lnTo>
                    <a:pt x="1538" y="468"/>
                  </a:lnTo>
                  <a:lnTo>
                    <a:pt x="1593" y="508"/>
                  </a:lnTo>
                  <a:lnTo>
                    <a:pt x="1646" y="548"/>
                  </a:lnTo>
                  <a:lnTo>
                    <a:pt x="1699" y="589"/>
                  </a:lnTo>
                  <a:lnTo>
                    <a:pt x="1751" y="632"/>
                  </a:lnTo>
                  <a:lnTo>
                    <a:pt x="1800" y="675"/>
                  </a:lnTo>
                  <a:lnTo>
                    <a:pt x="1848" y="719"/>
                  </a:lnTo>
                  <a:lnTo>
                    <a:pt x="1895" y="764"/>
                  </a:lnTo>
                  <a:lnTo>
                    <a:pt x="1941" y="810"/>
                  </a:lnTo>
                  <a:lnTo>
                    <a:pt x="2006" y="873"/>
                  </a:lnTo>
                  <a:lnTo>
                    <a:pt x="2076" y="936"/>
                  </a:lnTo>
                  <a:lnTo>
                    <a:pt x="2150" y="999"/>
                  </a:lnTo>
                  <a:lnTo>
                    <a:pt x="2230" y="1064"/>
                  </a:lnTo>
                  <a:lnTo>
                    <a:pt x="2312" y="1127"/>
                  </a:lnTo>
                  <a:lnTo>
                    <a:pt x="2398" y="1189"/>
                  </a:lnTo>
                  <a:lnTo>
                    <a:pt x="2488" y="1252"/>
                  </a:lnTo>
                  <a:lnTo>
                    <a:pt x="2580" y="1313"/>
                  </a:lnTo>
                  <a:lnTo>
                    <a:pt x="2674" y="1374"/>
                  </a:lnTo>
                  <a:lnTo>
                    <a:pt x="2769" y="1435"/>
                  </a:lnTo>
                  <a:lnTo>
                    <a:pt x="2866" y="1493"/>
                  </a:lnTo>
                  <a:lnTo>
                    <a:pt x="2962" y="1551"/>
                  </a:lnTo>
                  <a:lnTo>
                    <a:pt x="3059" y="1607"/>
                  </a:lnTo>
                  <a:lnTo>
                    <a:pt x="3155" y="1662"/>
                  </a:lnTo>
                  <a:lnTo>
                    <a:pt x="3251" y="1715"/>
                  </a:lnTo>
                  <a:lnTo>
                    <a:pt x="3345" y="1766"/>
                  </a:lnTo>
                  <a:lnTo>
                    <a:pt x="3438" y="1815"/>
                  </a:lnTo>
                  <a:lnTo>
                    <a:pt x="3528" y="1862"/>
                  </a:lnTo>
                  <a:lnTo>
                    <a:pt x="3614" y="1907"/>
                  </a:lnTo>
                  <a:lnTo>
                    <a:pt x="3698" y="1949"/>
                  </a:lnTo>
                  <a:lnTo>
                    <a:pt x="3853" y="2026"/>
                  </a:lnTo>
                  <a:lnTo>
                    <a:pt x="3987" y="2093"/>
                  </a:lnTo>
                  <a:lnTo>
                    <a:pt x="4100" y="2146"/>
                  </a:lnTo>
                  <a:lnTo>
                    <a:pt x="4185" y="2185"/>
                  </a:lnTo>
                  <a:lnTo>
                    <a:pt x="4239" y="2210"/>
                  </a:lnTo>
                  <a:lnTo>
                    <a:pt x="4257" y="2218"/>
                  </a:lnTo>
                  <a:lnTo>
                    <a:pt x="0" y="221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91B4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8" name="Freeform 49">
              <a:extLst>
                <a:ext uri="{FF2B5EF4-FFF2-40B4-BE49-F238E27FC236}">
                  <a16:creationId xmlns:a16="http://schemas.microsoft.com/office/drawing/2014/main" id="{99841751-8319-4A31-AC43-F9DDE2749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1164" y="914401"/>
              <a:ext cx="867894" cy="767248"/>
            </a:xfrm>
            <a:custGeom>
              <a:avLst/>
              <a:gdLst>
                <a:gd name="T0" fmla="*/ 1987 w 1991"/>
                <a:gd name="T1" fmla="*/ 1753 h 1760"/>
                <a:gd name="T2" fmla="*/ 1954 w 1991"/>
                <a:gd name="T3" fmla="*/ 1704 h 1760"/>
                <a:gd name="T4" fmla="*/ 1887 w 1991"/>
                <a:gd name="T5" fmla="*/ 1611 h 1760"/>
                <a:gd name="T6" fmla="*/ 1791 w 1991"/>
                <a:gd name="T7" fmla="*/ 1482 h 1760"/>
                <a:gd name="T8" fmla="*/ 1698 w 1991"/>
                <a:gd name="T9" fmla="*/ 1368 h 1760"/>
                <a:gd name="T10" fmla="*/ 1627 w 1991"/>
                <a:gd name="T11" fmla="*/ 1285 h 1760"/>
                <a:gd name="T12" fmla="*/ 1548 w 1991"/>
                <a:gd name="T13" fmla="*/ 1197 h 1760"/>
                <a:gd name="T14" fmla="*/ 1463 w 1991"/>
                <a:gd name="T15" fmla="*/ 1106 h 1760"/>
                <a:gd name="T16" fmla="*/ 1372 w 1991"/>
                <a:gd name="T17" fmla="*/ 1012 h 1760"/>
                <a:gd name="T18" fmla="*/ 1272 w 1991"/>
                <a:gd name="T19" fmla="*/ 917 h 1760"/>
                <a:gd name="T20" fmla="*/ 1166 w 1991"/>
                <a:gd name="T21" fmla="*/ 821 h 1760"/>
                <a:gd name="T22" fmla="*/ 1055 w 1991"/>
                <a:gd name="T23" fmla="*/ 726 h 1760"/>
                <a:gd name="T24" fmla="*/ 880 w 1991"/>
                <a:gd name="T25" fmla="*/ 589 h 1760"/>
                <a:gd name="T26" fmla="*/ 669 w 1991"/>
                <a:gd name="T27" fmla="*/ 431 h 1760"/>
                <a:gd name="T28" fmla="*/ 485 w 1991"/>
                <a:gd name="T29" fmla="*/ 300 h 1760"/>
                <a:gd name="T30" fmla="*/ 327 w 1991"/>
                <a:gd name="T31" fmla="*/ 195 h 1760"/>
                <a:gd name="T32" fmla="*/ 201 w 1991"/>
                <a:gd name="T33" fmla="*/ 115 h 1760"/>
                <a:gd name="T34" fmla="*/ 103 w 1991"/>
                <a:gd name="T35" fmla="*/ 56 h 1760"/>
                <a:gd name="T36" fmla="*/ 38 w 1991"/>
                <a:gd name="T37" fmla="*/ 20 h 1760"/>
                <a:gd name="T38" fmla="*/ 5 w 1991"/>
                <a:gd name="T39" fmla="*/ 2 h 1760"/>
                <a:gd name="T40" fmla="*/ 1 w 1991"/>
                <a:gd name="T41" fmla="*/ 7 h 1760"/>
                <a:gd name="T42" fmla="*/ 14 w 1991"/>
                <a:gd name="T43" fmla="*/ 59 h 1760"/>
                <a:gd name="T44" fmla="*/ 36 w 1991"/>
                <a:gd name="T45" fmla="*/ 128 h 1760"/>
                <a:gd name="T46" fmla="*/ 56 w 1991"/>
                <a:gd name="T47" fmla="*/ 186 h 1760"/>
                <a:gd name="T48" fmla="*/ 83 w 1991"/>
                <a:gd name="T49" fmla="*/ 254 h 1760"/>
                <a:gd name="T50" fmla="*/ 116 w 1991"/>
                <a:gd name="T51" fmla="*/ 329 h 1760"/>
                <a:gd name="T52" fmla="*/ 157 w 1991"/>
                <a:gd name="T53" fmla="*/ 411 h 1760"/>
                <a:gd name="T54" fmla="*/ 207 w 1991"/>
                <a:gd name="T55" fmla="*/ 500 h 1760"/>
                <a:gd name="T56" fmla="*/ 265 w 1991"/>
                <a:gd name="T57" fmla="*/ 593 h 1760"/>
                <a:gd name="T58" fmla="*/ 332 w 1991"/>
                <a:gd name="T59" fmla="*/ 691 h 1760"/>
                <a:gd name="T60" fmla="*/ 410 w 1991"/>
                <a:gd name="T61" fmla="*/ 790 h 1760"/>
                <a:gd name="T62" fmla="*/ 499 w 1991"/>
                <a:gd name="T63" fmla="*/ 894 h 1760"/>
                <a:gd name="T64" fmla="*/ 599 w 1991"/>
                <a:gd name="T65" fmla="*/ 997 h 1760"/>
                <a:gd name="T66" fmla="*/ 711 w 1991"/>
                <a:gd name="T67" fmla="*/ 1102 h 1760"/>
                <a:gd name="T68" fmla="*/ 834 w 1991"/>
                <a:gd name="T69" fmla="*/ 1204 h 1760"/>
                <a:gd name="T70" fmla="*/ 956 w 1991"/>
                <a:gd name="T71" fmla="*/ 1297 h 1760"/>
                <a:gd name="T72" fmla="*/ 1074 w 1991"/>
                <a:gd name="T73" fmla="*/ 1379 h 1760"/>
                <a:gd name="T74" fmla="*/ 1188 w 1991"/>
                <a:gd name="T75" fmla="*/ 1450 h 1760"/>
                <a:gd name="T76" fmla="*/ 1297 w 1991"/>
                <a:gd name="T77" fmla="*/ 1512 h 1760"/>
                <a:gd name="T78" fmla="*/ 1400 w 1991"/>
                <a:gd name="T79" fmla="*/ 1566 h 1760"/>
                <a:gd name="T80" fmla="*/ 1498 w 1991"/>
                <a:gd name="T81" fmla="*/ 1611 h 1760"/>
                <a:gd name="T82" fmla="*/ 1589 w 1991"/>
                <a:gd name="T83" fmla="*/ 1649 h 1760"/>
                <a:gd name="T84" fmla="*/ 1671 w 1991"/>
                <a:gd name="T85" fmla="*/ 1680 h 1760"/>
                <a:gd name="T86" fmla="*/ 1746 w 1991"/>
                <a:gd name="T87" fmla="*/ 1704 h 1760"/>
                <a:gd name="T88" fmla="*/ 1842 w 1991"/>
                <a:gd name="T89" fmla="*/ 1731 h 1760"/>
                <a:gd name="T90" fmla="*/ 1936 w 1991"/>
                <a:gd name="T91" fmla="*/ 1752 h 1760"/>
                <a:gd name="T92" fmla="*/ 1985 w 1991"/>
                <a:gd name="T93" fmla="*/ 1760 h 1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91" h="1760">
                  <a:moveTo>
                    <a:pt x="1991" y="1760"/>
                  </a:moveTo>
                  <a:lnTo>
                    <a:pt x="1987" y="1753"/>
                  </a:lnTo>
                  <a:lnTo>
                    <a:pt x="1975" y="1735"/>
                  </a:lnTo>
                  <a:lnTo>
                    <a:pt x="1954" y="1704"/>
                  </a:lnTo>
                  <a:lnTo>
                    <a:pt x="1924" y="1663"/>
                  </a:lnTo>
                  <a:lnTo>
                    <a:pt x="1887" y="1611"/>
                  </a:lnTo>
                  <a:lnTo>
                    <a:pt x="1842" y="1550"/>
                  </a:lnTo>
                  <a:lnTo>
                    <a:pt x="1791" y="1482"/>
                  </a:lnTo>
                  <a:lnTo>
                    <a:pt x="1731" y="1407"/>
                  </a:lnTo>
                  <a:lnTo>
                    <a:pt x="1698" y="1368"/>
                  </a:lnTo>
                  <a:lnTo>
                    <a:pt x="1663" y="1327"/>
                  </a:lnTo>
                  <a:lnTo>
                    <a:pt x="1627" y="1285"/>
                  </a:lnTo>
                  <a:lnTo>
                    <a:pt x="1589" y="1242"/>
                  </a:lnTo>
                  <a:lnTo>
                    <a:pt x="1548" y="1197"/>
                  </a:lnTo>
                  <a:lnTo>
                    <a:pt x="1507" y="1152"/>
                  </a:lnTo>
                  <a:lnTo>
                    <a:pt x="1463" y="1106"/>
                  </a:lnTo>
                  <a:lnTo>
                    <a:pt x="1419" y="1059"/>
                  </a:lnTo>
                  <a:lnTo>
                    <a:pt x="1372" y="1012"/>
                  </a:lnTo>
                  <a:lnTo>
                    <a:pt x="1322" y="965"/>
                  </a:lnTo>
                  <a:lnTo>
                    <a:pt x="1272" y="917"/>
                  </a:lnTo>
                  <a:lnTo>
                    <a:pt x="1220" y="870"/>
                  </a:lnTo>
                  <a:lnTo>
                    <a:pt x="1166" y="821"/>
                  </a:lnTo>
                  <a:lnTo>
                    <a:pt x="1111" y="774"/>
                  </a:lnTo>
                  <a:lnTo>
                    <a:pt x="1055" y="726"/>
                  </a:lnTo>
                  <a:lnTo>
                    <a:pt x="996" y="679"/>
                  </a:lnTo>
                  <a:lnTo>
                    <a:pt x="880" y="589"/>
                  </a:lnTo>
                  <a:lnTo>
                    <a:pt x="771" y="506"/>
                  </a:lnTo>
                  <a:lnTo>
                    <a:pt x="669" y="431"/>
                  </a:lnTo>
                  <a:lnTo>
                    <a:pt x="573" y="362"/>
                  </a:lnTo>
                  <a:lnTo>
                    <a:pt x="485" y="300"/>
                  </a:lnTo>
                  <a:lnTo>
                    <a:pt x="402" y="244"/>
                  </a:lnTo>
                  <a:lnTo>
                    <a:pt x="327" y="195"/>
                  </a:lnTo>
                  <a:lnTo>
                    <a:pt x="261" y="152"/>
                  </a:lnTo>
                  <a:lnTo>
                    <a:pt x="201" y="115"/>
                  </a:lnTo>
                  <a:lnTo>
                    <a:pt x="148" y="83"/>
                  </a:lnTo>
                  <a:lnTo>
                    <a:pt x="103" y="56"/>
                  </a:lnTo>
                  <a:lnTo>
                    <a:pt x="67" y="36"/>
                  </a:lnTo>
                  <a:lnTo>
                    <a:pt x="38" y="20"/>
                  </a:lnTo>
                  <a:lnTo>
                    <a:pt x="17" y="9"/>
                  </a:lnTo>
                  <a:lnTo>
                    <a:pt x="5" y="2"/>
                  </a:lnTo>
                  <a:lnTo>
                    <a:pt x="0" y="0"/>
                  </a:lnTo>
                  <a:lnTo>
                    <a:pt x="1" y="7"/>
                  </a:lnTo>
                  <a:lnTo>
                    <a:pt x="6" y="26"/>
                  </a:lnTo>
                  <a:lnTo>
                    <a:pt x="14" y="59"/>
                  </a:lnTo>
                  <a:lnTo>
                    <a:pt x="26" y="102"/>
                  </a:lnTo>
                  <a:lnTo>
                    <a:pt x="36" y="128"/>
                  </a:lnTo>
                  <a:lnTo>
                    <a:pt x="45" y="156"/>
                  </a:lnTo>
                  <a:lnTo>
                    <a:pt x="56" y="186"/>
                  </a:lnTo>
                  <a:lnTo>
                    <a:pt x="69" y="219"/>
                  </a:lnTo>
                  <a:lnTo>
                    <a:pt x="83" y="254"/>
                  </a:lnTo>
                  <a:lnTo>
                    <a:pt x="99" y="291"/>
                  </a:lnTo>
                  <a:lnTo>
                    <a:pt x="116" y="329"/>
                  </a:lnTo>
                  <a:lnTo>
                    <a:pt x="136" y="369"/>
                  </a:lnTo>
                  <a:lnTo>
                    <a:pt x="157" y="411"/>
                  </a:lnTo>
                  <a:lnTo>
                    <a:pt x="182" y="455"/>
                  </a:lnTo>
                  <a:lnTo>
                    <a:pt x="207" y="500"/>
                  </a:lnTo>
                  <a:lnTo>
                    <a:pt x="234" y="546"/>
                  </a:lnTo>
                  <a:lnTo>
                    <a:pt x="265" y="593"/>
                  </a:lnTo>
                  <a:lnTo>
                    <a:pt x="298" y="641"/>
                  </a:lnTo>
                  <a:lnTo>
                    <a:pt x="332" y="691"/>
                  </a:lnTo>
                  <a:lnTo>
                    <a:pt x="370" y="740"/>
                  </a:lnTo>
                  <a:lnTo>
                    <a:pt x="410" y="790"/>
                  </a:lnTo>
                  <a:lnTo>
                    <a:pt x="453" y="842"/>
                  </a:lnTo>
                  <a:lnTo>
                    <a:pt x="499" y="894"/>
                  </a:lnTo>
                  <a:lnTo>
                    <a:pt x="547" y="946"/>
                  </a:lnTo>
                  <a:lnTo>
                    <a:pt x="599" y="997"/>
                  </a:lnTo>
                  <a:lnTo>
                    <a:pt x="654" y="1050"/>
                  </a:lnTo>
                  <a:lnTo>
                    <a:pt x="711" y="1102"/>
                  </a:lnTo>
                  <a:lnTo>
                    <a:pt x="772" y="1154"/>
                  </a:lnTo>
                  <a:lnTo>
                    <a:pt x="834" y="1204"/>
                  </a:lnTo>
                  <a:lnTo>
                    <a:pt x="895" y="1252"/>
                  </a:lnTo>
                  <a:lnTo>
                    <a:pt x="956" y="1297"/>
                  </a:lnTo>
                  <a:lnTo>
                    <a:pt x="1015" y="1339"/>
                  </a:lnTo>
                  <a:lnTo>
                    <a:pt x="1074" y="1379"/>
                  </a:lnTo>
                  <a:lnTo>
                    <a:pt x="1131" y="1415"/>
                  </a:lnTo>
                  <a:lnTo>
                    <a:pt x="1188" y="1450"/>
                  </a:lnTo>
                  <a:lnTo>
                    <a:pt x="1243" y="1482"/>
                  </a:lnTo>
                  <a:lnTo>
                    <a:pt x="1297" y="1512"/>
                  </a:lnTo>
                  <a:lnTo>
                    <a:pt x="1350" y="1540"/>
                  </a:lnTo>
                  <a:lnTo>
                    <a:pt x="1400" y="1566"/>
                  </a:lnTo>
                  <a:lnTo>
                    <a:pt x="1450" y="1589"/>
                  </a:lnTo>
                  <a:lnTo>
                    <a:pt x="1498" y="1611"/>
                  </a:lnTo>
                  <a:lnTo>
                    <a:pt x="1544" y="1630"/>
                  </a:lnTo>
                  <a:lnTo>
                    <a:pt x="1589" y="1649"/>
                  </a:lnTo>
                  <a:lnTo>
                    <a:pt x="1631" y="1665"/>
                  </a:lnTo>
                  <a:lnTo>
                    <a:pt x="1671" y="1680"/>
                  </a:lnTo>
                  <a:lnTo>
                    <a:pt x="1710" y="1692"/>
                  </a:lnTo>
                  <a:lnTo>
                    <a:pt x="1746" y="1704"/>
                  </a:lnTo>
                  <a:lnTo>
                    <a:pt x="1780" y="1714"/>
                  </a:lnTo>
                  <a:lnTo>
                    <a:pt x="1842" y="1731"/>
                  </a:lnTo>
                  <a:lnTo>
                    <a:pt x="1894" y="1744"/>
                  </a:lnTo>
                  <a:lnTo>
                    <a:pt x="1936" y="1752"/>
                  </a:lnTo>
                  <a:lnTo>
                    <a:pt x="1965" y="1757"/>
                  </a:lnTo>
                  <a:lnTo>
                    <a:pt x="1985" y="1760"/>
                  </a:lnTo>
                  <a:lnTo>
                    <a:pt x="1991" y="176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9" name="Freeform 50">
              <a:extLst>
                <a:ext uri="{FF2B5EF4-FFF2-40B4-BE49-F238E27FC236}">
                  <a16:creationId xmlns:a16="http://schemas.microsoft.com/office/drawing/2014/main" id="{DA06B348-7844-4172-9851-ACD2E61FD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0052" y="1604532"/>
              <a:ext cx="321539" cy="321538"/>
            </a:xfrm>
            <a:custGeom>
              <a:avLst/>
              <a:gdLst>
                <a:gd name="T0" fmla="*/ 407 w 739"/>
                <a:gd name="T1" fmla="*/ 1 h 738"/>
                <a:gd name="T2" fmla="*/ 461 w 739"/>
                <a:gd name="T3" fmla="*/ 12 h 738"/>
                <a:gd name="T4" fmla="*/ 513 w 739"/>
                <a:gd name="T5" fmla="*/ 29 h 738"/>
                <a:gd name="T6" fmla="*/ 561 w 739"/>
                <a:gd name="T7" fmla="*/ 53 h 738"/>
                <a:gd name="T8" fmla="*/ 605 w 739"/>
                <a:gd name="T9" fmla="*/ 84 h 738"/>
                <a:gd name="T10" fmla="*/ 642 w 739"/>
                <a:gd name="T11" fmla="*/ 121 h 738"/>
                <a:gd name="T12" fmla="*/ 676 w 739"/>
                <a:gd name="T13" fmla="*/ 162 h 738"/>
                <a:gd name="T14" fmla="*/ 702 w 739"/>
                <a:gd name="T15" fmla="*/ 209 h 738"/>
                <a:gd name="T16" fmla="*/ 722 w 739"/>
                <a:gd name="T17" fmla="*/ 259 h 738"/>
                <a:gd name="T18" fmla="*/ 734 w 739"/>
                <a:gd name="T19" fmla="*/ 313 h 738"/>
                <a:gd name="T20" fmla="*/ 739 w 739"/>
                <a:gd name="T21" fmla="*/ 369 h 738"/>
                <a:gd name="T22" fmla="*/ 734 w 739"/>
                <a:gd name="T23" fmla="*/ 425 h 738"/>
                <a:gd name="T24" fmla="*/ 722 w 739"/>
                <a:gd name="T25" fmla="*/ 478 h 738"/>
                <a:gd name="T26" fmla="*/ 702 w 739"/>
                <a:gd name="T27" fmla="*/ 529 h 738"/>
                <a:gd name="T28" fmla="*/ 676 w 739"/>
                <a:gd name="T29" fmla="*/ 576 h 738"/>
                <a:gd name="T30" fmla="*/ 642 w 739"/>
                <a:gd name="T31" fmla="*/ 617 h 738"/>
                <a:gd name="T32" fmla="*/ 605 w 739"/>
                <a:gd name="T33" fmla="*/ 654 h 738"/>
                <a:gd name="T34" fmla="*/ 561 w 739"/>
                <a:gd name="T35" fmla="*/ 685 h 738"/>
                <a:gd name="T36" fmla="*/ 513 w 739"/>
                <a:gd name="T37" fmla="*/ 709 h 738"/>
                <a:gd name="T38" fmla="*/ 461 w 739"/>
                <a:gd name="T39" fmla="*/ 726 h 738"/>
                <a:gd name="T40" fmla="*/ 407 w 739"/>
                <a:gd name="T41" fmla="*/ 737 h 738"/>
                <a:gd name="T42" fmla="*/ 351 w 739"/>
                <a:gd name="T43" fmla="*/ 738 h 738"/>
                <a:gd name="T44" fmla="*/ 294 w 739"/>
                <a:gd name="T45" fmla="*/ 731 h 738"/>
                <a:gd name="T46" fmla="*/ 243 w 739"/>
                <a:gd name="T47" fmla="*/ 716 h 738"/>
                <a:gd name="T48" fmla="*/ 193 w 739"/>
                <a:gd name="T49" fmla="*/ 693 h 738"/>
                <a:gd name="T50" fmla="*/ 149 w 739"/>
                <a:gd name="T51" fmla="*/ 664 h 738"/>
                <a:gd name="T52" fmla="*/ 108 w 739"/>
                <a:gd name="T53" fmla="*/ 630 h 738"/>
                <a:gd name="T54" fmla="*/ 74 w 739"/>
                <a:gd name="T55" fmla="*/ 590 h 738"/>
                <a:gd name="T56" fmla="*/ 45 w 739"/>
                <a:gd name="T57" fmla="*/ 545 h 738"/>
                <a:gd name="T58" fmla="*/ 22 w 739"/>
                <a:gd name="T59" fmla="*/ 495 h 738"/>
                <a:gd name="T60" fmla="*/ 7 w 739"/>
                <a:gd name="T61" fmla="*/ 444 h 738"/>
                <a:gd name="T62" fmla="*/ 0 w 739"/>
                <a:gd name="T63" fmla="*/ 387 h 738"/>
                <a:gd name="T64" fmla="*/ 2 w 739"/>
                <a:gd name="T65" fmla="*/ 331 h 738"/>
                <a:gd name="T66" fmla="*/ 12 w 739"/>
                <a:gd name="T67" fmla="*/ 277 h 738"/>
                <a:gd name="T68" fmla="*/ 29 w 739"/>
                <a:gd name="T69" fmla="*/ 225 h 738"/>
                <a:gd name="T70" fmla="*/ 53 w 739"/>
                <a:gd name="T71" fmla="*/ 177 h 738"/>
                <a:gd name="T72" fmla="*/ 84 w 739"/>
                <a:gd name="T73" fmla="*/ 134 h 738"/>
                <a:gd name="T74" fmla="*/ 121 w 739"/>
                <a:gd name="T75" fmla="*/ 96 h 738"/>
                <a:gd name="T76" fmla="*/ 162 w 739"/>
                <a:gd name="T77" fmla="*/ 62 h 738"/>
                <a:gd name="T78" fmla="*/ 209 w 739"/>
                <a:gd name="T79" fmla="*/ 36 h 738"/>
                <a:gd name="T80" fmla="*/ 260 w 739"/>
                <a:gd name="T81" fmla="*/ 16 h 738"/>
                <a:gd name="T82" fmla="*/ 313 w 739"/>
                <a:gd name="T83" fmla="*/ 4 h 738"/>
                <a:gd name="T84" fmla="*/ 369 w 739"/>
                <a:gd name="T85" fmla="*/ 0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39" h="738">
                  <a:moveTo>
                    <a:pt x="369" y="0"/>
                  </a:moveTo>
                  <a:lnTo>
                    <a:pt x="389" y="0"/>
                  </a:lnTo>
                  <a:lnTo>
                    <a:pt x="407" y="1"/>
                  </a:lnTo>
                  <a:lnTo>
                    <a:pt x="425" y="4"/>
                  </a:lnTo>
                  <a:lnTo>
                    <a:pt x="444" y="7"/>
                  </a:lnTo>
                  <a:lnTo>
                    <a:pt x="461" y="12"/>
                  </a:lnTo>
                  <a:lnTo>
                    <a:pt x="479" y="16"/>
                  </a:lnTo>
                  <a:lnTo>
                    <a:pt x="497" y="22"/>
                  </a:lnTo>
                  <a:lnTo>
                    <a:pt x="513" y="29"/>
                  </a:lnTo>
                  <a:lnTo>
                    <a:pt x="529" y="36"/>
                  </a:lnTo>
                  <a:lnTo>
                    <a:pt x="545" y="44"/>
                  </a:lnTo>
                  <a:lnTo>
                    <a:pt x="561" y="53"/>
                  </a:lnTo>
                  <a:lnTo>
                    <a:pt x="576" y="62"/>
                  </a:lnTo>
                  <a:lnTo>
                    <a:pt x="590" y="73"/>
                  </a:lnTo>
                  <a:lnTo>
                    <a:pt x="605" y="84"/>
                  </a:lnTo>
                  <a:lnTo>
                    <a:pt x="617" y="96"/>
                  </a:lnTo>
                  <a:lnTo>
                    <a:pt x="630" y="108"/>
                  </a:lnTo>
                  <a:lnTo>
                    <a:pt x="642" y="121"/>
                  </a:lnTo>
                  <a:lnTo>
                    <a:pt x="654" y="134"/>
                  </a:lnTo>
                  <a:lnTo>
                    <a:pt x="665" y="148"/>
                  </a:lnTo>
                  <a:lnTo>
                    <a:pt x="676" y="162"/>
                  </a:lnTo>
                  <a:lnTo>
                    <a:pt x="685" y="177"/>
                  </a:lnTo>
                  <a:lnTo>
                    <a:pt x="694" y="193"/>
                  </a:lnTo>
                  <a:lnTo>
                    <a:pt x="702" y="209"/>
                  </a:lnTo>
                  <a:lnTo>
                    <a:pt x="709" y="225"/>
                  </a:lnTo>
                  <a:lnTo>
                    <a:pt x="716" y="242"/>
                  </a:lnTo>
                  <a:lnTo>
                    <a:pt x="722" y="259"/>
                  </a:lnTo>
                  <a:lnTo>
                    <a:pt x="726" y="277"/>
                  </a:lnTo>
                  <a:lnTo>
                    <a:pt x="731" y="294"/>
                  </a:lnTo>
                  <a:lnTo>
                    <a:pt x="734" y="313"/>
                  </a:lnTo>
                  <a:lnTo>
                    <a:pt x="737" y="331"/>
                  </a:lnTo>
                  <a:lnTo>
                    <a:pt x="738" y="350"/>
                  </a:lnTo>
                  <a:lnTo>
                    <a:pt x="739" y="369"/>
                  </a:lnTo>
                  <a:lnTo>
                    <a:pt x="738" y="387"/>
                  </a:lnTo>
                  <a:lnTo>
                    <a:pt x="737" y="407"/>
                  </a:lnTo>
                  <a:lnTo>
                    <a:pt x="734" y="425"/>
                  </a:lnTo>
                  <a:lnTo>
                    <a:pt x="731" y="444"/>
                  </a:lnTo>
                  <a:lnTo>
                    <a:pt x="726" y="461"/>
                  </a:lnTo>
                  <a:lnTo>
                    <a:pt x="722" y="478"/>
                  </a:lnTo>
                  <a:lnTo>
                    <a:pt x="716" y="495"/>
                  </a:lnTo>
                  <a:lnTo>
                    <a:pt x="709" y="513"/>
                  </a:lnTo>
                  <a:lnTo>
                    <a:pt x="702" y="529"/>
                  </a:lnTo>
                  <a:lnTo>
                    <a:pt x="694" y="545"/>
                  </a:lnTo>
                  <a:lnTo>
                    <a:pt x="685" y="561"/>
                  </a:lnTo>
                  <a:lnTo>
                    <a:pt x="676" y="576"/>
                  </a:lnTo>
                  <a:lnTo>
                    <a:pt x="665" y="590"/>
                  </a:lnTo>
                  <a:lnTo>
                    <a:pt x="654" y="603"/>
                  </a:lnTo>
                  <a:lnTo>
                    <a:pt x="642" y="617"/>
                  </a:lnTo>
                  <a:lnTo>
                    <a:pt x="630" y="630"/>
                  </a:lnTo>
                  <a:lnTo>
                    <a:pt x="617" y="642"/>
                  </a:lnTo>
                  <a:lnTo>
                    <a:pt x="605" y="654"/>
                  </a:lnTo>
                  <a:lnTo>
                    <a:pt x="590" y="664"/>
                  </a:lnTo>
                  <a:lnTo>
                    <a:pt x="576" y="675"/>
                  </a:lnTo>
                  <a:lnTo>
                    <a:pt x="561" y="685"/>
                  </a:lnTo>
                  <a:lnTo>
                    <a:pt x="545" y="693"/>
                  </a:lnTo>
                  <a:lnTo>
                    <a:pt x="529" y="702"/>
                  </a:lnTo>
                  <a:lnTo>
                    <a:pt x="513" y="709"/>
                  </a:lnTo>
                  <a:lnTo>
                    <a:pt x="497" y="716"/>
                  </a:lnTo>
                  <a:lnTo>
                    <a:pt x="479" y="722"/>
                  </a:lnTo>
                  <a:lnTo>
                    <a:pt x="461" y="726"/>
                  </a:lnTo>
                  <a:lnTo>
                    <a:pt x="444" y="731"/>
                  </a:lnTo>
                  <a:lnTo>
                    <a:pt x="425" y="734"/>
                  </a:lnTo>
                  <a:lnTo>
                    <a:pt x="407" y="737"/>
                  </a:lnTo>
                  <a:lnTo>
                    <a:pt x="389" y="738"/>
                  </a:lnTo>
                  <a:lnTo>
                    <a:pt x="369" y="738"/>
                  </a:lnTo>
                  <a:lnTo>
                    <a:pt x="351" y="738"/>
                  </a:lnTo>
                  <a:lnTo>
                    <a:pt x="331" y="737"/>
                  </a:lnTo>
                  <a:lnTo>
                    <a:pt x="313" y="734"/>
                  </a:lnTo>
                  <a:lnTo>
                    <a:pt x="294" y="731"/>
                  </a:lnTo>
                  <a:lnTo>
                    <a:pt x="277" y="726"/>
                  </a:lnTo>
                  <a:lnTo>
                    <a:pt x="260" y="722"/>
                  </a:lnTo>
                  <a:lnTo>
                    <a:pt x="243" y="716"/>
                  </a:lnTo>
                  <a:lnTo>
                    <a:pt x="225" y="709"/>
                  </a:lnTo>
                  <a:lnTo>
                    <a:pt x="209" y="702"/>
                  </a:lnTo>
                  <a:lnTo>
                    <a:pt x="193" y="693"/>
                  </a:lnTo>
                  <a:lnTo>
                    <a:pt x="178" y="685"/>
                  </a:lnTo>
                  <a:lnTo>
                    <a:pt x="162" y="675"/>
                  </a:lnTo>
                  <a:lnTo>
                    <a:pt x="149" y="664"/>
                  </a:lnTo>
                  <a:lnTo>
                    <a:pt x="135" y="654"/>
                  </a:lnTo>
                  <a:lnTo>
                    <a:pt x="121" y="642"/>
                  </a:lnTo>
                  <a:lnTo>
                    <a:pt x="108" y="630"/>
                  </a:lnTo>
                  <a:lnTo>
                    <a:pt x="96" y="617"/>
                  </a:lnTo>
                  <a:lnTo>
                    <a:pt x="84" y="603"/>
                  </a:lnTo>
                  <a:lnTo>
                    <a:pt x="74" y="590"/>
                  </a:lnTo>
                  <a:lnTo>
                    <a:pt x="64" y="576"/>
                  </a:lnTo>
                  <a:lnTo>
                    <a:pt x="53" y="561"/>
                  </a:lnTo>
                  <a:lnTo>
                    <a:pt x="45" y="545"/>
                  </a:lnTo>
                  <a:lnTo>
                    <a:pt x="36" y="529"/>
                  </a:lnTo>
                  <a:lnTo>
                    <a:pt x="29" y="513"/>
                  </a:lnTo>
                  <a:lnTo>
                    <a:pt x="22" y="495"/>
                  </a:lnTo>
                  <a:lnTo>
                    <a:pt x="16" y="478"/>
                  </a:lnTo>
                  <a:lnTo>
                    <a:pt x="12" y="461"/>
                  </a:lnTo>
                  <a:lnTo>
                    <a:pt x="7" y="444"/>
                  </a:lnTo>
                  <a:lnTo>
                    <a:pt x="5" y="425"/>
                  </a:lnTo>
                  <a:lnTo>
                    <a:pt x="2" y="407"/>
                  </a:lnTo>
                  <a:lnTo>
                    <a:pt x="0" y="387"/>
                  </a:lnTo>
                  <a:lnTo>
                    <a:pt x="0" y="369"/>
                  </a:lnTo>
                  <a:lnTo>
                    <a:pt x="0" y="350"/>
                  </a:lnTo>
                  <a:lnTo>
                    <a:pt x="2" y="331"/>
                  </a:lnTo>
                  <a:lnTo>
                    <a:pt x="5" y="313"/>
                  </a:lnTo>
                  <a:lnTo>
                    <a:pt x="7" y="294"/>
                  </a:lnTo>
                  <a:lnTo>
                    <a:pt x="12" y="277"/>
                  </a:lnTo>
                  <a:lnTo>
                    <a:pt x="16" y="259"/>
                  </a:lnTo>
                  <a:lnTo>
                    <a:pt x="22" y="242"/>
                  </a:lnTo>
                  <a:lnTo>
                    <a:pt x="29" y="225"/>
                  </a:lnTo>
                  <a:lnTo>
                    <a:pt x="36" y="209"/>
                  </a:lnTo>
                  <a:lnTo>
                    <a:pt x="45" y="193"/>
                  </a:lnTo>
                  <a:lnTo>
                    <a:pt x="53" y="177"/>
                  </a:lnTo>
                  <a:lnTo>
                    <a:pt x="64" y="162"/>
                  </a:lnTo>
                  <a:lnTo>
                    <a:pt x="74" y="148"/>
                  </a:lnTo>
                  <a:lnTo>
                    <a:pt x="84" y="134"/>
                  </a:lnTo>
                  <a:lnTo>
                    <a:pt x="96" y="121"/>
                  </a:lnTo>
                  <a:lnTo>
                    <a:pt x="108" y="108"/>
                  </a:lnTo>
                  <a:lnTo>
                    <a:pt x="121" y="96"/>
                  </a:lnTo>
                  <a:lnTo>
                    <a:pt x="135" y="84"/>
                  </a:lnTo>
                  <a:lnTo>
                    <a:pt x="149" y="73"/>
                  </a:lnTo>
                  <a:lnTo>
                    <a:pt x="162" y="62"/>
                  </a:lnTo>
                  <a:lnTo>
                    <a:pt x="178" y="53"/>
                  </a:lnTo>
                  <a:lnTo>
                    <a:pt x="193" y="44"/>
                  </a:lnTo>
                  <a:lnTo>
                    <a:pt x="209" y="36"/>
                  </a:lnTo>
                  <a:lnTo>
                    <a:pt x="225" y="29"/>
                  </a:lnTo>
                  <a:lnTo>
                    <a:pt x="243" y="22"/>
                  </a:lnTo>
                  <a:lnTo>
                    <a:pt x="260" y="16"/>
                  </a:lnTo>
                  <a:lnTo>
                    <a:pt x="277" y="12"/>
                  </a:lnTo>
                  <a:lnTo>
                    <a:pt x="294" y="7"/>
                  </a:lnTo>
                  <a:lnTo>
                    <a:pt x="313" y="4"/>
                  </a:lnTo>
                  <a:lnTo>
                    <a:pt x="331" y="1"/>
                  </a:lnTo>
                  <a:lnTo>
                    <a:pt x="351" y="0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0" name="Freeform 51">
              <a:extLst>
                <a:ext uri="{FF2B5EF4-FFF2-40B4-BE49-F238E27FC236}">
                  <a16:creationId xmlns:a16="http://schemas.microsoft.com/office/drawing/2014/main" id="{93561F8E-557A-4374-8B61-E3D25E2E2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547" y="1701255"/>
              <a:ext cx="132014" cy="133321"/>
            </a:xfrm>
            <a:custGeom>
              <a:avLst/>
              <a:gdLst>
                <a:gd name="T0" fmla="*/ 167 w 303"/>
                <a:gd name="T1" fmla="*/ 0 h 304"/>
                <a:gd name="T2" fmla="*/ 197 w 303"/>
                <a:gd name="T3" fmla="*/ 7 h 304"/>
                <a:gd name="T4" fmla="*/ 224 w 303"/>
                <a:gd name="T5" fmla="*/ 19 h 304"/>
                <a:gd name="T6" fmla="*/ 248 w 303"/>
                <a:gd name="T7" fmla="*/ 35 h 304"/>
                <a:gd name="T8" fmla="*/ 268 w 303"/>
                <a:gd name="T9" fmla="*/ 55 h 304"/>
                <a:gd name="T10" fmla="*/ 284 w 303"/>
                <a:gd name="T11" fmla="*/ 80 h 304"/>
                <a:gd name="T12" fmla="*/ 296 w 303"/>
                <a:gd name="T13" fmla="*/ 106 h 304"/>
                <a:gd name="T14" fmla="*/ 303 w 303"/>
                <a:gd name="T15" fmla="*/ 136 h 304"/>
                <a:gd name="T16" fmla="*/ 303 w 303"/>
                <a:gd name="T17" fmla="*/ 167 h 304"/>
                <a:gd name="T18" fmla="*/ 296 w 303"/>
                <a:gd name="T19" fmla="*/ 197 h 304"/>
                <a:gd name="T20" fmla="*/ 284 w 303"/>
                <a:gd name="T21" fmla="*/ 224 h 304"/>
                <a:gd name="T22" fmla="*/ 268 w 303"/>
                <a:gd name="T23" fmla="*/ 248 h 304"/>
                <a:gd name="T24" fmla="*/ 248 w 303"/>
                <a:gd name="T25" fmla="*/ 268 h 304"/>
                <a:gd name="T26" fmla="*/ 224 w 303"/>
                <a:gd name="T27" fmla="*/ 285 h 304"/>
                <a:gd name="T28" fmla="*/ 197 w 303"/>
                <a:gd name="T29" fmla="*/ 297 h 304"/>
                <a:gd name="T30" fmla="*/ 167 w 303"/>
                <a:gd name="T31" fmla="*/ 302 h 304"/>
                <a:gd name="T32" fmla="*/ 136 w 303"/>
                <a:gd name="T33" fmla="*/ 302 h 304"/>
                <a:gd name="T34" fmla="*/ 106 w 303"/>
                <a:gd name="T35" fmla="*/ 297 h 304"/>
                <a:gd name="T36" fmla="*/ 80 w 303"/>
                <a:gd name="T37" fmla="*/ 285 h 304"/>
                <a:gd name="T38" fmla="*/ 56 w 303"/>
                <a:gd name="T39" fmla="*/ 268 h 304"/>
                <a:gd name="T40" fmla="*/ 35 w 303"/>
                <a:gd name="T41" fmla="*/ 248 h 304"/>
                <a:gd name="T42" fmla="*/ 18 w 303"/>
                <a:gd name="T43" fmla="*/ 224 h 304"/>
                <a:gd name="T44" fmla="*/ 6 w 303"/>
                <a:gd name="T45" fmla="*/ 197 h 304"/>
                <a:gd name="T46" fmla="*/ 1 w 303"/>
                <a:gd name="T47" fmla="*/ 167 h 304"/>
                <a:gd name="T48" fmla="*/ 1 w 303"/>
                <a:gd name="T49" fmla="*/ 136 h 304"/>
                <a:gd name="T50" fmla="*/ 6 w 303"/>
                <a:gd name="T51" fmla="*/ 106 h 304"/>
                <a:gd name="T52" fmla="*/ 18 w 303"/>
                <a:gd name="T53" fmla="*/ 80 h 304"/>
                <a:gd name="T54" fmla="*/ 35 w 303"/>
                <a:gd name="T55" fmla="*/ 55 h 304"/>
                <a:gd name="T56" fmla="*/ 56 w 303"/>
                <a:gd name="T57" fmla="*/ 35 h 304"/>
                <a:gd name="T58" fmla="*/ 80 w 303"/>
                <a:gd name="T59" fmla="*/ 19 h 304"/>
                <a:gd name="T60" fmla="*/ 106 w 303"/>
                <a:gd name="T61" fmla="*/ 7 h 304"/>
                <a:gd name="T62" fmla="*/ 136 w 303"/>
                <a:gd name="T6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03" h="304">
                  <a:moveTo>
                    <a:pt x="151" y="0"/>
                  </a:moveTo>
                  <a:lnTo>
                    <a:pt x="167" y="0"/>
                  </a:lnTo>
                  <a:lnTo>
                    <a:pt x="182" y="3"/>
                  </a:lnTo>
                  <a:lnTo>
                    <a:pt x="197" y="7"/>
                  </a:lnTo>
                  <a:lnTo>
                    <a:pt x="211" y="12"/>
                  </a:lnTo>
                  <a:lnTo>
                    <a:pt x="224" y="19"/>
                  </a:lnTo>
                  <a:lnTo>
                    <a:pt x="236" y="26"/>
                  </a:lnTo>
                  <a:lnTo>
                    <a:pt x="248" y="35"/>
                  </a:lnTo>
                  <a:lnTo>
                    <a:pt x="259" y="44"/>
                  </a:lnTo>
                  <a:lnTo>
                    <a:pt x="268" y="55"/>
                  </a:lnTo>
                  <a:lnTo>
                    <a:pt x="278" y="67"/>
                  </a:lnTo>
                  <a:lnTo>
                    <a:pt x="284" y="80"/>
                  </a:lnTo>
                  <a:lnTo>
                    <a:pt x="291" y="92"/>
                  </a:lnTo>
                  <a:lnTo>
                    <a:pt x="296" y="106"/>
                  </a:lnTo>
                  <a:lnTo>
                    <a:pt x="300" y="121"/>
                  </a:lnTo>
                  <a:lnTo>
                    <a:pt x="303" y="136"/>
                  </a:lnTo>
                  <a:lnTo>
                    <a:pt x="303" y="152"/>
                  </a:lnTo>
                  <a:lnTo>
                    <a:pt x="303" y="167"/>
                  </a:lnTo>
                  <a:lnTo>
                    <a:pt x="300" y="182"/>
                  </a:lnTo>
                  <a:lnTo>
                    <a:pt x="296" y="197"/>
                  </a:lnTo>
                  <a:lnTo>
                    <a:pt x="291" y="211"/>
                  </a:lnTo>
                  <a:lnTo>
                    <a:pt x="284" y="224"/>
                  </a:lnTo>
                  <a:lnTo>
                    <a:pt x="278" y="236"/>
                  </a:lnTo>
                  <a:lnTo>
                    <a:pt x="268" y="248"/>
                  </a:lnTo>
                  <a:lnTo>
                    <a:pt x="259" y="259"/>
                  </a:lnTo>
                  <a:lnTo>
                    <a:pt x="248" y="268"/>
                  </a:lnTo>
                  <a:lnTo>
                    <a:pt x="236" y="277"/>
                  </a:lnTo>
                  <a:lnTo>
                    <a:pt x="224" y="285"/>
                  </a:lnTo>
                  <a:lnTo>
                    <a:pt x="211" y="291"/>
                  </a:lnTo>
                  <a:lnTo>
                    <a:pt x="197" y="297"/>
                  </a:lnTo>
                  <a:lnTo>
                    <a:pt x="182" y="300"/>
                  </a:lnTo>
                  <a:lnTo>
                    <a:pt x="167" y="302"/>
                  </a:lnTo>
                  <a:lnTo>
                    <a:pt x="151" y="304"/>
                  </a:lnTo>
                  <a:lnTo>
                    <a:pt x="136" y="302"/>
                  </a:lnTo>
                  <a:lnTo>
                    <a:pt x="121" y="300"/>
                  </a:lnTo>
                  <a:lnTo>
                    <a:pt x="106" y="297"/>
                  </a:lnTo>
                  <a:lnTo>
                    <a:pt x="93" y="291"/>
                  </a:lnTo>
                  <a:lnTo>
                    <a:pt x="80" y="285"/>
                  </a:lnTo>
                  <a:lnTo>
                    <a:pt x="67" y="277"/>
                  </a:lnTo>
                  <a:lnTo>
                    <a:pt x="56" y="268"/>
                  </a:lnTo>
                  <a:lnTo>
                    <a:pt x="44" y="259"/>
                  </a:lnTo>
                  <a:lnTo>
                    <a:pt x="35" y="248"/>
                  </a:lnTo>
                  <a:lnTo>
                    <a:pt x="26" y="236"/>
                  </a:lnTo>
                  <a:lnTo>
                    <a:pt x="18" y="224"/>
                  </a:lnTo>
                  <a:lnTo>
                    <a:pt x="12" y="211"/>
                  </a:lnTo>
                  <a:lnTo>
                    <a:pt x="6" y="197"/>
                  </a:lnTo>
                  <a:lnTo>
                    <a:pt x="3" y="182"/>
                  </a:lnTo>
                  <a:lnTo>
                    <a:pt x="1" y="167"/>
                  </a:lnTo>
                  <a:lnTo>
                    <a:pt x="0" y="152"/>
                  </a:lnTo>
                  <a:lnTo>
                    <a:pt x="1" y="136"/>
                  </a:lnTo>
                  <a:lnTo>
                    <a:pt x="3" y="121"/>
                  </a:lnTo>
                  <a:lnTo>
                    <a:pt x="6" y="106"/>
                  </a:lnTo>
                  <a:lnTo>
                    <a:pt x="12" y="92"/>
                  </a:lnTo>
                  <a:lnTo>
                    <a:pt x="18" y="80"/>
                  </a:lnTo>
                  <a:lnTo>
                    <a:pt x="26" y="67"/>
                  </a:lnTo>
                  <a:lnTo>
                    <a:pt x="35" y="55"/>
                  </a:lnTo>
                  <a:lnTo>
                    <a:pt x="44" y="44"/>
                  </a:lnTo>
                  <a:lnTo>
                    <a:pt x="56" y="35"/>
                  </a:lnTo>
                  <a:lnTo>
                    <a:pt x="67" y="26"/>
                  </a:lnTo>
                  <a:lnTo>
                    <a:pt x="80" y="19"/>
                  </a:lnTo>
                  <a:lnTo>
                    <a:pt x="93" y="12"/>
                  </a:lnTo>
                  <a:lnTo>
                    <a:pt x="106" y="7"/>
                  </a:lnTo>
                  <a:lnTo>
                    <a:pt x="121" y="3"/>
                  </a:lnTo>
                  <a:lnTo>
                    <a:pt x="136" y="0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8B8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4A2CBD8C-4A7C-44D9-8510-EADD8A326F00}"/>
                </a:ext>
              </a:extLst>
            </p:cNvPr>
            <p:cNvGrpSpPr/>
            <p:nvPr/>
          </p:nvGrpSpPr>
          <p:grpSpPr>
            <a:xfrm>
              <a:off x="90373" y="3261094"/>
              <a:ext cx="1756697" cy="1732720"/>
              <a:chOff x="8064500" y="1576388"/>
              <a:chExt cx="3024188" cy="2982912"/>
            </a:xfrm>
          </p:grpSpPr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9FDEAED4-CC68-4533-8C38-09B6DDCFFA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7375" y="2263775"/>
                <a:ext cx="2757488" cy="2295525"/>
              </a:xfrm>
              <a:custGeom>
                <a:avLst/>
                <a:gdLst>
                  <a:gd name="T0" fmla="*/ 0 w 5210"/>
                  <a:gd name="T1" fmla="*/ 4339 h 4339"/>
                  <a:gd name="T2" fmla="*/ 0 w 5210"/>
                  <a:gd name="T3" fmla="*/ 2062 h 4339"/>
                  <a:gd name="T4" fmla="*/ 1062 w 5210"/>
                  <a:gd name="T5" fmla="*/ 711 h 4339"/>
                  <a:gd name="T6" fmla="*/ 2582 w 5210"/>
                  <a:gd name="T7" fmla="*/ 0 h 4339"/>
                  <a:gd name="T8" fmla="*/ 4212 w 5210"/>
                  <a:gd name="T9" fmla="*/ 775 h 4339"/>
                  <a:gd name="T10" fmla="*/ 5210 w 5210"/>
                  <a:gd name="T11" fmla="*/ 2134 h 4339"/>
                  <a:gd name="T12" fmla="*/ 5210 w 5210"/>
                  <a:gd name="T13" fmla="*/ 4330 h 4339"/>
                  <a:gd name="T14" fmla="*/ 0 w 5210"/>
                  <a:gd name="T15" fmla="*/ 4339 h 4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10" h="4339">
                    <a:moveTo>
                      <a:pt x="0" y="4339"/>
                    </a:moveTo>
                    <a:lnTo>
                      <a:pt x="0" y="2062"/>
                    </a:lnTo>
                    <a:lnTo>
                      <a:pt x="1062" y="711"/>
                    </a:lnTo>
                    <a:lnTo>
                      <a:pt x="2582" y="0"/>
                    </a:lnTo>
                    <a:lnTo>
                      <a:pt x="4212" y="775"/>
                    </a:lnTo>
                    <a:lnTo>
                      <a:pt x="5210" y="2134"/>
                    </a:lnTo>
                    <a:lnTo>
                      <a:pt x="5210" y="4330"/>
                    </a:lnTo>
                    <a:lnTo>
                      <a:pt x="0" y="4339"/>
                    </a:lnTo>
                    <a:close/>
                  </a:path>
                </a:pathLst>
              </a:custGeom>
              <a:pattFill prst="ltDnDiag">
                <a:fgClr>
                  <a:schemeClr val="accent3"/>
                </a:fgClr>
                <a:bgClr>
                  <a:schemeClr val="accent3">
                    <a:lumMod val="75000"/>
                  </a:schemeClr>
                </a:bgClr>
              </a:patt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4" name="Rectangle 12">
                <a:extLst>
                  <a:ext uri="{FF2B5EF4-FFF2-40B4-BE49-F238E27FC236}">
                    <a16:creationId xmlns:a16="http://schemas.microsoft.com/office/drawing/2014/main" id="{744A026A-A2E5-4653-B6A2-A43E473ECC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15350" y="3611563"/>
                <a:ext cx="2130425" cy="42863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5" name="Rectangle 13">
                <a:extLst>
                  <a:ext uri="{FF2B5EF4-FFF2-40B4-BE49-F238E27FC236}">
                    <a16:creationId xmlns:a16="http://schemas.microsoft.com/office/drawing/2014/main" id="{48C7381D-A2A1-4F46-99D0-2D056731F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900" y="3654425"/>
                <a:ext cx="595313" cy="903288"/>
              </a:xfrm>
              <a:prstGeom prst="rect">
                <a:avLst/>
              </a:prstGeom>
              <a:solidFill>
                <a:srgbClr val="FBFF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92ECD610-F142-409E-AD0C-797B2CE099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51875" y="3706813"/>
                <a:ext cx="493713" cy="800100"/>
              </a:xfrm>
              <a:custGeom>
                <a:avLst/>
                <a:gdLst>
                  <a:gd name="T0" fmla="*/ 36 w 932"/>
                  <a:gd name="T1" fmla="*/ 0 h 1512"/>
                  <a:gd name="T2" fmla="*/ 900 w 932"/>
                  <a:gd name="T3" fmla="*/ 0 h 1512"/>
                  <a:gd name="T4" fmla="*/ 460 w 932"/>
                  <a:gd name="T5" fmla="*/ 644 h 1512"/>
                  <a:gd name="T6" fmla="*/ 36 w 932"/>
                  <a:gd name="T7" fmla="*/ 0 h 1512"/>
                  <a:gd name="T8" fmla="*/ 932 w 932"/>
                  <a:gd name="T9" fmla="*/ 226 h 1512"/>
                  <a:gd name="T10" fmla="*/ 932 w 932"/>
                  <a:gd name="T11" fmla="*/ 1328 h 1512"/>
                  <a:gd name="T12" fmla="*/ 553 w 932"/>
                  <a:gd name="T13" fmla="*/ 756 h 1512"/>
                  <a:gd name="T14" fmla="*/ 932 w 932"/>
                  <a:gd name="T15" fmla="*/ 226 h 1512"/>
                  <a:gd name="T16" fmla="*/ 932 w 932"/>
                  <a:gd name="T17" fmla="*/ 1512 h 1512"/>
                  <a:gd name="T18" fmla="*/ 64 w 932"/>
                  <a:gd name="T19" fmla="*/ 1512 h 1512"/>
                  <a:gd name="T20" fmla="*/ 473 w 932"/>
                  <a:gd name="T21" fmla="*/ 868 h 1512"/>
                  <a:gd name="T22" fmla="*/ 932 w 932"/>
                  <a:gd name="T23" fmla="*/ 1512 h 1512"/>
                  <a:gd name="T24" fmla="*/ 0 w 932"/>
                  <a:gd name="T25" fmla="*/ 1360 h 1512"/>
                  <a:gd name="T26" fmla="*/ 0 w 932"/>
                  <a:gd name="T27" fmla="*/ 160 h 1512"/>
                  <a:gd name="T28" fmla="*/ 405 w 932"/>
                  <a:gd name="T29" fmla="*/ 784 h 1512"/>
                  <a:gd name="T30" fmla="*/ 0 w 932"/>
                  <a:gd name="T31" fmla="*/ 1360 h 1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32" h="1512">
                    <a:moveTo>
                      <a:pt x="36" y="0"/>
                    </a:moveTo>
                    <a:lnTo>
                      <a:pt x="900" y="0"/>
                    </a:lnTo>
                    <a:lnTo>
                      <a:pt x="460" y="644"/>
                    </a:lnTo>
                    <a:lnTo>
                      <a:pt x="36" y="0"/>
                    </a:lnTo>
                    <a:close/>
                    <a:moveTo>
                      <a:pt x="932" y="226"/>
                    </a:moveTo>
                    <a:lnTo>
                      <a:pt x="932" y="1328"/>
                    </a:lnTo>
                    <a:lnTo>
                      <a:pt x="553" y="756"/>
                    </a:lnTo>
                    <a:lnTo>
                      <a:pt x="932" y="226"/>
                    </a:lnTo>
                    <a:close/>
                    <a:moveTo>
                      <a:pt x="932" y="1512"/>
                    </a:moveTo>
                    <a:lnTo>
                      <a:pt x="64" y="1512"/>
                    </a:lnTo>
                    <a:lnTo>
                      <a:pt x="473" y="868"/>
                    </a:lnTo>
                    <a:lnTo>
                      <a:pt x="932" y="1512"/>
                    </a:lnTo>
                    <a:close/>
                    <a:moveTo>
                      <a:pt x="0" y="1360"/>
                    </a:moveTo>
                    <a:lnTo>
                      <a:pt x="0" y="160"/>
                    </a:lnTo>
                    <a:lnTo>
                      <a:pt x="405" y="784"/>
                    </a:lnTo>
                    <a:lnTo>
                      <a:pt x="0" y="136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7" name="Rectangle 15">
                <a:extLst>
                  <a:ext uri="{FF2B5EF4-FFF2-40B4-BE49-F238E27FC236}">
                    <a16:creationId xmlns:a16="http://schemas.microsoft.com/office/drawing/2014/main" id="{FB95FC38-9FA6-4F48-9659-7B7D9CC91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37750" y="3654425"/>
                <a:ext cx="596900" cy="903288"/>
              </a:xfrm>
              <a:prstGeom prst="rect">
                <a:avLst/>
              </a:prstGeom>
              <a:solidFill>
                <a:srgbClr val="FBFF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D0915E60-FC65-48D6-BFA4-5E49DC4D8FD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993313" y="3706813"/>
                <a:ext cx="492125" cy="800100"/>
              </a:xfrm>
              <a:custGeom>
                <a:avLst/>
                <a:gdLst>
                  <a:gd name="T0" fmla="*/ 36 w 932"/>
                  <a:gd name="T1" fmla="*/ 0 h 1512"/>
                  <a:gd name="T2" fmla="*/ 900 w 932"/>
                  <a:gd name="T3" fmla="*/ 0 h 1512"/>
                  <a:gd name="T4" fmla="*/ 460 w 932"/>
                  <a:gd name="T5" fmla="*/ 644 h 1512"/>
                  <a:gd name="T6" fmla="*/ 36 w 932"/>
                  <a:gd name="T7" fmla="*/ 0 h 1512"/>
                  <a:gd name="T8" fmla="*/ 932 w 932"/>
                  <a:gd name="T9" fmla="*/ 226 h 1512"/>
                  <a:gd name="T10" fmla="*/ 932 w 932"/>
                  <a:gd name="T11" fmla="*/ 1328 h 1512"/>
                  <a:gd name="T12" fmla="*/ 555 w 932"/>
                  <a:gd name="T13" fmla="*/ 756 h 1512"/>
                  <a:gd name="T14" fmla="*/ 932 w 932"/>
                  <a:gd name="T15" fmla="*/ 226 h 1512"/>
                  <a:gd name="T16" fmla="*/ 932 w 932"/>
                  <a:gd name="T17" fmla="*/ 1512 h 1512"/>
                  <a:gd name="T18" fmla="*/ 64 w 932"/>
                  <a:gd name="T19" fmla="*/ 1512 h 1512"/>
                  <a:gd name="T20" fmla="*/ 472 w 932"/>
                  <a:gd name="T21" fmla="*/ 868 h 1512"/>
                  <a:gd name="T22" fmla="*/ 932 w 932"/>
                  <a:gd name="T23" fmla="*/ 1512 h 1512"/>
                  <a:gd name="T24" fmla="*/ 0 w 932"/>
                  <a:gd name="T25" fmla="*/ 1360 h 1512"/>
                  <a:gd name="T26" fmla="*/ 0 w 932"/>
                  <a:gd name="T27" fmla="*/ 160 h 1512"/>
                  <a:gd name="T28" fmla="*/ 406 w 932"/>
                  <a:gd name="T29" fmla="*/ 784 h 1512"/>
                  <a:gd name="T30" fmla="*/ 0 w 932"/>
                  <a:gd name="T31" fmla="*/ 1360 h 1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32" h="1512">
                    <a:moveTo>
                      <a:pt x="36" y="0"/>
                    </a:moveTo>
                    <a:lnTo>
                      <a:pt x="900" y="0"/>
                    </a:lnTo>
                    <a:lnTo>
                      <a:pt x="460" y="644"/>
                    </a:lnTo>
                    <a:lnTo>
                      <a:pt x="36" y="0"/>
                    </a:lnTo>
                    <a:close/>
                    <a:moveTo>
                      <a:pt x="932" y="226"/>
                    </a:moveTo>
                    <a:lnTo>
                      <a:pt x="932" y="1328"/>
                    </a:lnTo>
                    <a:lnTo>
                      <a:pt x="555" y="756"/>
                    </a:lnTo>
                    <a:lnTo>
                      <a:pt x="932" y="226"/>
                    </a:lnTo>
                    <a:close/>
                    <a:moveTo>
                      <a:pt x="932" y="1512"/>
                    </a:moveTo>
                    <a:lnTo>
                      <a:pt x="64" y="1512"/>
                    </a:lnTo>
                    <a:lnTo>
                      <a:pt x="472" y="868"/>
                    </a:lnTo>
                    <a:lnTo>
                      <a:pt x="932" y="1512"/>
                    </a:lnTo>
                    <a:close/>
                    <a:moveTo>
                      <a:pt x="0" y="1360"/>
                    </a:moveTo>
                    <a:lnTo>
                      <a:pt x="0" y="160"/>
                    </a:lnTo>
                    <a:lnTo>
                      <a:pt x="406" y="784"/>
                    </a:lnTo>
                    <a:lnTo>
                      <a:pt x="0" y="136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9" name="Rectangle 17">
                <a:extLst>
                  <a:ext uri="{FF2B5EF4-FFF2-40B4-BE49-F238E27FC236}">
                    <a16:creationId xmlns:a16="http://schemas.microsoft.com/office/drawing/2014/main" id="{74C61C72-CECC-4DC7-B06D-762F4A7B32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93213" y="3654425"/>
                <a:ext cx="744538" cy="903288"/>
              </a:xfrm>
              <a:prstGeom prst="rect">
                <a:avLst/>
              </a:prstGeom>
              <a:solidFill>
                <a:srgbClr val="594B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0" name="Rectangle 18">
                <a:extLst>
                  <a:ext uri="{FF2B5EF4-FFF2-40B4-BE49-F238E27FC236}">
                    <a16:creationId xmlns:a16="http://schemas.microsoft.com/office/drawing/2014/main" id="{7973667C-BF01-4BFA-AF62-5CEA17409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93213" y="4310063"/>
                <a:ext cx="744538" cy="247650"/>
              </a:xfrm>
              <a:prstGeom prst="rect">
                <a:avLst/>
              </a:prstGeom>
              <a:solidFill>
                <a:srgbClr val="443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E9255296-0B04-4389-A5BB-713F722CCB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6188" y="2641600"/>
                <a:ext cx="557213" cy="541338"/>
              </a:xfrm>
              <a:custGeom>
                <a:avLst/>
                <a:gdLst>
                  <a:gd name="T0" fmla="*/ 0 w 1052"/>
                  <a:gd name="T1" fmla="*/ 839 h 1023"/>
                  <a:gd name="T2" fmla="*/ 80 w 1052"/>
                  <a:gd name="T3" fmla="*/ 839 h 1023"/>
                  <a:gd name="T4" fmla="*/ 80 w 1052"/>
                  <a:gd name="T5" fmla="*/ 96 h 1023"/>
                  <a:gd name="T6" fmla="*/ 0 w 1052"/>
                  <a:gd name="T7" fmla="*/ 96 h 1023"/>
                  <a:gd name="T8" fmla="*/ 0 w 1052"/>
                  <a:gd name="T9" fmla="*/ 0 h 1023"/>
                  <a:gd name="T10" fmla="*/ 1040 w 1052"/>
                  <a:gd name="T11" fmla="*/ 0 h 1023"/>
                  <a:gd name="T12" fmla="*/ 1040 w 1052"/>
                  <a:gd name="T13" fmla="*/ 96 h 1023"/>
                  <a:gd name="T14" fmla="*/ 986 w 1052"/>
                  <a:gd name="T15" fmla="*/ 96 h 1023"/>
                  <a:gd name="T16" fmla="*/ 986 w 1052"/>
                  <a:gd name="T17" fmla="*/ 839 h 1023"/>
                  <a:gd name="T18" fmla="*/ 1052 w 1052"/>
                  <a:gd name="T19" fmla="*/ 839 h 1023"/>
                  <a:gd name="T20" fmla="*/ 1052 w 1052"/>
                  <a:gd name="T21" fmla="*/ 1023 h 1023"/>
                  <a:gd name="T22" fmla="*/ 0 w 1052"/>
                  <a:gd name="T23" fmla="*/ 1023 h 1023"/>
                  <a:gd name="T24" fmla="*/ 0 w 1052"/>
                  <a:gd name="T25" fmla="*/ 839 h 10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52" h="1023">
                    <a:moveTo>
                      <a:pt x="0" y="839"/>
                    </a:moveTo>
                    <a:lnTo>
                      <a:pt x="80" y="839"/>
                    </a:lnTo>
                    <a:lnTo>
                      <a:pt x="80" y="96"/>
                    </a:lnTo>
                    <a:lnTo>
                      <a:pt x="0" y="96"/>
                    </a:lnTo>
                    <a:lnTo>
                      <a:pt x="0" y="0"/>
                    </a:lnTo>
                    <a:lnTo>
                      <a:pt x="1040" y="0"/>
                    </a:lnTo>
                    <a:lnTo>
                      <a:pt x="1040" y="96"/>
                    </a:lnTo>
                    <a:lnTo>
                      <a:pt x="986" y="96"/>
                    </a:lnTo>
                    <a:lnTo>
                      <a:pt x="986" y="839"/>
                    </a:lnTo>
                    <a:lnTo>
                      <a:pt x="1052" y="839"/>
                    </a:lnTo>
                    <a:lnTo>
                      <a:pt x="1052" y="1023"/>
                    </a:lnTo>
                    <a:lnTo>
                      <a:pt x="0" y="1023"/>
                    </a:lnTo>
                    <a:lnTo>
                      <a:pt x="0" y="839"/>
                    </a:lnTo>
                    <a:close/>
                  </a:path>
                </a:pathLst>
              </a:custGeom>
              <a:solidFill>
                <a:srgbClr val="FE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2" name="Rectangle 20">
                <a:extLst>
                  <a:ext uri="{FF2B5EF4-FFF2-40B4-BE49-F238E27FC236}">
                    <a16:creationId xmlns:a16="http://schemas.microsoft.com/office/drawing/2014/main" id="{305ED76E-6D4C-4C26-A8FC-B0107C7BC0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74138" y="2711450"/>
                <a:ext cx="161925" cy="387350"/>
              </a:xfrm>
              <a:prstGeom prst="rect">
                <a:avLst/>
              </a:prstGeom>
              <a:solidFill>
                <a:srgbClr val="5C49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3" name="Rectangle 21">
                <a:extLst>
                  <a:ext uri="{FF2B5EF4-FFF2-40B4-BE49-F238E27FC236}">
                    <a16:creationId xmlns:a16="http://schemas.microsoft.com/office/drawing/2014/main" id="{920AB625-957C-4D5B-B126-2C33DD93D0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66225" y="2711450"/>
                <a:ext cx="161925" cy="387350"/>
              </a:xfrm>
              <a:prstGeom prst="rect">
                <a:avLst/>
              </a:prstGeom>
              <a:solidFill>
                <a:srgbClr val="5C49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F3024CB5-702D-4A99-93E4-55C4673273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6613" y="2641600"/>
                <a:ext cx="557213" cy="541338"/>
              </a:xfrm>
              <a:custGeom>
                <a:avLst/>
                <a:gdLst>
                  <a:gd name="T0" fmla="*/ 0 w 1054"/>
                  <a:gd name="T1" fmla="*/ 839 h 1023"/>
                  <a:gd name="T2" fmla="*/ 82 w 1054"/>
                  <a:gd name="T3" fmla="*/ 839 h 1023"/>
                  <a:gd name="T4" fmla="*/ 82 w 1054"/>
                  <a:gd name="T5" fmla="*/ 96 h 1023"/>
                  <a:gd name="T6" fmla="*/ 0 w 1054"/>
                  <a:gd name="T7" fmla="*/ 96 h 1023"/>
                  <a:gd name="T8" fmla="*/ 0 w 1054"/>
                  <a:gd name="T9" fmla="*/ 0 h 1023"/>
                  <a:gd name="T10" fmla="*/ 1040 w 1054"/>
                  <a:gd name="T11" fmla="*/ 0 h 1023"/>
                  <a:gd name="T12" fmla="*/ 1040 w 1054"/>
                  <a:gd name="T13" fmla="*/ 96 h 1023"/>
                  <a:gd name="T14" fmla="*/ 987 w 1054"/>
                  <a:gd name="T15" fmla="*/ 96 h 1023"/>
                  <a:gd name="T16" fmla="*/ 987 w 1054"/>
                  <a:gd name="T17" fmla="*/ 839 h 1023"/>
                  <a:gd name="T18" fmla="*/ 1054 w 1054"/>
                  <a:gd name="T19" fmla="*/ 839 h 1023"/>
                  <a:gd name="T20" fmla="*/ 1054 w 1054"/>
                  <a:gd name="T21" fmla="*/ 1023 h 1023"/>
                  <a:gd name="T22" fmla="*/ 0 w 1054"/>
                  <a:gd name="T23" fmla="*/ 1023 h 1023"/>
                  <a:gd name="T24" fmla="*/ 0 w 1054"/>
                  <a:gd name="T25" fmla="*/ 839 h 10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54" h="1023">
                    <a:moveTo>
                      <a:pt x="0" y="839"/>
                    </a:moveTo>
                    <a:lnTo>
                      <a:pt x="82" y="839"/>
                    </a:lnTo>
                    <a:lnTo>
                      <a:pt x="82" y="96"/>
                    </a:lnTo>
                    <a:lnTo>
                      <a:pt x="0" y="96"/>
                    </a:lnTo>
                    <a:lnTo>
                      <a:pt x="0" y="0"/>
                    </a:lnTo>
                    <a:lnTo>
                      <a:pt x="1040" y="0"/>
                    </a:lnTo>
                    <a:lnTo>
                      <a:pt x="1040" y="96"/>
                    </a:lnTo>
                    <a:lnTo>
                      <a:pt x="987" y="96"/>
                    </a:lnTo>
                    <a:lnTo>
                      <a:pt x="987" y="839"/>
                    </a:lnTo>
                    <a:lnTo>
                      <a:pt x="1054" y="839"/>
                    </a:lnTo>
                    <a:lnTo>
                      <a:pt x="1054" y="1023"/>
                    </a:lnTo>
                    <a:lnTo>
                      <a:pt x="0" y="1023"/>
                    </a:lnTo>
                    <a:lnTo>
                      <a:pt x="0" y="839"/>
                    </a:lnTo>
                    <a:close/>
                  </a:path>
                </a:pathLst>
              </a:custGeom>
              <a:solidFill>
                <a:srgbClr val="FE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5" name="Rectangle 23">
                <a:extLst>
                  <a:ext uri="{FF2B5EF4-FFF2-40B4-BE49-F238E27FC236}">
                    <a16:creationId xmlns:a16="http://schemas.microsoft.com/office/drawing/2014/main" id="{43269780-5A87-469E-B5CF-CFF169DD74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32975" y="2711450"/>
                <a:ext cx="161925" cy="387350"/>
              </a:xfrm>
              <a:prstGeom prst="rect">
                <a:avLst/>
              </a:prstGeom>
              <a:solidFill>
                <a:srgbClr val="5C49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6" name="Rectangle 24">
                <a:extLst>
                  <a:ext uri="{FF2B5EF4-FFF2-40B4-BE49-F238E27FC236}">
                    <a16:creationId xmlns:a16="http://schemas.microsoft.com/office/drawing/2014/main" id="{26EC4B5B-9F79-4646-9B34-A3B5BC2487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26650" y="2711450"/>
                <a:ext cx="161925" cy="387350"/>
              </a:xfrm>
              <a:prstGeom prst="rect">
                <a:avLst/>
              </a:prstGeom>
              <a:solidFill>
                <a:srgbClr val="5C49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B4AA4091-CBF0-4E91-820E-B245DF819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4500" y="1955800"/>
                <a:ext cx="3024188" cy="1470025"/>
              </a:xfrm>
              <a:custGeom>
                <a:avLst/>
                <a:gdLst>
                  <a:gd name="T0" fmla="*/ 270 w 5715"/>
                  <a:gd name="T1" fmla="*/ 2777 h 2777"/>
                  <a:gd name="T2" fmla="*/ 0 w 5715"/>
                  <a:gd name="T3" fmla="*/ 2777 h 2777"/>
                  <a:gd name="T4" fmla="*/ 0 w 5715"/>
                  <a:gd name="T5" fmla="*/ 2315 h 2777"/>
                  <a:gd name="T6" fmla="*/ 1088 w 5715"/>
                  <a:gd name="T7" fmla="*/ 936 h 2777"/>
                  <a:gd name="T8" fmla="*/ 2907 w 5715"/>
                  <a:gd name="T9" fmla="*/ 0 h 2777"/>
                  <a:gd name="T10" fmla="*/ 4652 w 5715"/>
                  <a:gd name="T11" fmla="*/ 911 h 2777"/>
                  <a:gd name="T12" fmla="*/ 5715 w 5715"/>
                  <a:gd name="T13" fmla="*/ 2323 h 2777"/>
                  <a:gd name="T14" fmla="*/ 5715 w 5715"/>
                  <a:gd name="T15" fmla="*/ 2747 h 2777"/>
                  <a:gd name="T16" fmla="*/ 5480 w 5715"/>
                  <a:gd name="T17" fmla="*/ 2747 h 2777"/>
                  <a:gd name="T18" fmla="*/ 5480 w 5715"/>
                  <a:gd name="T19" fmla="*/ 2715 h 2777"/>
                  <a:gd name="T20" fmla="*/ 4482 w 5715"/>
                  <a:gd name="T21" fmla="*/ 1356 h 2777"/>
                  <a:gd name="T22" fmla="*/ 2852 w 5715"/>
                  <a:gd name="T23" fmla="*/ 581 h 2777"/>
                  <a:gd name="T24" fmla="*/ 1332 w 5715"/>
                  <a:gd name="T25" fmla="*/ 1292 h 2777"/>
                  <a:gd name="T26" fmla="*/ 270 w 5715"/>
                  <a:gd name="T27" fmla="*/ 2643 h 2777"/>
                  <a:gd name="T28" fmla="*/ 270 w 5715"/>
                  <a:gd name="T29" fmla="*/ 2777 h 2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15" h="2777">
                    <a:moveTo>
                      <a:pt x="270" y="2777"/>
                    </a:moveTo>
                    <a:lnTo>
                      <a:pt x="0" y="2777"/>
                    </a:lnTo>
                    <a:lnTo>
                      <a:pt x="0" y="2315"/>
                    </a:lnTo>
                    <a:lnTo>
                      <a:pt x="1088" y="936"/>
                    </a:lnTo>
                    <a:lnTo>
                      <a:pt x="2907" y="0"/>
                    </a:lnTo>
                    <a:lnTo>
                      <a:pt x="4652" y="911"/>
                    </a:lnTo>
                    <a:lnTo>
                      <a:pt x="5715" y="2323"/>
                    </a:lnTo>
                    <a:lnTo>
                      <a:pt x="5715" y="2747"/>
                    </a:lnTo>
                    <a:lnTo>
                      <a:pt x="5480" y="2747"/>
                    </a:lnTo>
                    <a:lnTo>
                      <a:pt x="5480" y="2715"/>
                    </a:lnTo>
                    <a:lnTo>
                      <a:pt x="4482" y="1356"/>
                    </a:lnTo>
                    <a:lnTo>
                      <a:pt x="2852" y="581"/>
                    </a:lnTo>
                    <a:lnTo>
                      <a:pt x="1332" y="1292"/>
                    </a:lnTo>
                    <a:lnTo>
                      <a:pt x="270" y="2643"/>
                    </a:lnTo>
                    <a:lnTo>
                      <a:pt x="270" y="2777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3C1EFF7-831C-48C1-92BB-C066A6F20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4500" y="2139950"/>
                <a:ext cx="3024188" cy="1285875"/>
              </a:xfrm>
              <a:custGeom>
                <a:avLst/>
                <a:gdLst>
                  <a:gd name="T0" fmla="*/ 270 w 5715"/>
                  <a:gd name="T1" fmla="*/ 2428 h 2428"/>
                  <a:gd name="T2" fmla="*/ 0 w 5715"/>
                  <a:gd name="T3" fmla="*/ 2428 h 2428"/>
                  <a:gd name="T4" fmla="*/ 1260 w 5715"/>
                  <a:gd name="T5" fmla="*/ 792 h 2428"/>
                  <a:gd name="T6" fmla="*/ 2880 w 5715"/>
                  <a:gd name="T7" fmla="*/ 0 h 2428"/>
                  <a:gd name="T8" fmla="*/ 4563 w 5715"/>
                  <a:gd name="T9" fmla="*/ 838 h 2428"/>
                  <a:gd name="T10" fmla="*/ 5715 w 5715"/>
                  <a:gd name="T11" fmla="*/ 2398 h 2428"/>
                  <a:gd name="T12" fmla="*/ 5480 w 5715"/>
                  <a:gd name="T13" fmla="*/ 2398 h 2428"/>
                  <a:gd name="T14" fmla="*/ 5480 w 5715"/>
                  <a:gd name="T15" fmla="*/ 2366 h 2428"/>
                  <a:gd name="T16" fmla="*/ 4482 w 5715"/>
                  <a:gd name="T17" fmla="*/ 1007 h 2428"/>
                  <a:gd name="T18" fmla="*/ 2852 w 5715"/>
                  <a:gd name="T19" fmla="*/ 232 h 2428"/>
                  <a:gd name="T20" fmla="*/ 1332 w 5715"/>
                  <a:gd name="T21" fmla="*/ 943 h 2428"/>
                  <a:gd name="T22" fmla="*/ 270 w 5715"/>
                  <a:gd name="T23" fmla="*/ 2294 h 2428"/>
                  <a:gd name="T24" fmla="*/ 270 w 5715"/>
                  <a:gd name="T25" fmla="*/ 2428 h 2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15" h="2428">
                    <a:moveTo>
                      <a:pt x="270" y="2428"/>
                    </a:moveTo>
                    <a:lnTo>
                      <a:pt x="0" y="2428"/>
                    </a:lnTo>
                    <a:lnTo>
                      <a:pt x="1260" y="792"/>
                    </a:lnTo>
                    <a:lnTo>
                      <a:pt x="2880" y="0"/>
                    </a:lnTo>
                    <a:lnTo>
                      <a:pt x="4563" y="838"/>
                    </a:lnTo>
                    <a:lnTo>
                      <a:pt x="5715" y="2398"/>
                    </a:lnTo>
                    <a:lnTo>
                      <a:pt x="5480" y="2398"/>
                    </a:lnTo>
                    <a:lnTo>
                      <a:pt x="5480" y="2366"/>
                    </a:lnTo>
                    <a:lnTo>
                      <a:pt x="4482" y="1007"/>
                    </a:lnTo>
                    <a:lnTo>
                      <a:pt x="2852" y="232"/>
                    </a:lnTo>
                    <a:lnTo>
                      <a:pt x="1332" y="943"/>
                    </a:lnTo>
                    <a:lnTo>
                      <a:pt x="270" y="2294"/>
                    </a:lnTo>
                    <a:lnTo>
                      <a:pt x="270" y="2428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2E79A559-B224-4C6F-95F3-F2972EDFE4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4163" y="1898650"/>
                <a:ext cx="823913" cy="277813"/>
              </a:xfrm>
              <a:custGeom>
                <a:avLst/>
                <a:gdLst>
                  <a:gd name="T0" fmla="*/ 0 w 1558"/>
                  <a:gd name="T1" fmla="*/ 0 h 527"/>
                  <a:gd name="T2" fmla="*/ 1558 w 1558"/>
                  <a:gd name="T3" fmla="*/ 0 h 527"/>
                  <a:gd name="T4" fmla="*/ 1558 w 1558"/>
                  <a:gd name="T5" fmla="*/ 498 h 527"/>
                  <a:gd name="T6" fmla="*/ 811 w 1558"/>
                  <a:gd name="T7" fmla="*/ 109 h 527"/>
                  <a:gd name="T8" fmla="*/ 0 w 1558"/>
                  <a:gd name="T9" fmla="*/ 527 h 527"/>
                  <a:gd name="T10" fmla="*/ 0 w 1558"/>
                  <a:gd name="T11" fmla="*/ 0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58" h="527">
                    <a:moveTo>
                      <a:pt x="0" y="0"/>
                    </a:moveTo>
                    <a:lnTo>
                      <a:pt x="1558" y="0"/>
                    </a:lnTo>
                    <a:lnTo>
                      <a:pt x="1558" y="498"/>
                    </a:lnTo>
                    <a:lnTo>
                      <a:pt x="811" y="109"/>
                    </a:lnTo>
                    <a:lnTo>
                      <a:pt x="0" y="527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ltDnDiag">
                <a:fgClr>
                  <a:schemeClr val="accent3"/>
                </a:fgClr>
                <a:bgClr>
                  <a:schemeClr val="accent3">
                    <a:lumMod val="75000"/>
                  </a:schemeClr>
                </a:bgClr>
              </a:patt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0" name="Rectangle 28">
                <a:extLst>
                  <a:ext uri="{FF2B5EF4-FFF2-40B4-BE49-F238E27FC236}">
                    <a16:creationId xmlns:a16="http://schemas.microsoft.com/office/drawing/2014/main" id="{45E62BC2-3D64-41B3-B765-7E614E6824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3988" y="1843088"/>
                <a:ext cx="1079500" cy="57150"/>
              </a:xfrm>
              <a:prstGeom prst="rect">
                <a:avLst/>
              </a:prstGeom>
              <a:solidFill>
                <a:srgbClr val="FFFD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4B1F12B6-82A5-4DD8-9ECA-7FF2C15E89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3988" y="1576388"/>
                <a:ext cx="1079500" cy="266700"/>
              </a:xfrm>
              <a:custGeom>
                <a:avLst/>
                <a:gdLst>
                  <a:gd name="T0" fmla="*/ 0 w 2042"/>
                  <a:gd name="T1" fmla="*/ 504 h 504"/>
                  <a:gd name="T2" fmla="*/ 1017 w 2042"/>
                  <a:gd name="T3" fmla="*/ 0 h 504"/>
                  <a:gd name="T4" fmla="*/ 2042 w 2042"/>
                  <a:gd name="T5" fmla="*/ 504 h 504"/>
                  <a:gd name="T6" fmla="*/ 0 w 2042"/>
                  <a:gd name="T7" fmla="*/ 504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42" h="504">
                    <a:moveTo>
                      <a:pt x="0" y="504"/>
                    </a:moveTo>
                    <a:lnTo>
                      <a:pt x="1017" y="0"/>
                    </a:lnTo>
                    <a:lnTo>
                      <a:pt x="2042" y="504"/>
                    </a:lnTo>
                    <a:lnTo>
                      <a:pt x="0" y="504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015B8499-3863-497F-A561-E402CDD3D203}"/>
                </a:ext>
              </a:extLst>
            </p:cNvPr>
            <p:cNvGrpSpPr/>
            <p:nvPr/>
          </p:nvGrpSpPr>
          <p:grpSpPr>
            <a:xfrm>
              <a:off x="1471266" y="2885729"/>
              <a:ext cx="1343829" cy="2107163"/>
              <a:chOff x="7732713" y="244475"/>
              <a:chExt cx="1668463" cy="2616201"/>
            </a:xfrm>
          </p:grpSpPr>
          <p:sp>
            <p:nvSpPr>
              <p:cNvPr id="163" name="Freeform 22">
                <a:extLst>
                  <a:ext uri="{FF2B5EF4-FFF2-40B4-BE49-F238E27FC236}">
                    <a16:creationId xmlns:a16="http://schemas.microsoft.com/office/drawing/2014/main" id="{9DB59AF9-DCC0-40D9-95AF-87498E4A6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2913" y="458788"/>
                <a:ext cx="996950" cy="2401888"/>
              </a:xfrm>
              <a:custGeom>
                <a:avLst/>
                <a:gdLst>
                  <a:gd name="T0" fmla="*/ 1886 w 1886"/>
                  <a:gd name="T1" fmla="*/ 955 h 4538"/>
                  <a:gd name="T2" fmla="*/ 1886 w 1886"/>
                  <a:gd name="T3" fmla="*/ 4538 h 4538"/>
                  <a:gd name="T4" fmla="*/ 0 w 1886"/>
                  <a:gd name="T5" fmla="*/ 4538 h 4538"/>
                  <a:gd name="T6" fmla="*/ 0 w 1886"/>
                  <a:gd name="T7" fmla="*/ 955 h 4538"/>
                  <a:gd name="T8" fmla="*/ 875 w 1886"/>
                  <a:gd name="T9" fmla="*/ 0 h 4538"/>
                  <a:gd name="T10" fmla="*/ 1886 w 1886"/>
                  <a:gd name="T11" fmla="*/ 955 h 4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6" h="4538">
                    <a:moveTo>
                      <a:pt x="1886" y="955"/>
                    </a:moveTo>
                    <a:lnTo>
                      <a:pt x="1886" y="4538"/>
                    </a:lnTo>
                    <a:lnTo>
                      <a:pt x="0" y="4538"/>
                    </a:lnTo>
                    <a:lnTo>
                      <a:pt x="0" y="955"/>
                    </a:lnTo>
                    <a:lnTo>
                      <a:pt x="875" y="0"/>
                    </a:lnTo>
                    <a:lnTo>
                      <a:pt x="1886" y="9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4" name="Freeform 23">
                <a:extLst>
                  <a:ext uri="{FF2B5EF4-FFF2-40B4-BE49-F238E27FC236}">
                    <a16:creationId xmlns:a16="http://schemas.microsoft.com/office/drawing/2014/main" id="{69BA48A2-A59A-4235-89C0-3806C223B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37575" y="471488"/>
                <a:ext cx="522288" cy="2389188"/>
              </a:xfrm>
              <a:custGeom>
                <a:avLst/>
                <a:gdLst>
                  <a:gd name="T0" fmla="*/ 987 w 987"/>
                  <a:gd name="T1" fmla="*/ 933 h 4516"/>
                  <a:gd name="T2" fmla="*/ 987 w 987"/>
                  <a:gd name="T3" fmla="*/ 4516 h 4516"/>
                  <a:gd name="T4" fmla="*/ 0 w 987"/>
                  <a:gd name="T5" fmla="*/ 4516 h 4516"/>
                  <a:gd name="T6" fmla="*/ 0 w 987"/>
                  <a:gd name="T7" fmla="*/ 0 h 4516"/>
                  <a:gd name="T8" fmla="*/ 987 w 987"/>
                  <a:gd name="T9" fmla="*/ 933 h 4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7" h="4516">
                    <a:moveTo>
                      <a:pt x="987" y="933"/>
                    </a:moveTo>
                    <a:lnTo>
                      <a:pt x="987" y="4516"/>
                    </a:lnTo>
                    <a:lnTo>
                      <a:pt x="0" y="4516"/>
                    </a:lnTo>
                    <a:lnTo>
                      <a:pt x="0" y="0"/>
                    </a:lnTo>
                    <a:lnTo>
                      <a:pt x="987" y="93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5" name="Freeform 24">
                <a:extLst>
                  <a:ext uri="{FF2B5EF4-FFF2-40B4-BE49-F238E27FC236}">
                    <a16:creationId xmlns:a16="http://schemas.microsoft.com/office/drawing/2014/main" id="{BC558E02-8F16-471E-B37D-550E691157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8913" y="288925"/>
                <a:ext cx="1558925" cy="819150"/>
              </a:xfrm>
              <a:custGeom>
                <a:avLst/>
                <a:gdLst>
                  <a:gd name="T0" fmla="*/ 479 w 2945"/>
                  <a:gd name="T1" fmla="*/ 1549 h 1549"/>
                  <a:gd name="T2" fmla="*/ 0 w 2945"/>
                  <a:gd name="T3" fmla="*/ 1549 h 1549"/>
                  <a:gd name="T4" fmla="*/ 1321 w 2945"/>
                  <a:gd name="T5" fmla="*/ 0 h 1549"/>
                  <a:gd name="T6" fmla="*/ 2945 w 2945"/>
                  <a:gd name="T7" fmla="*/ 1549 h 1549"/>
                  <a:gd name="T8" fmla="*/ 2365 w 2945"/>
                  <a:gd name="T9" fmla="*/ 1549 h 1549"/>
                  <a:gd name="T10" fmla="*/ 2365 w 2945"/>
                  <a:gd name="T11" fmla="*/ 1278 h 1549"/>
                  <a:gd name="T12" fmla="*/ 1354 w 2945"/>
                  <a:gd name="T13" fmla="*/ 323 h 1549"/>
                  <a:gd name="T14" fmla="*/ 479 w 2945"/>
                  <a:gd name="T15" fmla="*/ 1278 h 1549"/>
                  <a:gd name="T16" fmla="*/ 479 w 2945"/>
                  <a:gd name="T17" fmla="*/ 1549 h 1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45" h="1549">
                    <a:moveTo>
                      <a:pt x="479" y="1549"/>
                    </a:moveTo>
                    <a:lnTo>
                      <a:pt x="0" y="1549"/>
                    </a:lnTo>
                    <a:lnTo>
                      <a:pt x="1321" y="0"/>
                    </a:lnTo>
                    <a:lnTo>
                      <a:pt x="2945" y="1549"/>
                    </a:lnTo>
                    <a:lnTo>
                      <a:pt x="2365" y="1549"/>
                    </a:lnTo>
                    <a:lnTo>
                      <a:pt x="2365" y="1278"/>
                    </a:lnTo>
                    <a:lnTo>
                      <a:pt x="1354" y="323"/>
                    </a:lnTo>
                    <a:lnTo>
                      <a:pt x="479" y="1278"/>
                    </a:lnTo>
                    <a:lnTo>
                      <a:pt x="479" y="154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6" name="Freeform 25">
                <a:extLst>
                  <a:ext uri="{FF2B5EF4-FFF2-40B4-BE49-F238E27FC236}">
                    <a16:creationId xmlns:a16="http://schemas.microsoft.com/office/drawing/2014/main" id="{A7563D9D-229C-4EDF-B711-0967C68B2C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3763" y="244475"/>
                <a:ext cx="887413" cy="869950"/>
              </a:xfrm>
              <a:custGeom>
                <a:avLst/>
                <a:gdLst>
                  <a:gd name="T0" fmla="*/ 1574 w 1676"/>
                  <a:gd name="T1" fmla="*/ 101 h 1644"/>
                  <a:gd name="T2" fmla="*/ 1577 w 1676"/>
                  <a:gd name="T3" fmla="*/ 103 h 1644"/>
                  <a:gd name="T4" fmla="*/ 1676 w 1676"/>
                  <a:gd name="T5" fmla="*/ 204 h 1644"/>
                  <a:gd name="T6" fmla="*/ 77 w 1676"/>
                  <a:gd name="T7" fmla="*/ 1644 h 1644"/>
                  <a:gd name="T8" fmla="*/ 41 w 1676"/>
                  <a:gd name="T9" fmla="*/ 1608 h 1644"/>
                  <a:gd name="T10" fmla="*/ 36 w 1676"/>
                  <a:gd name="T11" fmla="*/ 1602 h 1644"/>
                  <a:gd name="T12" fmla="*/ 0 w 1676"/>
                  <a:gd name="T13" fmla="*/ 1566 h 1644"/>
                  <a:gd name="T14" fmla="*/ 1476 w 1676"/>
                  <a:gd name="T15" fmla="*/ 0 h 1644"/>
                  <a:gd name="T16" fmla="*/ 1574 w 1676"/>
                  <a:gd name="T17" fmla="*/ 101 h 1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6" h="1644">
                    <a:moveTo>
                      <a:pt x="1574" y="101"/>
                    </a:moveTo>
                    <a:lnTo>
                      <a:pt x="1577" y="103"/>
                    </a:lnTo>
                    <a:lnTo>
                      <a:pt x="1676" y="204"/>
                    </a:lnTo>
                    <a:lnTo>
                      <a:pt x="77" y="1644"/>
                    </a:lnTo>
                    <a:lnTo>
                      <a:pt x="41" y="1608"/>
                    </a:lnTo>
                    <a:lnTo>
                      <a:pt x="36" y="1602"/>
                    </a:lnTo>
                    <a:lnTo>
                      <a:pt x="0" y="1566"/>
                    </a:lnTo>
                    <a:lnTo>
                      <a:pt x="1476" y="0"/>
                    </a:lnTo>
                    <a:lnTo>
                      <a:pt x="1574" y="10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7" name="Freeform 26">
                <a:extLst>
                  <a:ext uri="{FF2B5EF4-FFF2-40B4-BE49-F238E27FC236}">
                    <a16:creationId xmlns:a16="http://schemas.microsoft.com/office/drawing/2014/main" id="{4D6ED089-8ED5-4326-AEFF-8A8C415685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32713" y="244475"/>
                <a:ext cx="885825" cy="869950"/>
              </a:xfrm>
              <a:custGeom>
                <a:avLst/>
                <a:gdLst>
                  <a:gd name="T0" fmla="*/ 100 w 1676"/>
                  <a:gd name="T1" fmla="*/ 101 h 1644"/>
                  <a:gd name="T2" fmla="*/ 98 w 1676"/>
                  <a:gd name="T3" fmla="*/ 103 h 1644"/>
                  <a:gd name="T4" fmla="*/ 0 w 1676"/>
                  <a:gd name="T5" fmla="*/ 204 h 1644"/>
                  <a:gd name="T6" fmla="*/ 1599 w 1676"/>
                  <a:gd name="T7" fmla="*/ 1644 h 1644"/>
                  <a:gd name="T8" fmla="*/ 1634 w 1676"/>
                  <a:gd name="T9" fmla="*/ 1608 h 1644"/>
                  <a:gd name="T10" fmla="*/ 1640 w 1676"/>
                  <a:gd name="T11" fmla="*/ 1602 h 1644"/>
                  <a:gd name="T12" fmla="*/ 1676 w 1676"/>
                  <a:gd name="T13" fmla="*/ 1566 h 1644"/>
                  <a:gd name="T14" fmla="*/ 198 w 1676"/>
                  <a:gd name="T15" fmla="*/ 0 h 1644"/>
                  <a:gd name="T16" fmla="*/ 100 w 1676"/>
                  <a:gd name="T17" fmla="*/ 101 h 1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6" h="1644">
                    <a:moveTo>
                      <a:pt x="100" y="101"/>
                    </a:moveTo>
                    <a:lnTo>
                      <a:pt x="98" y="103"/>
                    </a:lnTo>
                    <a:lnTo>
                      <a:pt x="0" y="204"/>
                    </a:lnTo>
                    <a:lnTo>
                      <a:pt x="1599" y="1644"/>
                    </a:lnTo>
                    <a:lnTo>
                      <a:pt x="1634" y="1608"/>
                    </a:lnTo>
                    <a:lnTo>
                      <a:pt x="1640" y="1602"/>
                    </a:lnTo>
                    <a:lnTo>
                      <a:pt x="1676" y="1566"/>
                    </a:lnTo>
                    <a:lnTo>
                      <a:pt x="198" y="0"/>
                    </a:lnTo>
                    <a:lnTo>
                      <a:pt x="100" y="10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8" name="Freeform 27">
                <a:extLst>
                  <a:ext uri="{FF2B5EF4-FFF2-40B4-BE49-F238E27FC236}">
                    <a16:creationId xmlns:a16="http://schemas.microsoft.com/office/drawing/2014/main" id="{A07F58BE-56C4-4E9B-BBDE-C29EAC000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3763" y="1060450"/>
                <a:ext cx="887413" cy="871538"/>
              </a:xfrm>
              <a:custGeom>
                <a:avLst/>
                <a:gdLst>
                  <a:gd name="T0" fmla="*/ 1574 w 1676"/>
                  <a:gd name="T1" fmla="*/ 1544 h 1645"/>
                  <a:gd name="T2" fmla="*/ 1577 w 1676"/>
                  <a:gd name="T3" fmla="*/ 1542 h 1645"/>
                  <a:gd name="T4" fmla="*/ 1676 w 1676"/>
                  <a:gd name="T5" fmla="*/ 1441 h 1645"/>
                  <a:gd name="T6" fmla="*/ 77 w 1676"/>
                  <a:gd name="T7" fmla="*/ 0 h 1645"/>
                  <a:gd name="T8" fmla="*/ 41 w 1676"/>
                  <a:gd name="T9" fmla="*/ 36 h 1645"/>
                  <a:gd name="T10" fmla="*/ 36 w 1676"/>
                  <a:gd name="T11" fmla="*/ 43 h 1645"/>
                  <a:gd name="T12" fmla="*/ 0 w 1676"/>
                  <a:gd name="T13" fmla="*/ 78 h 1645"/>
                  <a:gd name="T14" fmla="*/ 1476 w 1676"/>
                  <a:gd name="T15" fmla="*/ 1645 h 1645"/>
                  <a:gd name="T16" fmla="*/ 1574 w 1676"/>
                  <a:gd name="T17" fmla="*/ 1544 h 1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6" h="1645">
                    <a:moveTo>
                      <a:pt x="1574" y="1544"/>
                    </a:moveTo>
                    <a:lnTo>
                      <a:pt x="1577" y="1542"/>
                    </a:lnTo>
                    <a:lnTo>
                      <a:pt x="1676" y="1441"/>
                    </a:lnTo>
                    <a:lnTo>
                      <a:pt x="77" y="0"/>
                    </a:lnTo>
                    <a:lnTo>
                      <a:pt x="41" y="36"/>
                    </a:lnTo>
                    <a:lnTo>
                      <a:pt x="36" y="43"/>
                    </a:lnTo>
                    <a:lnTo>
                      <a:pt x="0" y="78"/>
                    </a:lnTo>
                    <a:lnTo>
                      <a:pt x="1476" y="1645"/>
                    </a:lnTo>
                    <a:lnTo>
                      <a:pt x="1574" y="15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9" name="Freeform 28">
                <a:extLst>
                  <a:ext uri="{FF2B5EF4-FFF2-40B4-BE49-F238E27FC236}">
                    <a16:creationId xmlns:a16="http://schemas.microsoft.com/office/drawing/2014/main" id="{E54E03AA-AA94-4DA0-A664-1FD706E0A5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32713" y="1060450"/>
                <a:ext cx="885825" cy="871538"/>
              </a:xfrm>
              <a:custGeom>
                <a:avLst/>
                <a:gdLst>
                  <a:gd name="T0" fmla="*/ 100 w 1676"/>
                  <a:gd name="T1" fmla="*/ 1544 h 1645"/>
                  <a:gd name="T2" fmla="*/ 98 w 1676"/>
                  <a:gd name="T3" fmla="*/ 1542 h 1645"/>
                  <a:gd name="T4" fmla="*/ 0 w 1676"/>
                  <a:gd name="T5" fmla="*/ 1441 h 1645"/>
                  <a:gd name="T6" fmla="*/ 1599 w 1676"/>
                  <a:gd name="T7" fmla="*/ 0 h 1645"/>
                  <a:gd name="T8" fmla="*/ 1634 w 1676"/>
                  <a:gd name="T9" fmla="*/ 36 h 1645"/>
                  <a:gd name="T10" fmla="*/ 1640 w 1676"/>
                  <a:gd name="T11" fmla="*/ 43 h 1645"/>
                  <a:gd name="T12" fmla="*/ 1676 w 1676"/>
                  <a:gd name="T13" fmla="*/ 78 h 1645"/>
                  <a:gd name="T14" fmla="*/ 198 w 1676"/>
                  <a:gd name="T15" fmla="*/ 1645 h 1645"/>
                  <a:gd name="T16" fmla="*/ 100 w 1676"/>
                  <a:gd name="T17" fmla="*/ 1544 h 1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6" h="1645">
                    <a:moveTo>
                      <a:pt x="100" y="1544"/>
                    </a:moveTo>
                    <a:lnTo>
                      <a:pt x="98" y="1542"/>
                    </a:lnTo>
                    <a:lnTo>
                      <a:pt x="0" y="1441"/>
                    </a:lnTo>
                    <a:lnTo>
                      <a:pt x="1599" y="0"/>
                    </a:lnTo>
                    <a:lnTo>
                      <a:pt x="1634" y="36"/>
                    </a:lnTo>
                    <a:lnTo>
                      <a:pt x="1640" y="43"/>
                    </a:lnTo>
                    <a:lnTo>
                      <a:pt x="1676" y="78"/>
                    </a:lnTo>
                    <a:lnTo>
                      <a:pt x="198" y="1645"/>
                    </a:lnTo>
                    <a:lnTo>
                      <a:pt x="100" y="15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0" name="Freeform 29">
                <a:extLst>
                  <a:ext uri="{FF2B5EF4-FFF2-40B4-BE49-F238E27FC236}">
                    <a16:creationId xmlns:a16="http://schemas.microsoft.com/office/drawing/2014/main" id="{FF40CEA6-5A2A-4349-932F-43F1A1A7D8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6450" y="933450"/>
                <a:ext cx="298450" cy="298450"/>
              </a:xfrm>
              <a:custGeom>
                <a:avLst/>
                <a:gdLst>
                  <a:gd name="T0" fmla="*/ 312 w 566"/>
                  <a:gd name="T1" fmla="*/ 2 h 565"/>
                  <a:gd name="T2" fmla="*/ 367 w 566"/>
                  <a:gd name="T3" fmla="*/ 13 h 565"/>
                  <a:gd name="T4" fmla="*/ 417 w 566"/>
                  <a:gd name="T5" fmla="*/ 34 h 565"/>
                  <a:gd name="T6" fmla="*/ 463 w 566"/>
                  <a:gd name="T7" fmla="*/ 65 h 565"/>
                  <a:gd name="T8" fmla="*/ 501 w 566"/>
                  <a:gd name="T9" fmla="*/ 103 h 565"/>
                  <a:gd name="T10" fmla="*/ 532 w 566"/>
                  <a:gd name="T11" fmla="*/ 148 h 565"/>
                  <a:gd name="T12" fmla="*/ 552 w 566"/>
                  <a:gd name="T13" fmla="*/ 198 h 565"/>
                  <a:gd name="T14" fmla="*/ 564 w 566"/>
                  <a:gd name="T15" fmla="*/ 254 h 565"/>
                  <a:gd name="T16" fmla="*/ 564 w 566"/>
                  <a:gd name="T17" fmla="*/ 311 h 565"/>
                  <a:gd name="T18" fmla="*/ 552 w 566"/>
                  <a:gd name="T19" fmla="*/ 367 h 565"/>
                  <a:gd name="T20" fmla="*/ 532 w 566"/>
                  <a:gd name="T21" fmla="*/ 419 h 565"/>
                  <a:gd name="T22" fmla="*/ 501 w 566"/>
                  <a:gd name="T23" fmla="*/ 463 h 565"/>
                  <a:gd name="T24" fmla="*/ 463 w 566"/>
                  <a:gd name="T25" fmla="*/ 501 h 565"/>
                  <a:gd name="T26" fmla="*/ 417 w 566"/>
                  <a:gd name="T27" fmla="*/ 532 h 565"/>
                  <a:gd name="T28" fmla="*/ 367 w 566"/>
                  <a:gd name="T29" fmla="*/ 554 h 565"/>
                  <a:gd name="T30" fmla="*/ 312 w 566"/>
                  <a:gd name="T31" fmla="*/ 564 h 565"/>
                  <a:gd name="T32" fmla="*/ 254 w 566"/>
                  <a:gd name="T33" fmla="*/ 564 h 565"/>
                  <a:gd name="T34" fmla="*/ 199 w 566"/>
                  <a:gd name="T35" fmla="*/ 554 h 565"/>
                  <a:gd name="T36" fmla="*/ 149 w 566"/>
                  <a:gd name="T37" fmla="*/ 532 h 565"/>
                  <a:gd name="T38" fmla="*/ 103 w 566"/>
                  <a:gd name="T39" fmla="*/ 501 h 565"/>
                  <a:gd name="T40" fmla="*/ 65 w 566"/>
                  <a:gd name="T41" fmla="*/ 463 h 565"/>
                  <a:gd name="T42" fmla="*/ 34 w 566"/>
                  <a:gd name="T43" fmla="*/ 419 h 565"/>
                  <a:gd name="T44" fmla="*/ 12 w 566"/>
                  <a:gd name="T45" fmla="*/ 367 h 565"/>
                  <a:gd name="T46" fmla="*/ 2 w 566"/>
                  <a:gd name="T47" fmla="*/ 311 h 565"/>
                  <a:gd name="T48" fmla="*/ 2 w 566"/>
                  <a:gd name="T49" fmla="*/ 254 h 565"/>
                  <a:gd name="T50" fmla="*/ 12 w 566"/>
                  <a:gd name="T51" fmla="*/ 198 h 565"/>
                  <a:gd name="T52" fmla="*/ 34 w 566"/>
                  <a:gd name="T53" fmla="*/ 148 h 565"/>
                  <a:gd name="T54" fmla="*/ 65 w 566"/>
                  <a:gd name="T55" fmla="*/ 103 h 565"/>
                  <a:gd name="T56" fmla="*/ 103 w 566"/>
                  <a:gd name="T57" fmla="*/ 65 h 565"/>
                  <a:gd name="T58" fmla="*/ 149 w 566"/>
                  <a:gd name="T59" fmla="*/ 34 h 565"/>
                  <a:gd name="T60" fmla="*/ 199 w 566"/>
                  <a:gd name="T61" fmla="*/ 13 h 565"/>
                  <a:gd name="T62" fmla="*/ 254 w 566"/>
                  <a:gd name="T63" fmla="*/ 2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66" h="565">
                    <a:moveTo>
                      <a:pt x="282" y="0"/>
                    </a:moveTo>
                    <a:lnTo>
                      <a:pt x="312" y="2"/>
                    </a:lnTo>
                    <a:lnTo>
                      <a:pt x="340" y="6"/>
                    </a:lnTo>
                    <a:lnTo>
                      <a:pt x="367" y="13"/>
                    </a:lnTo>
                    <a:lnTo>
                      <a:pt x="392" y="22"/>
                    </a:lnTo>
                    <a:lnTo>
                      <a:pt x="417" y="34"/>
                    </a:lnTo>
                    <a:lnTo>
                      <a:pt x="441" y="49"/>
                    </a:lnTo>
                    <a:lnTo>
                      <a:pt x="463" y="65"/>
                    </a:lnTo>
                    <a:lnTo>
                      <a:pt x="483" y="82"/>
                    </a:lnTo>
                    <a:lnTo>
                      <a:pt x="501" y="103"/>
                    </a:lnTo>
                    <a:lnTo>
                      <a:pt x="517" y="125"/>
                    </a:lnTo>
                    <a:lnTo>
                      <a:pt x="532" y="148"/>
                    </a:lnTo>
                    <a:lnTo>
                      <a:pt x="544" y="173"/>
                    </a:lnTo>
                    <a:lnTo>
                      <a:pt x="552" y="198"/>
                    </a:lnTo>
                    <a:lnTo>
                      <a:pt x="560" y="226"/>
                    </a:lnTo>
                    <a:lnTo>
                      <a:pt x="564" y="254"/>
                    </a:lnTo>
                    <a:lnTo>
                      <a:pt x="566" y="284"/>
                    </a:lnTo>
                    <a:lnTo>
                      <a:pt x="564" y="311"/>
                    </a:lnTo>
                    <a:lnTo>
                      <a:pt x="560" y="341"/>
                    </a:lnTo>
                    <a:lnTo>
                      <a:pt x="552" y="367"/>
                    </a:lnTo>
                    <a:lnTo>
                      <a:pt x="544" y="394"/>
                    </a:lnTo>
                    <a:lnTo>
                      <a:pt x="532" y="419"/>
                    </a:lnTo>
                    <a:lnTo>
                      <a:pt x="517" y="441"/>
                    </a:lnTo>
                    <a:lnTo>
                      <a:pt x="501" y="463"/>
                    </a:lnTo>
                    <a:lnTo>
                      <a:pt x="483" y="483"/>
                    </a:lnTo>
                    <a:lnTo>
                      <a:pt x="463" y="501"/>
                    </a:lnTo>
                    <a:lnTo>
                      <a:pt x="441" y="517"/>
                    </a:lnTo>
                    <a:lnTo>
                      <a:pt x="417" y="532"/>
                    </a:lnTo>
                    <a:lnTo>
                      <a:pt x="392" y="543"/>
                    </a:lnTo>
                    <a:lnTo>
                      <a:pt x="367" y="554"/>
                    </a:lnTo>
                    <a:lnTo>
                      <a:pt x="340" y="560"/>
                    </a:lnTo>
                    <a:lnTo>
                      <a:pt x="312" y="564"/>
                    </a:lnTo>
                    <a:lnTo>
                      <a:pt x="282" y="565"/>
                    </a:lnTo>
                    <a:lnTo>
                      <a:pt x="254" y="564"/>
                    </a:lnTo>
                    <a:lnTo>
                      <a:pt x="226" y="560"/>
                    </a:lnTo>
                    <a:lnTo>
                      <a:pt x="199" y="554"/>
                    </a:lnTo>
                    <a:lnTo>
                      <a:pt x="172" y="543"/>
                    </a:lnTo>
                    <a:lnTo>
                      <a:pt x="149" y="532"/>
                    </a:lnTo>
                    <a:lnTo>
                      <a:pt x="125" y="517"/>
                    </a:lnTo>
                    <a:lnTo>
                      <a:pt x="103" y="501"/>
                    </a:lnTo>
                    <a:lnTo>
                      <a:pt x="83" y="483"/>
                    </a:lnTo>
                    <a:lnTo>
                      <a:pt x="65" y="463"/>
                    </a:lnTo>
                    <a:lnTo>
                      <a:pt x="49" y="441"/>
                    </a:lnTo>
                    <a:lnTo>
                      <a:pt x="34" y="419"/>
                    </a:lnTo>
                    <a:lnTo>
                      <a:pt x="22" y="394"/>
                    </a:lnTo>
                    <a:lnTo>
                      <a:pt x="12" y="367"/>
                    </a:lnTo>
                    <a:lnTo>
                      <a:pt x="6" y="341"/>
                    </a:lnTo>
                    <a:lnTo>
                      <a:pt x="2" y="311"/>
                    </a:lnTo>
                    <a:lnTo>
                      <a:pt x="0" y="284"/>
                    </a:lnTo>
                    <a:lnTo>
                      <a:pt x="2" y="254"/>
                    </a:lnTo>
                    <a:lnTo>
                      <a:pt x="6" y="226"/>
                    </a:lnTo>
                    <a:lnTo>
                      <a:pt x="12" y="198"/>
                    </a:lnTo>
                    <a:lnTo>
                      <a:pt x="22" y="173"/>
                    </a:lnTo>
                    <a:lnTo>
                      <a:pt x="34" y="148"/>
                    </a:lnTo>
                    <a:lnTo>
                      <a:pt x="49" y="125"/>
                    </a:lnTo>
                    <a:lnTo>
                      <a:pt x="65" y="103"/>
                    </a:lnTo>
                    <a:lnTo>
                      <a:pt x="83" y="82"/>
                    </a:lnTo>
                    <a:lnTo>
                      <a:pt x="103" y="65"/>
                    </a:lnTo>
                    <a:lnTo>
                      <a:pt x="125" y="49"/>
                    </a:lnTo>
                    <a:lnTo>
                      <a:pt x="149" y="34"/>
                    </a:lnTo>
                    <a:lnTo>
                      <a:pt x="172" y="22"/>
                    </a:lnTo>
                    <a:lnTo>
                      <a:pt x="199" y="13"/>
                    </a:lnTo>
                    <a:lnTo>
                      <a:pt x="226" y="6"/>
                    </a:lnTo>
                    <a:lnTo>
                      <a:pt x="254" y="2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1" name="Rectangle 30">
                <a:extLst>
                  <a:ext uri="{FF2B5EF4-FFF2-40B4-BE49-F238E27FC236}">
                    <a16:creationId xmlns:a16="http://schemas.microsoft.com/office/drawing/2014/main" id="{8887FA34-7DFA-463E-A198-C6DEA1A278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8675" y="1624013"/>
                <a:ext cx="217488" cy="296863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2" name="Rectangle 31">
                <a:extLst>
                  <a:ext uri="{FF2B5EF4-FFF2-40B4-BE49-F238E27FC236}">
                    <a16:creationId xmlns:a16="http://schemas.microsoft.com/office/drawing/2014/main" id="{66D10512-F2B5-4C0B-B415-AFB6684890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51850" y="2376488"/>
                <a:ext cx="222250" cy="331788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53" name="Freeform 106">
              <a:extLst>
                <a:ext uri="{FF2B5EF4-FFF2-40B4-BE49-F238E27FC236}">
                  <a16:creationId xmlns:a16="http://schemas.microsoft.com/office/drawing/2014/main" id="{75591A2B-2512-457A-88D9-4082D6438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0375" y="4745707"/>
              <a:ext cx="83652" cy="261413"/>
            </a:xfrm>
            <a:custGeom>
              <a:avLst/>
              <a:gdLst>
                <a:gd name="T0" fmla="*/ 0 w 194"/>
                <a:gd name="T1" fmla="*/ 0 h 600"/>
                <a:gd name="T2" fmla="*/ 194 w 194"/>
                <a:gd name="T3" fmla="*/ 0 h 600"/>
                <a:gd name="T4" fmla="*/ 194 w 194"/>
                <a:gd name="T5" fmla="*/ 600 h 600"/>
                <a:gd name="T6" fmla="*/ 170 w 194"/>
                <a:gd name="T7" fmla="*/ 598 h 600"/>
                <a:gd name="T8" fmla="*/ 146 w 194"/>
                <a:gd name="T9" fmla="*/ 595 h 600"/>
                <a:gd name="T10" fmla="*/ 121 w 194"/>
                <a:gd name="T11" fmla="*/ 594 h 600"/>
                <a:gd name="T12" fmla="*/ 97 w 194"/>
                <a:gd name="T13" fmla="*/ 593 h 600"/>
                <a:gd name="T14" fmla="*/ 73 w 194"/>
                <a:gd name="T15" fmla="*/ 593 h 600"/>
                <a:gd name="T16" fmla="*/ 49 w 194"/>
                <a:gd name="T17" fmla="*/ 592 h 600"/>
                <a:gd name="T18" fmla="*/ 24 w 194"/>
                <a:gd name="T19" fmla="*/ 593 h 600"/>
                <a:gd name="T20" fmla="*/ 0 w 194"/>
                <a:gd name="T21" fmla="*/ 593 h 600"/>
                <a:gd name="T22" fmla="*/ 0 w 194"/>
                <a:gd name="T23" fmla="*/ 0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4" h="600">
                  <a:moveTo>
                    <a:pt x="0" y="0"/>
                  </a:moveTo>
                  <a:lnTo>
                    <a:pt x="194" y="0"/>
                  </a:lnTo>
                  <a:lnTo>
                    <a:pt x="194" y="600"/>
                  </a:lnTo>
                  <a:lnTo>
                    <a:pt x="170" y="598"/>
                  </a:lnTo>
                  <a:lnTo>
                    <a:pt x="146" y="595"/>
                  </a:lnTo>
                  <a:lnTo>
                    <a:pt x="121" y="594"/>
                  </a:lnTo>
                  <a:lnTo>
                    <a:pt x="97" y="593"/>
                  </a:lnTo>
                  <a:lnTo>
                    <a:pt x="73" y="593"/>
                  </a:lnTo>
                  <a:lnTo>
                    <a:pt x="49" y="592"/>
                  </a:lnTo>
                  <a:lnTo>
                    <a:pt x="24" y="593"/>
                  </a:lnTo>
                  <a:lnTo>
                    <a:pt x="0" y="5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49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Freeform 107">
              <a:extLst>
                <a:ext uri="{FF2B5EF4-FFF2-40B4-BE49-F238E27FC236}">
                  <a16:creationId xmlns:a16="http://schemas.microsoft.com/office/drawing/2014/main" id="{BBC5E719-7D22-4D78-9F86-377DC3A82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791" y="3707896"/>
              <a:ext cx="890113" cy="1056109"/>
            </a:xfrm>
            <a:custGeom>
              <a:avLst/>
              <a:gdLst>
                <a:gd name="T0" fmla="*/ 1023 w 2044"/>
                <a:gd name="T1" fmla="*/ 0 h 2425"/>
                <a:gd name="T2" fmla="*/ 1533 w 2044"/>
                <a:gd name="T3" fmla="*/ 1213 h 2425"/>
                <a:gd name="T4" fmla="*/ 2044 w 2044"/>
                <a:gd name="T5" fmla="*/ 2425 h 2425"/>
                <a:gd name="T6" fmla="*/ 1023 w 2044"/>
                <a:gd name="T7" fmla="*/ 2425 h 2425"/>
                <a:gd name="T8" fmla="*/ 0 w 2044"/>
                <a:gd name="T9" fmla="*/ 2425 h 2425"/>
                <a:gd name="T10" fmla="*/ 511 w 2044"/>
                <a:gd name="T11" fmla="*/ 1213 h 2425"/>
                <a:gd name="T12" fmla="*/ 1023 w 2044"/>
                <a:gd name="T13" fmla="*/ 0 h 2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4" h="2425">
                  <a:moveTo>
                    <a:pt x="1023" y="0"/>
                  </a:moveTo>
                  <a:lnTo>
                    <a:pt x="1533" y="1213"/>
                  </a:lnTo>
                  <a:lnTo>
                    <a:pt x="2044" y="2425"/>
                  </a:lnTo>
                  <a:lnTo>
                    <a:pt x="1023" y="2425"/>
                  </a:lnTo>
                  <a:lnTo>
                    <a:pt x="0" y="2425"/>
                  </a:lnTo>
                  <a:lnTo>
                    <a:pt x="511" y="1213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rgbClr val="8DC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Freeform 108">
              <a:extLst>
                <a:ext uri="{FF2B5EF4-FFF2-40B4-BE49-F238E27FC236}">
                  <a16:creationId xmlns:a16="http://schemas.microsoft.com/office/drawing/2014/main" id="{DE362F2E-0FB8-48A6-980B-265909AF55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8737" y="3707896"/>
              <a:ext cx="456167" cy="1056109"/>
            </a:xfrm>
            <a:custGeom>
              <a:avLst/>
              <a:gdLst>
                <a:gd name="T0" fmla="*/ 28 w 1049"/>
                <a:gd name="T1" fmla="*/ 0 h 2425"/>
                <a:gd name="T2" fmla="*/ 538 w 1049"/>
                <a:gd name="T3" fmla="*/ 1213 h 2425"/>
                <a:gd name="T4" fmla="*/ 1049 w 1049"/>
                <a:gd name="T5" fmla="*/ 2425 h 2425"/>
                <a:gd name="T6" fmla="*/ 28 w 1049"/>
                <a:gd name="T7" fmla="*/ 2425 h 2425"/>
                <a:gd name="T8" fmla="*/ 0 w 1049"/>
                <a:gd name="T9" fmla="*/ 2425 h 2425"/>
                <a:gd name="T10" fmla="*/ 0 w 1049"/>
                <a:gd name="T11" fmla="*/ 65 h 2425"/>
                <a:gd name="T12" fmla="*/ 28 w 1049"/>
                <a:gd name="T13" fmla="*/ 0 h 2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" h="2425">
                  <a:moveTo>
                    <a:pt x="28" y="0"/>
                  </a:moveTo>
                  <a:lnTo>
                    <a:pt x="538" y="1213"/>
                  </a:lnTo>
                  <a:lnTo>
                    <a:pt x="1049" y="2425"/>
                  </a:lnTo>
                  <a:lnTo>
                    <a:pt x="28" y="2425"/>
                  </a:lnTo>
                  <a:lnTo>
                    <a:pt x="0" y="2425"/>
                  </a:lnTo>
                  <a:lnTo>
                    <a:pt x="0" y="65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7B9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6" name="Freeform 103">
              <a:extLst>
                <a:ext uri="{FF2B5EF4-FFF2-40B4-BE49-F238E27FC236}">
                  <a16:creationId xmlns:a16="http://schemas.microsoft.com/office/drawing/2014/main" id="{2DA22A7C-E97E-4AD8-9682-72BE3285C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5110" y="4877905"/>
              <a:ext cx="45748" cy="201288"/>
            </a:xfrm>
            <a:custGeom>
              <a:avLst/>
              <a:gdLst>
                <a:gd name="T0" fmla="*/ 0 w 106"/>
                <a:gd name="T1" fmla="*/ 0 h 461"/>
                <a:gd name="T2" fmla="*/ 106 w 106"/>
                <a:gd name="T3" fmla="*/ 0 h 461"/>
                <a:gd name="T4" fmla="*/ 106 w 106"/>
                <a:gd name="T5" fmla="*/ 461 h 461"/>
                <a:gd name="T6" fmla="*/ 80 w 106"/>
                <a:gd name="T7" fmla="*/ 440 h 461"/>
                <a:gd name="T8" fmla="*/ 54 w 106"/>
                <a:gd name="T9" fmla="*/ 421 h 461"/>
                <a:gd name="T10" fmla="*/ 27 w 106"/>
                <a:gd name="T11" fmla="*/ 400 h 461"/>
                <a:gd name="T12" fmla="*/ 0 w 106"/>
                <a:gd name="T13" fmla="*/ 382 h 461"/>
                <a:gd name="T14" fmla="*/ 0 w 106"/>
                <a:gd name="T15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461">
                  <a:moveTo>
                    <a:pt x="0" y="0"/>
                  </a:moveTo>
                  <a:lnTo>
                    <a:pt x="106" y="0"/>
                  </a:lnTo>
                  <a:lnTo>
                    <a:pt x="106" y="461"/>
                  </a:lnTo>
                  <a:lnTo>
                    <a:pt x="80" y="440"/>
                  </a:lnTo>
                  <a:lnTo>
                    <a:pt x="54" y="421"/>
                  </a:lnTo>
                  <a:lnTo>
                    <a:pt x="27" y="400"/>
                  </a:lnTo>
                  <a:lnTo>
                    <a:pt x="0" y="3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49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7" name="Freeform 104">
              <a:extLst>
                <a:ext uri="{FF2B5EF4-FFF2-40B4-BE49-F238E27FC236}">
                  <a16:creationId xmlns:a16="http://schemas.microsoft.com/office/drawing/2014/main" id="{F35CBB84-16BC-40F0-85E7-184E2CECA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9319" y="4152483"/>
              <a:ext cx="626085" cy="742414"/>
            </a:xfrm>
            <a:custGeom>
              <a:avLst/>
              <a:gdLst>
                <a:gd name="T0" fmla="*/ 718 w 1436"/>
                <a:gd name="T1" fmla="*/ 0 h 1704"/>
                <a:gd name="T2" fmla="*/ 1077 w 1436"/>
                <a:gd name="T3" fmla="*/ 852 h 1704"/>
                <a:gd name="T4" fmla="*/ 1436 w 1436"/>
                <a:gd name="T5" fmla="*/ 1704 h 1704"/>
                <a:gd name="T6" fmla="*/ 718 w 1436"/>
                <a:gd name="T7" fmla="*/ 1704 h 1704"/>
                <a:gd name="T8" fmla="*/ 0 w 1436"/>
                <a:gd name="T9" fmla="*/ 1704 h 1704"/>
                <a:gd name="T10" fmla="*/ 359 w 1436"/>
                <a:gd name="T11" fmla="*/ 852 h 1704"/>
                <a:gd name="T12" fmla="*/ 718 w 1436"/>
                <a:gd name="T13" fmla="*/ 0 h 1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6" h="1704">
                  <a:moveTo>
                    <a:pt x="718" y="0"/>
                  </a:moveTo>
                  <a:lnTo>
                    <a:pt x="1077" y="852"/>
                  </a:lnTo>
                  <a:lnTo>
                    <a:pt x="1436" y="1704"/>
                  </a:lnTo>
                  <a:lnTo>
                    <a:pt x="718" y="1704"/>
                  </a:lnTo>
                  <a:lnTo>
                    <a:pt x="0" y="1704"/>
                  </a:lnTo>
                  <a:lnTo>
                    <a:pt x="359" y="852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8DC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8" name="Freeform 105">
              <a:extLst>
                <a:ext uri="{FF2B5EF4-FFF2-40B4-BE49-F238E27FC236}">
                  <a16:creationId xmlns:a16="http://schemas.microsoft.com/office/drawing/2014/main" id="{222E80B3-952A-4CF3-A936-99B0692D0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3866" y="4152483"/>
              <a:ext cx="321538" cy="742414"/>
            </a:xfrm>
            <a:custGeom>
              <a:avLst/>
              <a:gdLst>
                <a:gd name="T0" fmla="*/ 18 w 736"/>
                <a:gd name="T1" fmla="*/ 0 h 1704"/>
                <a:gd name="T2" fmla="*/ 377 w 736"/>
                <a:gd name="T3" fmla="*/ 852 h 1704"/>
                <a:gd name="T4" fmla="*/ 736 w 736"/>
                <a:gd name="T5" fmla="*/ 1704 h 1704"/>
                <a:gd name="T6" fmla="*/ 18 w 736"/>
                <a:gd name="T7" fmla="*/ 1704 h 1704"/>
                <a:gd name="T8" fmla="*/ 0 w 736"/>
                <a:gd name="T9" fmla="*/ 1704 h 1704"/>
                <a:gd name="T10" fmla="*/ 0 w 736"/>
                <a:gd name="T11" fmla="*/ 46 h 1704"/>
                <a:gd name="T12" fmla="*/ 18 w 736"/>
                <a:gd name="T13" fmla="*/ 0 h 1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6" h="1704">
                  <a:moveTo>
                    <a:pt x="18" y="0"/>
                  </a:moveTo>
                  <a:lnTo>
                    <a:pt x="377" y="852"/>
                  </a:lnTo>
                  <a:lnTo>
                    <a:pt x="736" y="1704"/>
                  </a:lnTo>
                  <a:lnTo>
                    <a:pt x="18" y="1704"/>
                  </a:lnTo>
                  <a:lnTo>
                    <a:pt x="0" y="1704"/>
                  </a:lnTo>
                  <a:lnTo>
                    <a:pt x="0" y="4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7B9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Freeform 109">
              <a:extLst>
                <a:ext uri="{FF2B5EF4-FFF2-40B4-BE49-F238E27FC236}">
                  <a16:creationId xmlns:a16="http://schemas.microsoft.com/office/drawing/2014/main" id="{B1919CDC-DCF1-41BC-BA2E-7C5834D17F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612" y="4774647"/>
              <a:ext cx="45748" cy="245728"/>
            </a:xfrm>
            <a:custGeom>
              <a:avLst/>
              <a:gdLst>
                <a:gd name="T0" fmla="*/ 0 w 106"/>
                <a:gd name="T1" fmla="*/ 0 h 565"/>
                <a:gd name="T2" fmla="*/ 106 w 106"/>
                <a:gd name="T3" fmla="*/ 0 h 565"/>
                <a:gd name="T4" fmla="*/ 106 w 106"/>
                <a:gd name="T5" fmla="*/ 565 h 565"/>
                <a:gd name="T6" fmla="*/ 80 w 106"/>
                <a:gd name="T7" fmla="*/ 548 h 565"/>
                <a:gd name="T8" fmla="*/ 54 w 106"/>
                <a:gd name="T9" fmla="*/ 531 h 565"/>
                <a:gd name="T10" fmla="*/ 27 w 106"/>
                <a:gd name="T11" fmla="*/ 515 h 565"/>
                <a:gd name="T12" fmla="*/ 0 w 106"/>
                <a:gd name="T13" fmla="*/ 500 h 565"/>
                <a:gd name="T14" fmla="*/ 0 w 106"/>
                <a:gd name="T1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565">
                  <a:moveTo>
                    <a:pt x="0" y="0"/>
                  </a:moveTo>
                  <a:lnTo>
                    <a:pt x="106" y="0"/>
                  </a:lnTo>
                  <a:lnTo>
                    <a:pt x="106" y="565"/>
                  </a:lnTo>
                  <a:lnTo>
                    <a:pt x="80" y="548"/>
                  </a:lnTo>
                  <a:lnTo>
                    <a:pt x="54" y="531"/>
                  </a:lnTo>
                  <a:lnTo>
                    <a:pt x="27" y="515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49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0" name="Freeform 110">
              <a:extLst>
                <a:ext uri="{FF2B5EF4-FFF2-40B4-BE49-F238E27FC236}">
                  <a16:creationId xmlns:a16="http://schemas.microsoft.com/office/drawing/2014/main" id="{378C2540-A4F7-41CD-BBB4-09197BC77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2820" y="4049225"/>
              <a:ext cx="624778" cy="742414"/>
            </a:xfrm>
            <a:custGeom>
              <a:avLst/>
              <a:gdLst>
                <a:gd name="T0" fmla="*/ 718 w 1436"/>
                <a:gd name="T1" fmla="*/ 0 h 1704"/>
                <a:gd name="T2" fmla="*/ 1077 w 1436"/>
                <a:gd name="T3" fmla="*/ 852 h 1704"/>
                <a:gd name="T4" fmla="*/ 1436 w 1436"/>
                <a:gd name="T5" fmla="*/ 1704 h 1704"/>
                <a:gd name="T6" fmla="*/ 718 w 1436"/>
                <a:gd name="T7" fmla="*/ 1704 h 1704"/>
                <a:gd name="T8" fmla="*/ 0 w 1436"/>
                <a:gd name="T9" fmla="*/ 1704 h 1704"/>
                <a:gd name="T10" fmla="*/ 359 w 1436"/>
                <a:gd name="T11" fmla="*/ 852 h 1704"/>
                <a:gd name="T12" fmla="*/ 718 w 1436"/>
                <a:gd name="T13" fmla="*/ 0 h 1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6" h="1704">
                  <a:moveTo>
                    <a:pt x="718" y="0"/>
                  </a:moveTo>
                  <a:lnTo>
                    <a:pt x="1077" y="852"/>
                  </a:lnTo>
                  <a:lnTo>
                    <a:pt x="1436" y="1704"/>
                  </a:lnTo>
                  <a:lnTo>
                    <a:pt x="718" y="1704"/>
                  </a:lnTo>
                  <a:lnTo>
                    <a:pt x="0" y="1704"/>
                  </a:lnTo>
                  <a:lnTo>
                    <a:pt x="359" y="852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8DC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1" name="Freeform 111">
              <a:extLst>
                <a:ext uri="{FF2B5EF4-FFF2-40B4-BE49-F238E27FC236}">
                  <a16:creationId xmlns:a16="http://schemas.microsoft.com/office/drawing/2014/main" id="{65F5C969-5ABF-4EE9-B606-6A361FC68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7367" y="4049225"/>
              <a:ext cx="320232" cy="742414"/>
            </a:xfrm>
            <a:custGeom>
              <a:avLst/>
              <a:gdLst>
                <a:gd name="T0" fmla="*/ 18 w 736"/>
                <a:gd name="T1" fmla="*/ 0 h 1704"/>
                <a:gd name="T2" fmla="*/ 377 w 736"/>
                <a:gd name="T3" fmla="*/ 852 h 1704"/>
                <a:gd name="T4" fmla="*/ 736 w 736"/>
                <a:gd name="T5" fmla="*/ 1704 h 1704"/>
                <a:gd name="T6" fmla="*/ 18 w 736"/>
                <a:gd name="T7" fmla="*/ 1704 h 1704"/>
                <a:gd name="T8" fmla="*/ 0 w 736"/>
                <a:gd name="T9" fmla="*/ 1704 h 1704"/>
                <a:gd name="T10" fmla="*/ 0 w 736"/>
                <a:gd name="T11" fmla="*/ 45 h 1704"/>
                <a:gd name="T12" fmla="*/ 18 w 736"/>
                <a:gd name="T13" fmla="*/ 0 h 1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6" h="1704">
                  <a:moveTo>
                    <a:pt x="18" y="0"/>
                  </a:moveTo>
                  <a:lnTo>
                    <a:pt x="377" y="852"/>
                  </a:lnTo>
                  <a:lnTo>
                    <a:pt x="736" y="1704"/>
                  </a:lnTo>
                  <a:lnTo>
                    <a:pt x="18" y="1704"/>
                  </a:lnTo>
                  <a:lnTo>
                    <a:pt x="0" y="1704"/>
                  </a:lnTo>
                  <a:lnTo>
                    <a:pt x="0" y="45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7B9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119DEDA-31D0-4DA6-87EE-303A8B6633B1}"/>
                </a:ext>
              </a:extLst>
            </p:cNvPr>
            <p:cNvSpPr>
              <a:spLocks/>
            </p:cNvSpPr>
            <p:nvPr/>
          </p:nvSpPr>
          <p:spPr bwMode="auto">
            <a:xfrm>
              <a:off x="-9525" y="4995061"/>
              <a:ext cx="5339938" cy="1024740"/>
            </a:xfrm>
            <a:custGeom>
              <a:avLst/>
              <a:gdLst>
                <a:gd name="connsiteX0" fmla="*/ 0 w 5339938"/>
                <a:gd name="connsiteY0" fmla="*/ 0 h 1024740"/>
                <a:gd name="connsiteX1" fmla="*/ 5339938 w 5339938"/>
                <a:gd name="connsiteY1" fmla="*/ 0 h 1024740"/>
                <a:gd name="connsiteX2" fmla="*/ 5328611 w 5339938"/>
                <a:gd name="connsiteY2" fmla="*/ 3051 h 1024740"/>
                <a:gd name="connsiteX3" fmla="*/ 5296373 w 5339938"/>
                <a:gd name="connsiteY3" fmla="*/ 12205 h 1024740"/>
                <a:gd name="connsiteX4" fmla="*/ 5245401 w 5339938"/>
                <a:gd name="connsiteY4" fmla="*/ 27024 h 1024740"/>
                <a:gd name="connsiteX5" fmla="*/ 5177439 w 5339938"/>
                <a:gd name="connsiteY5" fmla="*/ 47511 h 1024740"/>
                <a:gd name="connsiteX6" fmla="*/ 5094665 w 5339938"/>
                <a:gd name="connsiteY6" fmla="*/ 73663 h 1024740"/>
                <a:gd name="connsiteX7" fmla="*/ 4999692 w 5339938"/>
                <a:gd name="connsiteY7" fmla="*/ 104174 h 1024740"/>
                <a:gd name="connsiteX8" fmla="*/ 4948285 w 5339938"/>
                <a:gd name="connsiteY8" fmla="*/ 121173 h 1024740"/>
                <a:gd name="connsiteX9" fmla="*/ 4894264 w 5339938"/>
                <a:gd name="connsiteY9" fmla="*/ 139916 h 1024740"/>
                <a:gd name="connsiteX10" fmla="*/ 4838064 w 5339938"/>
                <a:gd name="connsiteY10" fmla="*/ 159530 h 1024740"/>
                <a:gd name="connsiteX11" fmla="*/ 4780558 w 5339938"/>
                <a:gd name="connsiteY11" fmla="*/ 180016 h 1024740"/>
                <a:gd name="connsiteX12" fmla="*/ 4720873 w 5339938"/>
                <a:gd name="connsiteY12" fmla="*/ 201374 h 1024740"/>
                <a:gd name="connsiteX13" fmla="*/ 4659882 w 5339938"/>
                <a:gd name="connsiteY13" fmla="*/ 224040 h 1024740"/>
                <a:gd name="connsiteX14" fmla="*/ 4598455 w 5339938"/>
                <a:gd name="connsiteY14" fmla="*/ 247577 h 1024740"/>
                <a:gd name="connsiteX15" fmla="*/ 4535720 w 5339938"/>
                <a:gd name="connsiteY15" fmla="*/ 271550 h 1024740"/>
                <a:gd name="connsiteX16" fmla="*/ 4472986 w 5339938"/>
                <a:gd name="connsiteY16" fmla="*/ 297266 h 1024740"/>
                <a:gd name="connsiteX17" fmla="*/ 4409381 w 5339938"/>
                <a:gd name="connsiteY17" fmla="*/ 322983 h 1024740"/>
                <a:gd name="connsiteX18" fmla="*/ 4346211 w 5339938"/>
                <a:gd name="connsiteY18" fmla="*/ 350879 h 1024740"/>
                <a:gd name="connsiteX19" fmla="*/ 4283041 w 5339938"/>
                <a:gd name="connsiteY19" fmla="*/ 378339 h 1024740"/>
                <a:gd name="connsiteX20" fmla="*/ 4220742 w 5339938"/>
                <a:gd name="connsiteY20" fmla="*/ 407107 h 1024740"/>
                <a:gd name="connsiteX21" fmla="*/ 4158444 w 5339938"/>
                <a:gd name="connsiteY21" fmla="*/ 436310 h 1024740"/>
                <a:gd name="connsiteX22" fmla="*/ 4097888 w 5339938"/>
                <a:gd name="connsiteY22" fmla="*/ 466386 h 1024740"/>
                <a:gd name="connsiteX23" fmla="*/ 4039074 w 5339938"/>
                <a:gd name="connsiteY23" fmla="*/ 497333 h 1024740"/>
                <a:gd name="connsiteX24" fmla="*/ 3981132 w 5339938"/>
                <a:gd name="connsiteY24" fmla="*/ 529151 h 1024740"/>
                <a:gd name="connsiteX25" fmla="*/ 3924933 w 5339938"/>
                <a:gd name="connsiteY25" fmla="*/ 560970 h 1024740"/>
                <a:gd name="connsiteX26" fmla="*/ 3871347 w 5339938"/>
                <a:gd name="connsiteY26" fmla="*/ 593661 h 1024740"/>
                <a:gd name="connsiteX27" fmla="*/ 3819940 w 5339938"/>
                <a:gd name="connsiteY27" fmla="*/ 626787 h 1024740"/>
                <a:gd name="connsiteX28" fmla="*/ 3768097 w 5339938"/>
                <a:gd name="connsiteY28" fmla="*/ 659478 h 1024740"/>
                <a:gd name="connsiteX29" fmla="*/ 3713641 w 5339938"/>
                <a:gd name="connsiteY29" fmla="*/ 691297 h 1024740"/>
                <a:gd name="connsiteX30" fmla="*/ 3656134 w 5339938"/>
                <a:gd name="connsiteY30" fmla="*/ 721808 h 1024740"/>
                <a:gd name="connsiteX31" fmla="*/ 3596014 w 5339938"/>
                <a:gd name="connsiteY31" fmla="*/ 751011 h 1024740"/>
                <a:gd name="connsiteX32" fmla="*/ 3533715 w 5339938"/>
                <a:gd name="connsiteY32" fmla="*/ 778907 h 1024740"/>
                <a:gd name="connsiteX33" fmla="*/ 3469238 w 5339938"/>
                <a:gd name="connsiteY33" fmla="*/ 805496 h 1024740"/>
                <a:gd name="connsiteX34" fmla="*/ 3402583 w 5339938"/>
                <a:gd name="connsiteY34" fmla="*/ 830340 h 1024740"/>
                <a:gd name="connsiteX35" fmla="*/ 3333750 w 5339938"/>
                <a:gd name="connsiteY35" fmla="*/ 854313 h 1024740"/>
                <a:gd name="connsiteX36" fmla="*/ 3264045 w 5339938"/>
                <a:gd name="connsiteY36" fmla="*/ 876979 h 1024740"/>
                <a:gd name="connsiteX37" fmla="*/ 3192162 w 5339938"/>
                <a:gd name="connsiteY37" fmla="*/ 897901 h 1024740"/>
                <a:gd name="connsiteX38" fmla="*/ 3119844 w 5339938"/>
                <a:gd name="connsiteY38" fmla="*/ 917515 h 1024740"/>
                <a:gd name="connsiteX39" fmla="*/ 3046218 w 5339938"/>
                <a:gd name="connsiteY39" fmla="*/ 935386 h 1024740"/>
                <a:gd name="connsiteX40" fmla="*/ 2971721 w 5339938"/>
                <a:gd name="connsiteY40" fmla="*/ 951513 h 1024740"/>
                <a:gd name="connsiteX41" fmla="*/ 2895917 w 5339938"/>
                <a:gd name="connsiteY41" fmla="*/ 966769 h 1024740"/>
                <a:gd name="connsiteX42" fmla="*/ 2820549 w 5339938"/>
                <a:gd name="connsiteY42" fmla="*/ 980281 h 1024740"/>
                <a:gd name="connsiteX43" fmla="*/ 2744745 w 5339938"/>
                <a:gd name="connsiteY43" fmla="*/ 991614 h 1024740"/>
                <a:gd name="connsiteX44" fmla="*/ 2668941 w 5339938"/>
                <a:gd name="connsiteY44" fmla="*/ 1001639 h 1024740"/>
                <a:gd name="connsiteX45" fmla="*/ 2592702 w 5339938"/>
                <a:gd name="connsiteY45" fmla="*/ 1009920 h 1024740"/>
                <a:gd name="connsiteX46" fmla="*/ 2517769 w 5339938"/>
                <a:gd name="connsiteY46" fmla="*/ 1016023 h 1024740"/>
                <a:gd name="connsiteX47" fmla="*/ 2442837 w 5339938"/>
                <a:gd name="connsiteY47" fmla="*/ 1020817 h 1024740"/>
                <a:gd name="connsiteX48" fmla="*/ 2368776 w 5339938"/>
                <a:gd name="connsiteY48" fmla="*/ 1023868 h 1024740"/>
                <a:gd name="connsiteX49" fmla="*/ 2295150 w 5339938"/>
                <a:gd name="connsiteY49" fmla="*/ 1024740 h 1024740"/>
                <a:gd name="connsiteX50" fmla="*/ 2222831 w 5339938"/>
                <a:gd name="connsiteY50" fmla="*/ 1023868 h 1024740"/>
                <a:gd name="connsiteX51" fmla="*/ 2152691 w 5339938"/>
                <a:gd name="connsiteY51" fmla="*/ 1021253 h 1024740"/>
                <a:gd name="connsiteX52" fmla="*/ 2082986 w 5339938"/>
                <a:gd name="connsiteY52" fmla="*/ 1016023 h 1024740"/>
                <a:gd name="connsiteX53" fmla="*/ 2015460 w 5339938"/>
                <a:gd name="connsiteY53" fmla="*/ 1009920 h 1024740"/>
                <a:gd name="connsiteX54" fmla="*/ 1949676 w 5339938"/>
                <a:gd name="connsiteY54" fmla="*/ 1000767 h 1024740"/>
                <a:gd name="connsiteX55" fmla="*/ 1886071 w 5339938"/>
                <a:gd name="connsiteY55" fmla="*/ 990306 h 1024740"/>
                <a:gd name="connsiteX56" fmla="*/ 1825079 w 5339938"/>
                <a:gd name="connsiteY56" fmla="*/ 977230 h 1024740"/>
                <a:gd name="connsiteX57" fmla="*/ 1766266 w 5339938"/>
                <a:gd name="connsiteY57" fmla="*/ 961974 h 1024740"/>
                <a:gd name="connsiteX58" fmla="*/ 1710066 w 5339938"/>
                <a:gd name="connsiteY58" fmla="*/ 944975 h 1024740"/>
                <a:gd name="connsiteX59" fmla="*/ 1656916 w 5339938"/>
                <a:gd name="connsiteY59" fmla="*/ 925797 h 1024740"/>
                <a:gd name="connsiteX60" fmla="*/ 1581548 w 5339938"/>
                <a:gd name="connsiteY60" fmla="*/ 894850 h 1024740"/>
                <a:gd name="connsiteX61" fmla="*/ 1497903 w 5339938"/>
                <a:gd name="connsiteY61" fmla="*/ 860852 h 1024740"/>
                <a:gd name="connsiteX62" fmla="*/ 1408593 w 5339938"/>
                <a:gd name="connsiteY62" fmla="*/ 823802 h 1024740"/>
                <a:gd name="connsiteX63" fmla="*/ 1312314 w 5339938"/>
                <a:gd name="connsiteY63" fmla="*/ 784574 h 1024740"/>
                <a:gd name="connsiteX64" fmla="*/ 1211242 w 5339938"/>
                <a:gd name="connsiteY64" fmla="*/ 743166 h 1024740"/>
                <a:gd name="connsiteX65" fmla="*/ 1106249 w 5339938"/>
                <a:gd name="connsiteY65" fmla="*/ 700014 h 1024740"/>
                <a:gd name="connsiteX66" fmla="*/ 996900 w 5339938"/>
                <a:gd name="connsiteY66" fmla="*/ 656862 h 1024740"/>
                <a:gd name="connsiteX67" fmla="*/ 885373 w 5339938"/>
                <a:gd name="connsiteY67" fmla="*/ 612403 h 1024740"/>
                <a:gd name="connsiteX68" fmla="*/ 828738 w 5339938"/>
                <a:gd name="connsiteY68" fmla="*/ 590610 h 1024740"/>
                <a:gd name="connsiteX69" fmla="*/ 771667 w 5339938"/>
                <a:gd name="connsiteY69" fmla="*/ 568816 h 1024740"/>
                <a:gd name="connsiteX70" fmla="*/ 714161 w 5339938"/>
                <a:gd name="connsiteY70" fmla="*/ 547458 h 1024740"/>
                <a:gd name="connsiteX71" fmla="*/ 656654 w 5339938"/>
                <a:gd name="connsiteY71" fmla="*/ 526100 h 1024740"/>
                <a:gd name="connsiteX72" fmla="*/ 598712 w 5339938"/>
                <a:gd name="connsiteY72" fmla="*/ 504742 h 1024740"/>
                <a:gd name="connsiteX73" fmla="*/ 541206 w 5339938"/>
                <a:gd name="connsiteY73" fmla="*/ 484256 h 1024740"/>
                <a:gd name="connsiteX74" fmla="*/ 483699 w 5339938"/>
                <a:gd name="connsiteY74" fmla="*/ 464206 h 1024740"/>
                <a:gd name="connsiteX75" fmla="*/ 426193 w 5339938"/>
                <a:gd name="connsiteY75" fmla="*/ 445028 h 1024740"/>
                <a:gd name="connsiteX76" fmla="*/ 369122 w 5339938"/>
                <a:gd name="connsiteY76" fmla="*/ 425849 h 1024740"/>
                <a:gd name="connsiteX77" fmla="*/ 312052 w 5339938"/>
                <a:gd name="connsiteY77" fmla="*/ 407107 h 1024740"/>
                <a:gd name="connsiteX78" fmla="*/ 255852 w 5339938"/>
                <a:gd name="connsiteY78" fmla="*/ 389672 h 1024740"/>
                <a:gd name="connsiteX79" fmla="*/ 200088 w 5339938"/>
                <a:gd name="connsiteY79" fmla="*/ 373108 h 1024740"/>
                <a:gd name="connsiteX80" fmla="*/ 144760 w 5339938"/>
                <a:gd name="connsiteY80" fmla="*/ 357853 h 1024740"/>
                <a:gd name="connsiteX81" fmla="*/ 90739 w 5339938"/>
                <a:gd name="connsiteY81" fmla="*/ 342597 h 1024740"/>
                <a:gd name="connsiteX82" fmla="*/ 37154 w 5339938"/>
                <a:gd name="connsiteY82" fmla="*/ 328649 h 1024740"/>
                <a:gd name="connsiteX83" fmla="*/ 0 w 5339938"/>
                <a:gd name="connsiteY83" fmla="*/ 319666 h 102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339938" h="1024740">
                  <a:moveTo>
                    <a:pt x="0" y="0"/>
                  </a:moveTo>
                  <a:lnTo>
                    <a:pt x="5339938" y="0"/>
                  </a:lnTo>
                  <a:lnTo>
                    <a:pt x="5328611" y="3051"/>
                  </a:lnTo>
                  <a:lnTo>
                    <a:pt x="5296373" y="12205"/>
                  </a:lnTo>
                  <a:lnTo>
                    <a:pt x="5245401" y="27024"/>
                  </a:lnTo>
                  <a:lnTo>
                    <a:pt x="5177439" y="47511"/>
                  </a:lnTo>
                  <a:lnTo>
                    <a:pt x="5094665" y="73663"/>
                  </a:lnTo>
                  <a:lnTo>
                    <a:pt x="4999692" y="104174"/>
                  </a:lnTo>
                  <a:lnTo>
                    <a:pt x="4948285" y="121173"/>
                  </a:lnTo>
                  <a:lnTo>
                    <a:pt x="4894264" y="139916"/>
                  </a:lnTo>
                  <a:lnTo>
                    <a:pt x="4838064" y="159530"/>
                  </a:lnTo>
                  <a:lnTo>
                    <a:pt x="4780558" y="180016"/>
                  </a:lnTo>
                  <a:lnTo>
                    <a:pt x="4720873" y="201374"/>
                  </a:lnTo>
                  <a:lnTo>
                    <a:pt x="4659882" y="224040"/>
                  </a:lnTo>
                  <a:lnTo>
                    <a:pt x="4598455" y="247577"/>
                  </a:lnTo>
                  <a:lnTo>
                    <a:pt x="4535720" y="271550"/>
                  </a:lnTo>
                  <a:lnTo>
                    <a:pt x="4472986" y="297266"/>
                  </a:lnTo>
                  <a:lnTo>
                    <a:pt x="4409381" y="322983"/>
                  </a:lnTo>
                  <a:lnTo>
                    <a:pt x="4346211" y="350879"/>
                  </a:lnTo>
                  <a:lnTo>
                    <a:pt x="4283041" y="378339"/>
                  </a:lnTo>
                  <a:lnTo>
                    <a:pt x="4220742" y="407107"/>
                  </a:lnTo>
                  <a:lnTo>
                    <a:pt x="4158444" y="436310"/>
                  </a:lnTo>
                  <a:lnTo>
                    <a:pt x="4097888" y="466386"/>
                  </a:lnTo>
                  <a:lnTo>
                    <a:pt x="4039074" y="497333"/>
                  </a:lnTo>
                  <a:lnTo>
                    <a:pt x="3981132" y="529151"/>
                  </a:lnTo>
                  <a:lnTo>
                    <a:pt x="3924933" y="560970"/>
                  </a:lnTo>
                  <a:lnTo>
                    <a:pt x="3871347" y="593661"/>
                  </a:lnTo>
                  <a:lnTo>
                    <a:pt x="3819940" y="626787"/>
                  </a:lnTo>
                  <a:lnTo>
                    <a:pt x="3768097" y="659478"/>
                  </a:lnTo>
                  <a:lnTo>
                    <a:pt x="3713641" y="691297"/>
                  </a:lnTo>
                  <a:lnTo>
                    <a:pt x="3656134" y="721808"/>
                  </a:lnTo>
                  <a:lnTo>
                    <a:pt x="3596014" y="751011"/>
                  </a:lnTo>
                  <a:lnTo>
                    <a:pt x="3533715" y="778907"/>
                  </a:lnTo>
                  <a:lnTo>
                    <a:pt x="3469238" y="805496"/>
                  </a:lnTo>
                  <a:lnTo>
                    <a:pt x="3402583" y="830340"/>
                  </a:lnTo>
                  <a:lnTo>
                    <a:pt x="3333750" y="854313"/>
                  </a:lnTo>
                  <a:lnTo>
                    <a:pt x="3264045" y="876979"/>
                  </a:lnTo>
                  <a:lnTo>
                    <a:pt x="3192162" y="897901"/>
                  </a:lnTo>
                  <a:lnTo>
                    <a:pt x="3119844" y="917515"/>
                  </a:lnTo>
                  <a:lnTo>
                    <a:pt x="3046218" y="935386"/>
                  </a:lnTo>
                  <a:lnTo>
                    <a:pt x="2971721" y="951513"/>
                  </a:lnTo>
                  <a:lnTo>
                    <a:pt x="2895917" y="966769"/>
                  </a:lnTo>
                  <a:lnTo>
                    <a:pt x="2820549" y="980281"/>
                  </a:lnTo>
                  <a:lnTo>
                    <a:pt x="2744745" y="991614"/>
                  </a:lnTo>
                  <a:lnTo>
                    <a:pt x="2668941" y="1001639"/>
                  </a:lnTo>
                  <a:lnTo>
                    <a:pt x="2592702" y="1009920"/>
                  </a:lnTo>
                  <a:lnTo>
                    <a:pt x="2517769" y="1016023"/>
                  </a:lnTo>
                  <a:lnTo>
                    <a:pt x="2442837" y="1020817"/>
                  </a:lnTo>
                  <a:lnTo>
                    <a:pt x="2368776" y="1023868"/>
                  </a:lnTo>
                  <a:lnTo>
                    <a:pt x="2295150" y="1024740"/>
                  </a:lnTo>
                  <a:lnTo>
                    <a:pt x="2222831" y="1023868"/>
                  </a:lnTo>
                  <a:lnTo>
                    <a:pt x="2152691" y="1021253"/>
                  </a:lnTo>
                  <a:lnTo>
                    <a:pt x="2082986" y="1016023"/>
                  </a:lnTo>
                  <a:lnTo>
                    <a:pt x="2015460" y="1009920"/>
                  </a:lnTo>
                  <a:lnTo>
                    <a:pt x="1949676" y="1000767"/>
                  </a:lnTo>
                  <a:lnTo>
                    <a:pt x="1886071" y="990306"/>
                  </a:lnTo>
                  <a:lnTo>
                    <a:pt x="1825079" y="977230"/>
                  </a:lnTo>
                  <a:lnTo>
                    <a:pt x="1766266" y="961974"/>
                  </a:lnTo>
                  <a:lnTo>
                    <a:pt x="1710066" y="944975"/>
                  </a:lnTo>
                  <a:lnTo>
                    <a:pt x="1656916" y="925797"/>
                  </a:lnTo>
                  <a:lnTo>
                    <a:pt x="1581548" y="894850"/>
                  </a:lnTo>
                  <a:lnTo>
                    <a:pt x="1497903" y="860852"/>
                  </a:lnTo>
                  <a:lnTo>
                    <a:pt x="1408593" y="823802"/>
                  </a:lnTo>
                  <a:lnTo>
                    <a:pt x="1312314" y="784574"/>
                  </a:lnTo>
                  <a:lnTo>
                    <a:pt x="1211242" y="743166"/>
                  </a:lnTo>
                  <a:lnTo>
                    <a:pt x="1106249" y="700014"/>
                  </a:lnTo>
                  <a:lnTo>
                    <a:pt x="996900" y="656862"/>
                  </a:lnTo>
                  <a:lnTo>
                    <a:pt x="885373" y="612403"/>
                  </a:lnTo>
                  <a:lnTo>
                    <a:pt x="828738" y="590610"/>
                  </a:lnTo>
                  <a:lnTo>
                    <a:pt x="771667" y="568816"/>
                  </a:lnTo>
                  <a:lnTo>
                    <a:pt x="714161" y="547458"/>
                  </a:lnTo>
                  <a:lnTo>
                    <a:pt x="656654" y="526100"/>
                  </a:lnTo>
                  <a:lnTo>
                    <a:pt x="598712" y="504742"/>
                  </a:lnTo>
                  <a:lnTo>
                    <a:pt x="541206" y="484256"/>
                  </a:lnTo>
                  <a:lnTo>
                    <a:pt x="483699" y="464206"/>
                  </a:lnTo>
                  <a:lnTo>
                    <a:pt x="426193" y="445028"/>
                  </a:lnTo>
                  <a:lnTo>
                    <a:pt x="369122" y="425849"/>
                  </a:lnTo>
                  <a:lnTo>
                    <a:pt x="312052" y="407107"/>
                  </a:lnTo>
                  <a:lnTo>
                    <a:pt x="255852" y="389672"/>
                  </a:lnTo>
                  <a:lnTo>
                    <a:pt x="200088" y="373108"/>
                  </a:lnTo>
                  <a:lnTo>
                    <a:pt x="144760" y="357853"/>
                  </a:lnTo>
                  <a:lnTo>
                    <a:pt x="90739" y="342597"/>
                  </a:lnTo>
                  <a:lnTo>
                    <a:pt x="37154" y="328649"/>
                  </a:lnTo>
                  <a:lnTo>
                    <a:pt x="0" y="319666"/>
                  </a:lnTo>
                  <a:close/>
                </a:path>
              </a:pathLst>
            </a:custGeom>
            <a:solidFill>
              <a:srgbClr val="AFC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id-ID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A623D844-51F9-4944-8F01-D8EF09342A2E}"/>
              </a:ext>
            </a:extLst>
          </p:cNvPr>
          <p:cNvGrpSpPr/>
          <p:nvPr/>
        </p:nvGrpSpPr>
        <p:grpSpPr>
          <a:xfrm>
            <a:off x="6901479" y="1801838"/>
            <a:ext cx="4723466" cy="1053173"/>
            <a:chOff x="6901479" y="1801838"/>
            <a:chExt cx="4723466" cy="105317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401758D2-A872-46AD-A526-895264FF2BC8}"/>
                </a:ext>
              </a:extLst>
            </p:cNvPr>
            <p:cNvSpPr txBox="1"/>
            <p:nvPr/>
          </p:nvSpPr>
          <p:spPr>
            <a:xfrm>
              <a:off x="6901479" y="1801838"/>
              <a:ext cx="4723466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1"/>
                  </a:solidFill>
                  <a:latin typeface="+mn-lt"/>
                </a:rPr>
                <a:t>Features One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2186347-F4B8-4AC2-A63E-98D802E1E1E0}"/>
                </a:ext>
              </a:extLst>
            </p:cNvPr>
            <p:cNvSpPr txBox="1"/>
            <p:nvPr/>
          </p:nvSpPr>
          <p:spPr>
            <a:xfrm>
              <a:off x="6906407" y="2225159"/>
              <a:ext cx="4713144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mornings.</a:t>
              </a:r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6194F1CD-0839-499A-B7ED-057CB9059DBA}"/>
              </a:ext>
            </a:extLst>
          </p:cNvPr>
          <p:cNvGrpSpPr/>
          <p:nvPr/>
        </p:nvGrpSpPr>
        <p:grpSpPr>
          <a:xfrm>
            <a:off x="6901479" y="3286673"/>
            <a:ext cx="4723466" cy="1053173"/>
            <a:chOff x="6901479" y="3286673"/>
            <a:chExt cx="4723466" cy="1053173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1849691F-586D-4538-ADDA-2CE1D5EAC4EF}"/>
                </a:ext>
              </a:extLst>
            </p:cNvPr>
            <p:cNvSpPr txBox="1"/>
            <p:nvPr/>
          </p:nvSpPr>
          <p:spPr>
            <a:xfrm>
              <a:off x="6901479" y="3286673"/>
              <a:ext cx="4723466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2"/>
                  </a:solidFill>
                  <a:latin typeface="+mn-lt"/>
                </a:rPr>
                <a:t>Features Two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32B17208-0D51-45C1-A9B1-42BC252802B9}"/>
                </a:ext>
              </a:extLst>
            </p:cNvPr>
            <p:cNvSpPr txBox="1"/>
            <p:nvPr/>
          </p:nvSpPr>
          <p:spPr>
            <a:xfrm>
              <a:off x="6906407" y="3709994"/>
              <a:ext cx="4713144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mornings.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6E8804CB-0861-47D9-B1BC-C166B4E94B20}"/>
              </a:ext>
            </a:extLst>
          </p:cNvPr>
          <p:cNvSpPr txBox="1"/>
          <p:nvPr/>
        </p:nvSpPr>
        <p:spPr>
          <a:xfrm>
            <a:off x="2627466" y="590550"/>
            <a:ext cx="6937068" cy="64633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bg1"/>
                </a:solidFill>
                <a:latin typeface="Montserrat" panose="00000500000000000000" pitchFamily="2" charset="0"/>
                <a:ea typeface="Roboto" panose="02000000000000000000" pitchFamily="2" charset="0"/>
              </a:rPr>
              <a:t>Vector Infographics</a:t>
            </a: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08FBD168-CC6D-4134-B50C-5CEAC056B550}"/>
              </a:ext>
            </a:extLst>
          </p:cNvPr>
          <p:cNvGrpSpPr/>
          <p:nvPr/>
        </p:nvGrpSpPr>
        <p:grpSpPr>
          <a:xfrm>
            <a:off x="8015113" y="4790558"/>
            <a:ext cx="3609831" cy="1053173"/>
            <a:chOff x="7731875" y="3043567"/>
            <a:chExt cx="3893070" cy="1053173"/>
          </a:xfrm>
        </p:grpSpPr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BF7463C-04BA-4D98-8BB5-ED945B228EA7}"/>
                </a:ext>
              </a:extLst>
            </p:cNvPr>
            <p:cNvSpPr txBox="1"/>
            <p:nvPr/>
          </p:nvSpPr>
          <p:spPr>
            <a:xfrm>
              <a:off x="7731875" y="3043567"/>
              <a:ext cx="3893070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3"/>
                  </a:solidFill>
                  <a:latin typeface="+mn-lt"/>
                </a:rPr>
                <a:t>Features Three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75B56122-C4FF-4437-B806-438D8CA6CE8F}"/>
                </a:ext>
              </a:extLst>
            </p:cNvPr>
            <p:cNvSpPr txBox="1"/>
            <p:nvPr/>
          </p:nvSpPr>
          <p:spPr>
            <a:xfrm>
              <a:off x="7735936" y="3466888"/>
              <a:ext cx="3884563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mornings.</a:t>
              </a:r>
            </a:p>
          </p:txBody>
        </p:sp>
      </p:grp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0A686E99-8C6C-4F40-889A-A1A3F86D6427}"/>
              </a:ext>
            </a:extLst>
          </p:cNvPr>
          <p:cNvCxnSpPr>
            <a:cxnSpLocks/>
          </p:cNvCxnSpPr>
          <p:nvPr/>
        </p:nvCxnSpPr>
        <p:spPr>
          <a:xfrm flipH="1">
            <a:off x="1612998" y="5027135"/>
            <a:ext cx="6263640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D66B68F0-ABF0-471A-96C8-3FB26F4551A9}"/>
              </a:ext>
            </a:extLst>
          </p:cNvPr>
          <p:cNvGrpSpPr/>
          <p:nvPr/>
        </p:nvGrpSpPr>
        <p:grpSpPr>
          <a:xfrm>
            <a:off x="2336239" y="3504200"/>
            <a:ext cx="4426902" cy="1001885"/>
            <a:chOff x="2336239" y="3504200"/>
            <a:chExt cx="4426902" cy="1001885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BC346D4-CA34-4EEE-AB69-8A781E539F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96981" y="3504200"/>
              <a:ext cx="3566160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71D2A3E5-0116-498E-89A0-3C0D3F5F17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36239" y="3504200"/>
              <a:ext cx="860742" cy="1001885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20092A3-5E38-4462-9AD3-C35FBEEB8260}"/>
              </a:ext>
            </a:extLst>
          </p:cNvPr>
          <p:cNvGrpSpPr/>
          <p:nvPr/>
        </p:nvGrpSpPr>
        <p:grpSpPr>
          <a:xfrm>
            <a:off x="4495800" y="2017997"/>
            <a:ext cx="2259330" cy="281981"/>
            <a:chOff x="4495800" y="3504200"/>
            <a:chExt cx="2259330" cy="28198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B90765F2-5E1A-4BC5-BCB7-BD52F11E15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3450" y="3504200"/>
              <a:ext cx="2011680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B918068-DB23-47C9-9FE2-B1A8E36A62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95800" y="3504200"/>
              <a:ext cx="242256" cy="281981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8547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E60E8983-B5E6-45EF-87EC-F59BA7DED8D1}"/>
              </a:ext>
            </a:extLst>
          </p:cNvPr>
          <p:cNvGrpSpPr/>
          <p:nvPr/>
        </p:nvGrpSpPr>
        <p:grpSpPr>
          <a:xfrm flipH="1">
            <a:off x="597068" y="2299814"/>
            <a:ext cx="7175278" cy="3048645"/>
            <a:chOff x="597068" y="2271015"/>
            <a:chExt cx="7175278" cy="304864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D1AB779-A7FB-423B-8A52-F2F23C8DE7AF}"/>
                </a:ext>
              </a:extLst>
            </p:cNvPr>
            <p:cNvGrpSpPr/>
            <p:nvPr/>
          </p:nvGrpSpPr>
          <p:grpSpPr>
            <a:xfrm>
              <a:off x="6470198" y="2271015"/>
              <a:ext cx="1302148" cy="3048643"/>
              <a:chOff x="15346435" y="5256203"/>
              <a:chExt cx="2874495" cy="6729891"/>
            </a:xfrm>
            <a:solidFill>
              <a:schemeClr val="bg1">
                <a:lumMod val="85000"/>
              </a:schemeClr>
            </a:solidFill>
          </p:grpSpPr>
          <p:sp>
            <p:nvSpPr>
              <p:cNvPr id="59" name="Freeform 177">
                <a:extLst>
                  <a:ext uri="{FF2B5EF4-FFF2-40B4-BE49-F238E27FC236}">
                    <a16:creationId xmlns:a16="http://schemas.microsoft.com/office/drawing/2014/main" id="{3E76FE2D-415D-4D16-BEDC-4AB5051BA2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40829" y="8385096"/>
                <a:ext cx="743470" cy="739695"/>
              </a:xfrm>
              <a:custGeom>
                <a:avLst/>
                <a:gdLst>
                  <a:gd name="T0" fmla="*/ 859 w 1718"/>
                  <a:gd name="T1" fmla="*/ 1709 h 1710"/>
                  <a:gd name="T2" fmla="*/ 859 w 1718"/>
                  <a:gd name="T3" fmla="*/ 1709 h 1710"/>
                  <a:gd name="T4" fmla="*/ 1717 w 1718"/>
                  <a:gd name="T5" fmla="*/ 859 h 1710"/>
                  <a:gd name="T6" fmla="*/ 859 w 1718"/>
                  <a:gd name="T7" fmla="*/ 0 h 1710"/>
                  <a:gd name="T8" fmla="*/ 0 w 1718"/>
                  <a:gd name="T9" fmla="*/ 859 h 1710"/>
                  <a:gd name="T10" fmla="*/ 859 w 1718"/>
                  <a:gd name="T11" fmla="*/ 1709 h 17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18" h="1710">
                    <a:moveTo>
                      <a:pt x="859" y="1709"/>
                    </a:moveTo>
                    <a:lnTo>
                      <a:pt x="859" y="1709"/>
                    </a:lnTo>
                    <a:cubicBezTo>
                      <a:pt x="1334" y="1709"/>
                      <a:pt x="1717" y="1326"/>
                      <a:pt x="1717" y="859"/>
                    </a:cubicBezTo>
                    <a:cubicBezTo>
                      <a:pt x="1717" y="384"/>
                      <a:pt x="1334" y="0"/>
                      <a:pt x="859" y="0"/>
                    </a:cubicBezTo>
                    <a:cubicBezTo>
                      <a:pt x="383" y="0"/>
                      <a:pt x="0" y="384"/>
                      <a:pt x="0" y="859"/>
                    </a:cubicBezTo>
                    <a:cubicBezTo>
                      <a:pt x="0" y="1326"/>
                      <a:pt x="383" y="1709"/>
                      <a:pt x="859" y="170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60" name="Freeform 178">
                <a:extLst>
                  <a:ext uri="{FF2B5EF4-FFF2-40B4-BE49-F238E27FC236}">
                    <a16:creationId xmlns:a16="http://schemas.microsoft.com/office/drawing/2014/main" id="{5B81D9C0-AFC0-4736-8D6D-696EA6A9CF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93600" y="9216537"/>
                <a:ext cx="1636016" cy="2769557"/>
              </a:xfrm>
              <a:custGeom>
                <a:avLst/>
                <a:gdLst>
                  <a:gd name="T0" fmla="*/ 3776 w 3777"/>
                  <a:gd name="T1" fmla="*/ 2475 h 6393"/>
                  <a:gd name="T2" fmla="*/ 3776 w 3777"/>
                  <a:gd name="T3" fmla="*/ 2475 h 6393"/>
                  <a:gd name="T4" fmla="*/ 3776 w 3777"/>
                  <a:gd name="T5" fmla="*/ 2425 h 6393"/>
                  <a:gd name="T6" fmla="*/ 3383 w 3777"/>
                  <a:gd name="T7" fmla="*/ 340 h 6393"/>
                  <a:gd name="T8" fmla="*/ 2992 w 3777"/>
                  <a:gd name="T9" fmla="*/ 0 h 6393"/>
                  <a:gd name="T10" fmla="*/ 791 w 3777"/>
                  <a:gd name="T11" fmla="*/ 0 h 6393"/>
                  <a:gd name="T12" fmla="*/ 400 w 3777"/>
                  <a:gd name="T13" fmla="*/ 332 h 6393"/>
                  <a:gd name="T14" fmla="*/ 9 w 3777"/>
                  <a:gd name="T15" fmla="*/ 2425 h 6393"/>
                  <a:gd name="T16" fmla="*/ 9 w 3777"/>
                  <a:gd name="T17" fmla="*/ 2475 h 6393"/>
                  <a:gd name="T18" fmla="*/ 0 w 3777"/>
                  <a:gd name="T19" fmla="*/ 2525 h 6393"/>
                  <a:gd name="T20" fmla="*/ 408 w 3777"/>
                  <a:gd name="T21" fmla="*/ 2924 h 6393"/>
                  <a:gd name="T22" fmla="*/ 799 w 3777"/>
                  <a:gd name="T23" fmla="*/ 2600 h 6393"/>
                  <a:gd name="T24" fmla="*/ 1041 w 3777"/>
                  <a:gd name="T25" fmla="*/ 1049 h 6393"/>
                  <a:gd name="T26" fmla="*/ 1041 w 3777"/>
                  <a:gd name="T27" fmla="*/ 5992 h 6393"/>
                  <a:gd name="T28" fmla="*/ 1442 w 3777"/>
                  <a:gd name="T29" fmla="*/ 6392 h 6393"/>
                  <a:gd name="T30" fmla="*/ 1842 w 3777"/>
                  <a:gd name="T31" fmla="*/ 5992 h 6393"/>
                  <a:gd name="T32" fmla="*/ 1842 w 3777"/>
                  <a:gd name="T33" fmla="*/ 3542 h 6393"/>
                  <a:gd name="T34" fmla="*/ 1942 w 3777"/>
                  <a:gd name="T35" fmla="*/ 3542 h 6393"/>
                  <a:gd name="T36" fmla="*/ 1942 w 3777"/>
                  <a:gd name="T37" fmla="*/ 5992 h 6393"/>
                  <a:gd name="T38" fmla="*/ 2341 w 3777"/>
                  <a:gd name="T39" fmla="*/ 6392 h 6393"/>
                  <a:gd name="T40" fmla="*/ 2742 w 3777"/>
                  <a:gd name="T41" fmla="*/ 5992 h 6393"/>
                  <a:gd name="T42" fmla="*/ 2734 w 3777"/>
                  <a:gd name="T43" fmla="*/ 1049 h 6393"/>
                  <a:gd name="T44" fmla="*/ 2984 w 3777"/>
                  <a:gd name="T45" fmla="*/ 2600 h 6393"/>
                  <a:gd name="T46" fmla="*/ 3375 w 3777"/>
                  <a:gd name="T47" fmla="*/ 2924 h 6393"/>
                  <a:gd name="T48" fmla="*/ 3776 w 3777"/>
                  <a:gd name="T49" fmla="*/ 2525 h 6393"/>
                  <a:gd name="T50" fmla="*/ 3776 w 3777"/>
                  <a:gd name="T51" fmla="*/ 2475 h 6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77" h="6393">
                    <a:moveTo>
                      <a:pt x="3776" y="2475"/>
                    </a:moveTo>
                    <a:lnTo>
                      <a:pt x="3776" y="2475"/>
                    </a:lnTo>
                    <a:cubicBezTo>
                      <a:pt x="3776" y="2459"/>
                      <a:pt x="3776" y="2441"/>
                      <a:pt x="3776" y="2425"/>
                    </a:cubicBezTo>
                    <a:cubicBezTo>
                      <a:pt x="3383" y="340"/>
                      <a:pt x="3383" y="340"/>
                      <a:pt x="3383" y="340"/>
                    </a:cubicBezTo>
                    <a:cubicBezTo>
                      <a:pt x="3350" y="141"/>
                      <a:pt x="3183" y="0"/>
                      <a:pt x="2992" y="0"/>
                    </a:cubicBezTo>
                    <a:cubicBezTo>
                      <a:pt x="791" y="0"/>
                      <a:pt x="791" y="0"/>
                      <a:pt x="791" y="0"/>
                    </a:cubicBezTo>
                    <a:cubicBezTo>
                      <a:pt x="600" y="0"/>
                      <a:pt x="433" y="141"/>
                      <a:pt x="400" y="332"/>
                    </a:cubicBezTo>
                    <a:cubicBezTo>
                      <a:pt x="9" y="2425"/>
                      <a:pt x="9" y="2425"/>
                      <a:pt x="9" y="2425"/>
                    </a:cubicBezTo>
                    <a:cubicBezTo>
                      <a:pt x="0" y="2441"/>
                      <a:pt x="0" y="2459"/>
                      <a:pt x="9" y="2475"/>
                    </a:cubicBezTo>
                    <a:cubicBezTo>
                      <a:pt x="9" y="2492"/>
                      <a:pt x="0" y="2508"/>
                      <a:pt x="0" y="2525"/>
                    </a:cubicBezTo>
                    <a:cubicBezTo>
                      <a:pt x="0" y="2750"/>
                      <a:pt x="183" y="2924"/>
                      <a:pt x="408" y="2924"/>
                    </a:cubicBezTo>
                    <a:cubicBezTo>
                      <a:pt x="600" y="2924"/>
                      <a:pt x="758" y="2791"/>
                      <a:pt x="799" y="2600"/>
                    </a:cubicBezTo>
                    <a:cubicBezTo>
                      <a:pt x="1041" y="1049"/>
                      <a:pt x="1041" y="1049"/>
                      <a:pt x="1041" y="1049"/>
                    </a:cubicBezTo>
                    <a:cubicBezTo>
                      <a:pt x="1041" y="5992"/>
                      <a:pt x="1041" y="5992"/>
                      <a:pt x="1041" y="5992"/>
                    </a:cubicBezTo>
                    <a:cubicBezTo>
                      <a:pt x="1041" y="6217"/>
                      <a:pt x="1225" y="6392"/>
                      <a:pt x="1442" y="6392"/>
                    </a:cubicBezTo>
                    <a:cubicBezTo>
                      <a:pt x="1667" y="6392"/>
                      <a:pt x="1842" y="6217"/>
                      <a:pt x="1842" y="5992"/>
                    </a:cubicBezTo>
                    <a:cubicBezTo>
                      <a:pt x="1842" y="3542"/>
                      <a:pt x="1842" y="3542"/>
                      <a:pt x="1842" y="3542"/>
                    </a:cubicBezTo>
                    <a:cubicBezTo>
                      <a:pt x="1942" y="3542"/>
                      <a:pt x="1942" y="3542"/>
                      <a:pt x="1942" y="3542"/>
                    </a:cubicBezTo>
                    <a:cubicBezTo>
                      <a:pt x="1942" y="5992"/>
                      <a:pt x="1942" y="5992"/>
                      <a:pt x="1942" y="5992"/>
                    </a:cubicBezTo>
                    <a:cubicBezTo>
                      <a:pt x="1942" y="6217"/>
                      <a:pt x="2116" y="6392"/>
                      <a:pt x="2341" y="6392"/>
                    </a:cubicBezTo>
                    <a:cubicBezTo>
                      <a:pt x="2558" y="6392"/>
                      <a:pt x="2742" y="6217"/>
                      <a:pt x="2742" y="5992"/>
                    </a:cubicBezTo>
                    <a:cubicBezTo>
                      <a:pt x="2734" y="1049"/>
                      <a:pt x="2734" y="1049"/>
                      <a:pt x="2734" y="1049"/>
                    </a:cubicBezTo>
                    <a:cubicBezTo>
                      <a:pt x="2984" y="2600"/>
                      <a:pt x="2984" y="2600"/>
                      <a:pt x="2984" y="2600"/>
                    </a:cubicBezTo>
                    <a:cubicBezTo>
                      <a:pt x="3017" y="2791"/>
                      <a:pt x="3183" y="2924"/>
                      <a:pt x="3375" y="2924"/>
                    </a:cubicBezTo>
                    <a:cubicBezTo>
                      <a:pt x="3600" y="2924"/>
                      <a:pt x="3776" y="2750"/>
                      <a:pt x="3776" y="2525"/>
                    </a:cubicBezTo>
                    <a:cubicBezTo>
                      <a:pt x="3776" y="2508"/>
                      <a:pt x="3776" y="2492"/>
                      <a:pt x="3776" y="24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61" name="Freeform 191">
                <a:extLst>
                  <a:ext uri="{FF2B5EF4-FFF2-40B4-BE49-F238E27FC236}">
                    <a16:creationId xmlns:a16="http://schemas.microsoft.com/office/drawing/2014/main" id="{6D109AC8-EFEC-4F9B-B4D5-B36E3EDCB5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46435" y="5256203"/>
                <a:ext cx="2874495" cy="2639585"/>
              </a:xfrm>
              <a:custGeom>
                <a:avLst/>
                <a:gdLst>
                  <a:gd name="T0" fmla="*/ 3341 w 6635"/>
                  <a:gd name="T1" fmla="*/ 0 h 6094"/>
                  <a:gd name="T2" fmla="*/ 3341 w 6635"/>
                  <a:gd name="T3" fmla="*/ 0 h 6094"/>
                  <a:gd name="T4" fmla="*/ 2200 w 6635"/>
                  <a:gd name="T5" fmla="*/ 225 h 6094"/>
                  <a:gd name="T6" fmla="*/ 616 w 6635"/>
                  <a:gd name="T7" fmla="*/ 4025 h 6094"/>
                  <a:gd name="T8" fmla="*/ 1767 w 6635"/>
                  <a:gd name="T9" fmla="*/ 5368 h 6094"/>
                  <a:gd name="T10" fmla="*/ 1725 w 6635"/>
                  <a:gd name="T11" fmla="*/ 6093 h 6094"/>
                  <a:gd name="T12" fmla="*/ 2492 w 6635"/>
                  <a:gd name="T13" fmla="*/ 5685 h 6094"/>
                  <a:gd name="T14" fmla="*/ 3300 w 6635"/>
                  <a:gd name="T15" fmla="*/ 5801 h 6094"/>
                  <a:gd name="T16" fmla="*/ 4434 w 6635"/>
                  <a:gd name="T17" fmla="*/ 5567 h 6094"/>
                  <a:gd name="T18" fmla="*/ 6017 w 6635"/>
                  <a:gd name="T19" fmla="*/ 1767 h 6094"/>
                  <a:gd name="T20" fmla="*/ 3341 w 6635"/>
                  <a:gd name="T21" fmla="*/ 0 h 6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35" h="6094">
                    <a:moveTo>
                      <a:pt x="3341" y="0"/>
                    </a:moveTo>
                    <a:lnTo>
                      <a:pt x="3341" y="0"/>
                    </a:lnTo>
                    <a:cubicBezTo>
                      <a:pt x="2958" y="0"/>
                      <a:pt x="2575" y="75"/>
                      <a:pt x="2200" y="225"/>
                    </a:cubicBezTo>
                    <a:cubicBezTo>
                      <a:pt x="708" y="851"/>
                      <a:pt x="0" y="2551"/>
                      <a:pt x="616" y="4025"/>
                    </a:cubicBezTo>
                    <a:cubicBezTo>
                      <a:pt x="858" y="4601"/>
                      <a:pt x="1267" y="5059"/>
                      <a:pt x="1767" y="5368"/>
                    </a:cubicBezTo>
                    <a:cubicBezTo>
                      <a:pt x="1725" y="6093"/>
                      <a:pt x="1725" y="6093"/>
                      <a:pt x="1725" y="6093"/>
                    </a:cubicBezTo>
                    <a:cubicBezTo>
                      <a:pt x="2492" y="5685"/>
                      <a:pt x="2492" y="5685"/>
                      <a:pt x="2492" y="5685"/>
                    </a:cubicBezTo>
                    <a:cubicBezTo>
                      <a:pt x="2750" y="5759"/>
                      <a:pt x="3026" y="5801"/>
                      <a:pt x="3300" y="5801"/>
                    </a:cubicBezTo>
                    <a:cubicBezTo>
                      <a:pt x="3675" y="5801"/>
                      <a:pt x="4066" y="5726"/>
                      <a:pt x="4434" y="5567"/>
                    </a:cubicBezTo>
                    <a:cubicBezTo>
                      <a:pt x="5925" y="4951"/>
                      <a:pt x="6634" y="3243"/>
                      <a:pt x="6017" y="1767"/>
                    </a:cubicBezTo>
                    <a:cubicBezTo>
                      <a:pt x="5559" y="667"/>
                      <a:pt x="4475" y="0"/>
                      <a:pt x="3341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C682B2D3-4A40-4A8E-85BA-C2C05FB73BD4}"/>
                </a:ext>
              </a:extLst>
            </p:cNvPr>
            <p:cNvGrpSpPr/>
            <p:nvPr/>
          </p:nvGrpSpPr>
          <p:grpSpPr>
            <a:xfrm>
              <a:off x="4672378" y="3109154"/>
              <a:ext cx="767090" cy="2210504"/>
              <a:chOff x="12957393" y="7106398"/>
              <a:chExt cx="1693353" cy="4879696"/>
            </a:xfrm>
            <a:solidFill>
              <a:schemeClr val="bg1">
                <a:lumMod val="85000"/>
              </a:schemeClr>
            </a:solidFill>
          </p:grpSpPr>
          <p:sp>
            <p:nvSpPr>
              <p:cNvPr id="56" name="Freeform 175">
                <a:extLst>
                  <a:ext uri="{FF2B5EF4-FFF2-40B4-BE49-F238E27FC236}">
                    <a16:creationId xmlns:a16="http://schemas.microsoft.com/office/drawing/2014/main" id="{FC24FD68-AAB5-450A-BAC2-BC9F209278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67693" y="7106398"/>
                <a:ext cx="1097048" cy="1043601"/>
              </a:xfrm>
              <a:custGeom>
                <a:avLst/>
                <a:gdLst>
                  <a:gd name="T0" fmla="*/ 1284 w 2536"/>
                  <a:gd name="T1" fmla="*/ 0 h 2410"/>
                  <a:gd name="T2" fmla="*/ 1284 w 2536"/>
                  <a:gd name="T3" fmla="*/ 0 h 2410"/>
                  <a:gd name="T4" fmla="*/ 668 w 2536"/>
                  <a:gd name="T5" fmla="*/ 192 h 2410"/>
                  <a:gd name="T6" fmla="*/ 334 w 2536"/>
                  <a:gd name="T7" fmla="*/ 1717 h 2410"/>
                  <a:gd name="T8" fmla="*/ 850 w 2536"/>
                  <a:gd name="T9" fmla="*/ 2133 h 2410"/>
                  <a:gd name="T10" fmla="*/ 884 w 2536"/>
                  <a:gd name="T11" fmla="*/ 2409 h 2410"/>
                  <a:gd name="T12" fmla="*/ 1151 w 2536"/>
                  <a:gd name="T13" fmla="*/ 2209 h 2410"/>
                  <a:gd name="T14" fmla="*/ 1251 w 2536"/>
                  <a:gd name="T15" fmla="*/ 2209 h 2410"/>
                  <a:gd name="T16" fmla="*/ 1867 w 2536"/>
                  <a:gd name="T17" fmla="*/ 2026 h 2410"/>
                  <a:gd name="T18" fmla="*/ 2201 w 2536"/>
                  <a:gd name="T19" fmla="*/ 501 h 2410"/>
                  <a:gd name="T20" fmla="*/ 1284 w 2536"/>
                  <a:gd name="T21" fmla="*/ 0 h 2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36" h="2410">
                    <a:moveTo>
                      <a:pt x="1284" y="0"/>
                    </a:moveTo>
                    <a:lnTo>
                      <a:pt x="1284" y="0"/>
                    </a:lnTo>
                    <a:cubicBezTo>
                      <a:pt x="1075" y="0"/>
                      <a:pt x="860" y="67"/>
                      <a:pt x="668" y="192"/>
                    </a:cubicBezTo>
                    <a:cubicBezTo>
                      <a:pt x="150" y="526"/>
                      <a:pt x="0" y="1209"/>
                      <a:pt x="334" y="1717"/>
                    </a:cubicBezTo>
                    <a:cubicBezTo>
                      <a:pt x="459" y="1918"/>
                      <a:pt x="643" y="2059"/>
                      <a:pt x="850" y="2133"/>
                    </a:cubicBezTo>
                    <a:cubicBezTo>
                      <a:pt x="884" y="2409"/>
                      <a:pt x="884" y="2409"/>
                      <a:pt x="884" y="2409"/>
                    </a:cubicBezTo>
                    <a:cubicBezTo>
                      <a:pt x="1151" y="2209"/>
                      <a:pt x="1151" y="2209"/>
                      <a:pt x="1151" y="2209"/>
                    </a:cubicBezTo>
                    <a:cubicBezTo>
                      <a:pt x="1184" y="2209"/>
                      <a:pt x="1217" y="2209"/>
                      <a:pt x="1251" y="2209"/>
                    </a:cubicBezTo>
                    <a:cubicBezTo>
                      <a:pt x="1460" y="2209"/>
                      <a:pt x="1675" y="2151"/>
                      <a:pt x="1867" y="2026"/>
                    </a:cubicBezTo>
                    <a:cubicBezTo>
                      <a:pt x="2384" y="1693"/>
                      <a:pt x="2535" y="1001"/>
                      <a:pt x="2201" y="501"/>
                    </a:cubicBezTo>
                    <a:cubicBezTo>
                      <a:pt x="1992" y="176"/>
                      <a:pt x="1642" y="0"/>
                      <a:pt x="128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7" name="Freeform 179">
                <a:extLst>
                  <a:ext uri="{FF2B5EF4-FFF2-40B4-BE49-F238E27FC236}">
                    <a16:creationId xmlns:a16="http://schemas.microsoft.com/office/drawing/2014/main" id="{1FD7861E-B596-40BC-88B3-71C23FCA5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9912" y="8255124"/>
                <a:ext cx="768316" cy="768366"/>
              </a:xfrm>
              <a:custGeom>
                <a:avLst/>
                <a:gdLst>
                  <a:gd name="T0" fmla="*/ 884 w 1776"/>
                  <a:gd name="T1" fmla="*/ 1775 h 1776"/>
                  <a:gd name="T2" fmla="*/ 884 w 1776"/>
                  <a:gd name="T3" fmla="*/ 1775 h 1776"/>
                  <a:gd name="T4" fmla="*/ 1775 w 1776"/>
                  <a:gd name="T5" fmla="*/ 891 h 1776"/>
                  <a:gd name="T6" fmla="*/ 884 w 1776"/>
                  <a:gd name="T7" fmla="*/ 0 h 1776"/>
                  <a:gd name="T8" fmla="*/ 0 w 1776"/>
                  <a:gd name="T9" fmla="*/ 891 h 1776"/>
                  <a:gd name="T10" fmla="*/ 884 w 1776"/>
                  <a:gd name="T11" fmla="*/ 1775 h 1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76" h="1776">
                    <a:moveTo>
                      <a:pt x="884" y="1775"/>
                    </a:moveTo>
                    <a:lnTo>
                      <a:pt x="884" y="1775"/>
                    </a:lnTo>
                    <a:cubicBezTo>
                      <a:pt x="1375" y="1775"/>
                      <a:pt x="1775" y="1384"/>
                      <a:pt x="1775" y="891"/>
                    </a:cubicBezTo>
                    <a:cubicBezTo>
                      <a:pt x="1775" y="399"/>
                      <a:pt x="1375" y="0"/>
                      <a:pt x="884" y="0"/>
                    </a:cubicBezTo>
                    <a:cubicBezTo>
                      <a:pt x="399" y="0"/>
                      <a:pt x="0" y="399"/>
                      <a:pt x="0" y="891"/>
                    </a:cubicBezTo>
                    <a:cubicBezTo>
                      <a:pt x="0" y="1384"/>
                      <a:pt x="399" y="1775"/>
                      <a:pt x="884" y="17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8" name="Freeform 180">
                <a:extLst>
                  <a:ext uri="{FF2B5EF4-FFF2-40B4-BE49-F238E27FC236}">
                    <a16:creationId xmlns:a16="http://schemas.microsoft.com/office/drawing/2014/main" id="{25B5CD3E-AC49-4449-92DA-D1D38F1B22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57393" y="9119057"/>
                <a:ext cx="1693353" cy="2867037"/>
              </a:xfrm>
              <a:custGeom>
                <a:avLst/>
                <a:gdLst>
                  <a:gd name="T0" fmla="*/ 3900 w 3910"/>
                  <a:gd name="T1" fmla="*/ 2558 h 6618"/>
                  <a:gd name="T2" fmla="*/ 3900 w 3910"/>
                  <a:gd name="T3" fmla="*/ 2558 h 6618"/>
                  <a:gd name="T4" fmla="*/ 3900 w 3910"/>
                  <a:gd name="T5" fmla="*/ 2508 h 6618"/>
                  <a:gd name="T6" fmla="*/ 3501 w 3910"/>
                  <a:gd name="T7" fmla="*/ 350 h 6618"/>
                  <a:gd name="T8" fmla="*/ 3092 w 3910"/>
                  <a:gd name="T9" fmla="*/ 0 h 6618"/>
                  <a:gd name="T10" fmla="*/ 817 w 3910"/>
                  <a:gd name="T11" fmla="*/ 0 h 6618"/>
                  <a:gd name="T12" fmla="*/ 409 w 3910"/>
                  <a:gd name="T13" fmla="*/ 350 h 6618"/>
                  <a:gd name="T14" fmla="*/ 0 w 3910"/>
                  <a:gd name="T15" fmla="*/ 2508 h 6618"/>
                  <a:gd name="T16" fmla="*/ 8 w 3910"/>
                  <a:gd name="T17" fmla="*/ 2558 h 6618"/>
                  <a:gd name="T18" fmla="*/ 0 w 3910"/>
                  <a:gd name="T19" fmla="*/ 2617 h 6618"/>
                  <a:gd name="T20" fmla="*/ 417 w 3910"/>
                  <a:gd name="T21" fmla="*/ 3033 h 6618"/>
                  <a:gd name="T22" fmla="*/ 825 w 3910"/>
                  <a:gd name="T23" fmla="*/ 2692 h 6618"/>
                  <a:gd name="T24" fmla="*/ 1075 w 3910"/>
                  <a:gd name="T25" fmla="*/ 1083 h 6618"/>
                  <a:gd name="T26" fmla="*/ 1075 w 3910"/>
                  <a:gd name="T27" fmla="*/ 6208 h 6618"/>
                  <a:gd name="T28" fmla="*/ 1492 w 3910"/>
                  <a:gd name="T29" fmla="*/ 6617 h 6618"/>
                  <a:gd name="T30" fmla="*/ 1900 w 3910"/>
                  <a:gd name="T31" fmla="*/ 6208 h 6618"/>
                  <a:gd name="T32" fmla="*/ 1900 w 3910"/>
                  <a:gd name="T33" fmla="*/ 3667 h 6618"/>
                  <a:gd name="T34" fmla="*/ 2000 w 3910"/>
                  <a:gd name="T35" fmla="*/ 3667 h 6618"/>
                  <a:gd name="T36" fmla="*/ 2000 w 3910"/>
                  <a:gd name="T37" fmla="*/ 6208 h 6618"/>
                  <a:gd name="T38" fmla="*/ 2418 w 3910"/>
                  <a:gd name="T39" fmla="*/ 6617 h 6618"/>
                  <a:gd name="T40" fmla="*/ 2834 w 3910"/>
                  <a:gd name="T41" fmla="*/ 6200 h 6618"/>
                  <a:gd name="T42" fmla="*/ 2825 w 3910"/>
                  <a:gd name="T43" fmla="*/ 1083 h 6618"/>
                  <a:gd name="T44" fmla="*/ 3084 w 3910"/>
                  <a:gd name="T45" fmla="*/ 2692 h 6618"/>
                  <a:gd name="T46" fmla="*/ 3493 w 3910"/>
                  <a:gd name="T47" fmla="*/ 3033 h 6618"/>
                  <a:gd name="T48" fmla="*/ 3909 w 3910"/>
                  <a:gd name="T49" fmla="*/ 2617 h 6618"/>
                  <a:gd name="T50" fmla="*/ 3900 w 3910"/>
                  <a:gd name="T51" fmla="*/ 2558 h 6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10" h="6618">
                    <a:moveTo>
                      <a:pt x="3900" y="2558"/>
                    </a:moveTo>
                    <a:lnTo>
                      <a:pt x="3900" y="2558"/>
                    </a:lnTo>
                    <a:cubicBezTo>
                      <a:pt x="3909" y="2541"/>
                      <a:pt x="3909" y="2525"/>
                      <a:pt x="3900" y="2508"/>
                    </a:cubicBezTo>
                    <a:cubicBezTo>
                      <a:pt x="3501" y="350"/>
                      <a:pt x="3501" y="350"/>
                      <a:pt x="3501" y="350"/>
                    </a:cubicBezTo>
                    <a:cubicBezTo>
                      <a:pt x="3467" y="149"/>
                      <a:pt x="3292" y="0"/>
                      <a:pt x="3092" y="0"/>
                    </a:cubicBezTo>
                    <a:cubicBezTo>
                      <a:pt x="817" y="0"/>
                      <a:pt x="817" y="0"/>
                      <a:pt x="817" y="0"/>
                    </a:cubicBezTo>
                    <a:cubicBezTo>
                      <a:pt x="616" y="0"/>
                      <a:pt x="442" y="149"/>
                      <a:pt x="409" y="350"/>
                    </a:cubicBezTo>
                    <a:cubicBezTo>
                      <a:pt x="0" y="2508"/>
                      <a:pt x="0" y="2508"/>
                      <a:pt x="0" y="2508"/>
                    </a:cubicBezTo>
                    <a:cubicBezTo>
                      <a:pt x="0" y="2525"/>
                      <a:pt x="0" y="2541"/>
                      <a:pt x="8" y="2558"/>
                    </a:cubicBezTo>
                    <a:cubicBezTo>
                      <a:pt x="0" y="2574"/>
                      <a:pt x="0" y="2600"/>
                      <a:pt x="0" y="2617"/>
                    </a:cubicBezTo>
                    <a:cubicBezTo>
                      <a:pt x="0" y="2842"/>
                      <a:pt x="184" y="3033"/>
                      <a:pt x="417" y="3033"/>
                    </a:cubicBezTo>
                    <a:cubicBezTo>
                      <a:pt x="616" y="3033"/>
                      <a:pt x="784" y="2891"/>
                      <a:pt x="825" y="2692"/>
                    </a:cubicBezTo>
                    <a:cubicBezTo>
                      <a:pt x="1075" y="1083"/>
                      <a:pt x="1075" y="1083"/>
                      <a:pt x="1075" y="1083"/>
                    </a:cubicBezTo>
                    <a:cubicBezTo>
                      <a:pt x="1075" y="6208"/>
                      <a:pt x="1075" y="6208"/>
                      <a:pt x="1075" y="6208"/>
                    </a:cubicBezTo>
                    <a:cubicBezTo>
                      <a:pt x="1075" y="6433"/>
                      <a:pt x="1259" y="6617"/>
                      <a:pt x="1492" y="6617"/>
                    </a:cubicBezTo>
                    <a:cubicBezTo>
                      <a:pt x="1718" y="6617"/>
                      <a:pt x="1900" y="6433"/>
                      <a:pt x="1900" y="6208"/>
                    </a:cubicBezTo>
                    <a:cubicBezTo>
                      <a:pt x="1900" y="3667"/>
                      <a:pt x="1900" y="3667"/>
                      <a:pt x="1900" y="3667"/>
                    </a:cubicBezTo>
                    <a:cubicBezTo>
                      <a:pt x="2000" y="3667"/>
                      <a:pt x="2000" y="3667"/>
                      <a:pt x="2000" y="3667"/>
                    </a:cubicBezTo>
                    <a:cubicBezTo>
                      <a:pt x="2000" y="6208"/>
                      <a:pt x="2000" y="6208"/>
                      <a:pt x="2000" y="6208"/>
                    </a:cubicBezTo>
                    <a:cubicBezTo>
                      <a:pt x="2000" y="6433"/>
                      <a:pt x="2193" y="6617"/>
                      <a:pt x="2418" y="6617"/>
                    </a:cubicBezTo>
                    <a:cubicBezTo>
                      <a:pt x="2642" y="6617"/>
                      <a:pt x="2834" y="6433"/>
                      <a:pt x="2834" y="6200"/>
                    </a:cubicBezTo>
                    <a:cubicBezTo>
                      <a:pt x="2825" y="1083"/>
                      <a:pt x="2825" y="1083"/>
                      <a:pt x="2825" y="1083"/>
                    </a:cubicBezTo>
                    <a:cubicBezTo>
                      <a:pt x="3084" y="2692"/>
                      <a:pt x="3084" y="2692"/>
                      <a:pt x="3084" y="2692"/>
                    </a:cubicBezTo>
                    <a:cubicBezTo>
                      <a:pt x="3125" y="2891"/>
                      <a:pt x="3292" y="3033"/>
                      <a:pt x="3493" y="3033"/>
                    </a:cubicBezTo>
                    <a:cubicBezTo>
                      <a:pt x="3718" y="3033"/>
                      <a:pt x="3909" y="2842"/>
                      <a:pt x="3909" y="2617"/>
                    </a:cubicBezTo>
                    <a:cubicBezTo>
                      <a:pt x="3909" y="2600"/>
                      <a:pt x="3909" y="2574"/>
                      <a:pt x="3900" y="2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FF4F8E1-27C4-47BC-90F9-9D43F4DACB4C}"/>
                </a:ext>
              </a:extLst>
            </p:cNvPr>
            <p:cNvGrpSpPr/>
            <p:nvPr/>
          </p:nvGrpSpPr>
          <p:grpSpPr>
            <a:xfrm>
              <a:off x="2634504" y="2780133"/>
              <a:ext cx="1059727" cy="2539527"/>
              <a:chOff x="9469392" y="6380082"/>
              <a:chExt cx="2339350" cy="5606012"/>
            </a:xfrm>
            <a:solidFill>
              <a:schemeClr val="bg1">
                <a:lumMod val="85000"/>
              </a:schemeClr>
            </a:solidFill>
          </p:grpSpPr>
          <p:sp>
            <p:nvSpPr>
              <p:cNvPr id="53" name="Freeform 174">
                <a:extLst>
                  <a:ext uri="{FF2B5EF4-FFF2-40B4-BE49-F238E27FC236}">
                    <a16:creationId xmlns:a16="http://schemas.microsoft.com/office/drawing/2014/main" id="{8214081B-A97D-40C0-AFBD-401FCDCD36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69392" y="6380082"/>
                <a:ext cx="1519431" cy="1450721"/>
              </a:xfrm>
              <a:custGeom>
                <a:avLst/>
                <a:gdLst>
                  <a:gd name="T0" fmla="*/ 1734 w 3510"/>
                  <a:gd name="T1" fmla="*/ 0 h 3352"/>
                  <a:gd name="T2" fmla="*/ 1734 w 3510"/>
                  <a:gd name="T3" fmla="*/ 0 h 3352"/>
                  <a:gd name="T4" fmla="*/ 475 w 3510"/>
                  <a:gd name="T5" fmla="*/ 659 h 3352"/>
                  <a:gd name="T6" fmla="*/ 901 w 3510"/>
                  <a:gd name="T7" fmla="*/ 2793 h 3352"/>
                  <a:gd name="T8" fmla="*/ 1775 w 3510"/>
                  <a:gd name="T9" fmla="*/ 3067 h 3352"/>
                  <a:gd name="T10" fmla="*/ 1892 w 3510"/>
                  <a:gd name="T11" fmla="*/ 3059 h 3352"/>
                  <a:gd name="T12" fmla="*/ 2250 w 3510"/>
                  <a:gd name="T13" fmla="*/ 3351 h 3352"/>
                  <a:gd name="T14" fmla="*/ 2309 w 3510"/>
                  <a:gd name="T15" fmla="*/ 2975 h 3352"/>
                  <a:gd name="T16" fmla="*/ 3034 w 3510"/>
                  <a:gd name="T17" fmla="*/ 2401 h 3352"/>
                  <a:gd name="T18" fmla="*/ 2609 w 3510"/>
                  <a:gd name="T19" fmla="*/ 276 h 3352"/>
                  <a:gd name="T20" fmla="*/ 1734 w 3510"/>
                  <a:gd name="T21" fmla="*/ 0 h 3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10" h="3352">
                    <a:moveTo>
                      <a:pt x="1734" y="0"/>
                    </a:moveTo>
                    <a:lnTo>
                      <a:pt x="1734" y="0"/>
                    </a:lnTo>
                    <a:cubicBezTo>
                      <a:pt x="1243" y="0"/>
                      <a:pt x="768" y="233"/>
                      <a:pt x="475" y="659"/>
                    </a:cubicBezTo>
                    <a:cubicBezTo>
                      <a:pt x="0" y="1359"/>
                      <a:pt x="192" y="2309"/>
                      <a:pt x="901" y="2793"/>
                    </a:cubicBezTo>
                    <a:cubicBezTo>
                      <a:pt x="1167" y="2975"/>
                      <a:pt x="1476" y="3067"/>
                      <a:pt x="1775" y="3067"/>
                    </a:cubicBezTo>
                    <a:cubicBezTo>
                      <a:pt x="1818" y="3067"/>
                      <a:pt x="1859" y="3059"/>
                      <a:pt x="1892" y="3059"/>
                    </a:cubicBezTo>
                    <a:cubicBezTo>
                      <a:pt x="2250" y="3351"/>
                      <a:pt x="2250" y="3351"/>
                      <a:pt x="2250" y="3351"/>
                    </a:cubicBezTo>
                    <a:cubicBezTo>
                      <a:pt x="2309" y="2975"/>
                      <a:pt x="2309" y="2975"/>
                      <a:pt x="2309" y="2975"/>
                    </a:cubicBezTo>
                    <a:cubicBezTo>
                      <a:pt x="2592" y="2868"/>
                      <a:pt x="2850" y="2676"/>
                      <a:pt x="3034" y="2401"/>
                    </a:cubicBezTo>
                    <a:cubicBezTo>
                      <a:pt x="3509" y="1709"/>
                      <a:pt x="3317" y="751"/>
                      <a:pt x="2609" y="276"/>
                    </a:cubicBezTo>
                    <a:cubicBezTo>
                      <a:pt x="2342" y="92"/>
                      <a:pt x="2034" y="0"/>
                      <a:pt x="173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4" name="Freeform 181">
                <a:extLst>
                  <a:ext uri="{FF2B5EF4-FFF2-40B4-BE49-F238E27FC236}">
                    <a16:creationId xmlns:a16="http://schemas.microsoft.com/office/drawing/2014/main" id="{A901B006-3A94-4C72-9568-02472E7A8E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79819" y="8255124"/>
                <a:ext cx="768316" cy="768366"/>
              </a:xfrm>
              <a:custGeom>
                <a:avLst/>
                <a:gdLst>
                  <a:gd name="T0" fmla="*/ 892 w 1777"/>
                  <a:gd name="T1" fmla="*/ 1775 h 1776"/>
                  <a:gd name="T2" fmla="*/ 892 w 1777"/>
                  <a:gd name="T3" fmla="*/ 1775 h 1776"/>
                  <a:gd name="T4" fmla="*/ 1776 w 1777"/>
                  <a:gd name="T5" fmla="*/ 891 h 1776"/>
                  <a:gd name="T6" fmla="*/ 892 w 1777"/>
                  <a:gd name="T7" fmla="*/ 0 h 1776"/>
                  <a:gd name="T8" fmla="*/ 0 w 1777"/>
                  <a:gd name="T9" fmla="*/ 891 h 1776"/>
                  <a:gd name="T10" fmla="*/ 892 w 1777"/>
                  <a:gd name="T11" fmla="*/ 1775 h 1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77" h="1776">
                    <a:moveTo>
                      <a:pt x="892" y="1775"/>
                    </a:moveTo>
                    <a:lnTo>
                      <a:pt x="892" y="1775"/>
                    </a:lnTo>
                    <a:cubicBezTo>
                      <a:pt x="1383" y="1775"/>
                      <a:pt x="1776" y="1384"/>
                      <a:pt x="1776" y="891"/>
                    </a:cubicBezTo>
                    <a:cubicBezTo>
                      <a:pt x="1776" y="399"/>
                      <a:pt x="1383" y="0"/>
                      <a:pt x="892" y="0"/>
                    </a:cubicBezTo>
                    <a:cubicBezTo>
                      <a:pt x="400" y="0"/>
                      <a:pt x="0" y="399"/>
                      <a:pt x="0" y="891"/>
                    </a:cubicBezTo>
                    <a:cubicBezTo>
                      <a:pt x="0" y="1384"/>
                      <a:pt x="400" y="1775"/>
                      <a:pt x="892" y="17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5" name="Freeform 182">
                <a:extLst>
                  <a:ext uri="{FF2B5EF4-FFF2-40B4-BE49-F238E27FC236}">
                    <a16:creationId xmlns:a16="http://schemas.microsoft.com/office/drawing/2014/main" id="{7A66E18F-37BF-47B6-9C38-D7C502296B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17300" y="9119057"/>
                <a:ext cx="1691442" cy="2867037"/>
              </a:xfrm>
              <a:custGeom>
                <a:avLst/>
                <a:gdLst>
                  <a:gd name="T0" fmla="*/ 3908 w 3909"/>
                  <a:gd name="T1" fmla="*/ 2558 h 6618"/>
                  <a:gd name="T2" fmla="*/ 3908 w 3909"/>
                  <a:gd name="T3" fmla="*/ 2558 h 6618"/>
                  <a:gd name="T4" fmla="*/ 3908 w 3909"/>
                  <a:gd name="T5" fmla="*/ 2508 h 6618"/>
                  <a:gd name="T6" fmla="*/ 3499 w 3909"/>
                  <a:gd name="T7" fmla="*/ 350 h 6618"/>
                  <a:gd name="T8" fmla="*/ 3092 w 3909"/>
                  <a:gd name="T9" fmla="*/ 0 h 6618"/>
                  <a:gd name="T10" fmla="*/ 825 w 3909"/>
                  <a:gd name="T11" fmla="*/ 0 h 6618"/>
                  <a:gd name="T12" fmla="*/ 416 w 3909"/>
                  <a:gd name="T13" fmla="*/ 350 h 6618"/>
                  <a:gd name="T14" fmla="*/ 8 w 3909"/>
                  <a:gd name="T15" fmla="*/ 2508 h 6618"/>
                  <a:gd name="T16" fmla="*/ 8 w 3909"/>
                  <a:gd name="T17" fmla="*/ 2558 h 6618"/>
                  <a:gd name="T18" fmla="*/ 8 w 3909"/>
                  <a:gd name="T19" fmla="*/ 2617 h 6618"/>
                  <a:gd name="T20" fmla="*/ 416 w 3909"/>
                  <a:gd name="T21" fmla="*/ 3033 h 6618"/>
                  <a:gd name="T22" fmla="*/ 825 w 3909"/>
                  <a:gd name="T23" fmla="*/ 2692 h 6618"/>
                  <a:gd name="T24" fmla="*/ 1083 w 3909"/>
                  <a:gd name="T25" fmla="*/ 1083 h 6618"/>
                  <a:gd name="T26" fmla="*/ 1083 w 3909"/>
                  <a:gd name="T27" fmla="*/ 6208 h 6618"/>
                  <a:gd name="T28" fmla="*/ 1491 w 3909"/>
                  <a:gd name="T29" fmla="*/ 6617 h 6618"/>
                  <a:gd name="T30" fmla="*/ 1908 w 3909"/>
                  <a:gd name="T31" fmla="*/ 6208 h 6618"/>
                  <a:gd name="T32" fmla="*/ 1908 w 3909"/>
                  <a:gd name="T33" fmla="*/ 3667 h 6618"/>
                  <a:gd name="T34" fmla="*/ 2008 w 3909"/>
                  <a:gd name="T35" fmla="*/ 3667 h 6618"/>
                  <a:gd name="T36" fmla="*/ 2008 w 3909"/>
                  <a:gd name="T37" fmla="*/ 6208 h 6618"/>
                  <a:gd name="T38" fmla="*/ 2424 w 3909"/>
                  <a:gd name="T39" fmla="*/ 6617 h 6618"/>
                  <a:gd name="T40" fmla="*/ 2833 w 3909"/>
                  <a:gd name="T41" fmla="*/ 6200 h 6618"/>
                  <a:gd name="T42" fmla="*/ 2833 w 3909"/>
                  <a:gd name="T43" fmla="*/ 1083 h 6618"/>
                  <a:gd name="T44" fmla="*/ 3092 w 3909"/>
                  <a:gd name="T45" fmla="*/ 2692 h 6618"/>
                  <a:gd name="T46" fmla="*/ 3499 w 3909"/>
                  <a:gd name="T47" fmla="*/ 3033 h 6618"/>
                  <a:gd name="T48" fmla="*/ 3908 w 3909"/>
                  <a:gd name="T49" fmla="*/ 2617 h 6618"/>
                  <a:gd name="T50" fmla="*/ 3908 w 3909"/>
                  <a:gd name="T51" fmla="*/ 2558 h 6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09" h="6618">
                    <a:moveTo>
                      <a:pt x="3908" y="2558"/>
                    </a:moveTo>
                    <a:lnTo>
                      <a:pt x="3908" y="2558"/>
                    </a:lnTo>
                    <a:cubicBezTo>
                      <a:pt x="3908" y="2541"/>
                      <a:pt x="3908" y="2525"/>
                      <a:pt x="3908" y="2508"/>
                    </a:cubicBezTo>
                    <a:cubicBezTo>
                      <a:pt x="3499" y="350"/>
                      <a:pt x="3499" y="350"/>
                      <a:pt x="3499" y="350"/>
                    </a:cubicBezTo>
                    <a:cubicBezTo>
                      <a:pt x="3466" y="149"/>
                      <a:pt x="3300" y="0"/>
                      <a:pt x="3092" y="0"/>
                    </a:cubicBezTo>
                    <a:cubicBezTo>
                      <a:pt x="825" y="0"/>
                      <a:pt x="825" y="0"/>
                      <a:pt x="825" y="0"/>
                    </a:cubicBezTo>
                    <a:cubicBezTo>
                      <a:pt x="616" y="0"/>
                      <a:pt x="449" y="149"/>
                      <a:pt x="416" y="350"/>
                    </a:cubicBezTo>
                    <a:cubicBezTo>
                      <a:pt x="8" y="2508"/>
                      <a:pt x="8" y="2508"/>
                      <a:pt x="8" y="2508"/>
                    </a:cubicBezTo>
                    <a:cubicBezTo>
                      <a:pt x="0" y="2525"/>
                      <a:pt x="8" y="2541"/>
                      <a:pt x="8" y="2558"/>
                    </a:cubicBezTo>
                    <a:cubicBezTo>
                      <a:pt x="8" y="2574"/>
                      <a:pt x="8" y="2600"/>
                      <a:pt x="8" y="2617"/>
                    </a:cubicBezTo>
                    <a:cubicBezTo>
                      <a:pt x="8" y="2842"/>
                      <a:pt x="191" y="3033"/>
                      <a:pt x="416" y="3033"/>
                    </a:cubicBezTo>
                    <a:cubicBezTo>
                      <a:pt x="616" y="3033"/>
                      <a:pt x="791" y="2891"/>
                      <a:pt x="825" y="2692"/>
                    </a:cubicBezTo>
                    <a:cubicBezTo>
                      <a:pt x="1083" y="1083"/>
                      <a:pt x="1083" y="1083"/>
                      <a:pt x="1083" y="1083"/>
                    </a:cubicBezTo>
                    <a:cubicBezTo>
                      <a:pt x="1083" y="6208"/>
                      <a:pt x="1083" y="6208"/>
                      <a:pt x="1083" y="6208"/>
                    </a:cubicBezTo>
                    <a:cubicBezTo>
                      <a:pt x="1083" y="6433"/>
                      <a:pt x="1266" y="6617"/>
                      <a:pt x="1491" y="6617"/>
                    </a:cubicBezTo>
                    <a:cubicBezTo>
                      <a:pt x="1724" y="6617"/>
                      <a:pt x="1908" y="6433"/>
                      <a:pt x="1908" y="6208"/>
                    </a:cubicBezTo>
                    <a:cubicBezTo>
                      <a:pt x="1908" y="3667"/>
                      <a:pt x="1908" y="3667"/>
                      <a:pt x="1908" y="3667"/>
                    </a:cubicBezTo>
                    <a:cubicBezTo>
                      <a:pt x="2008" y="3667"/>
                      <a:pt x="2008" y="3667"/>
                      <a:pt x="2008" y="3667"/>
                    </a:cubicBezTo>
                    <a:cubicBezTo>
                      <a:pt x="2008" y="6208"/>
                      <a:pt x="2008" y="6208"/>
                      <a:pt x="2008" y="6208"/>
                    </a:cubicBezTo>
                    <a:cubicBezTo>
                      <a:pt x="2008" y="6433"/>
                      <a:pt x="2191" y="6617"/>
                      <a:pt x="2424" y="6617"/>
                    </a:cubicBezTo>
                    <a:cubicBezTo>
                      <a:pt x="2649" y="6617"/>
                      <a:pt x="2833" y="6433"/>
                      <a:pt x="2833" y="6200"/>
                    </a:cubicBezTo>
                    <a:cubicBezTo>
                      <a:pt x="2833" y="1083"/>
                      <a:pt x="2833" y="1083"/>
                      <a:pt x="2833" y="1083"/>
                    </a:cubicBezTo>
                    <a:cubicBezTo>
                      <a:pt x="3092" y="2692"/>
                      <a:pt x="3092" y="2692"/>
                      <a:pt x="3092" y="2692"/>
                    </a:cubicBezTo>
                    <a:cubicBezTo>
                      <a:pt x="3125" y="2891"/>
                      <a:pt x="3300" y="3033"/>
                      <a:pt x="3499" y="3033"/>
                    </a:cubicBezTo>
                    <a:cubicBezTo>
                      <a:pt x="3724" y="3033"/>
                      <a:pt x="3908" y="2842"/>
                      <a:pt x="3908" y="2617"/>
                    </a:cubicBezTo>
                    <a:cubicBezTo>
                      <a:pt x="3908" y="2600"/>
                      <a:pt x="3908" y="2574"/>
                      <a:pt x="3908" y="2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7425FBD6-3251-4CC0-A388-1E3E796427B3}"/>
                </a:ext>
              </a:extLst>
            </p:cNvPr>
            <p:cNvGrpSpPr/>
            <p:nvPr/>
          </p:nvGrpSpPr>
          <p:grpSpPr>
            <a:xfrm>
              <a:off x="597068" y="2539427"/>
              <a:ext cx="1132453" cy="2780231"/>
              <a:chOff x="6254698" y="5848724"/>
              <a:chExt cx="2499893" cy="6137370"/>
            </a:xfrm>
            <a:solidFill>
              <a:schemeClr val="bg1">
                <a:lumMod val="85000"/>
              </a:schemeClr>
            </a:solidFill>
          </p:grpSpPr>
          <p:sp>
            <p:nvSpPr>
              <p:cNvPr id="50" name="Freeform 176">
                <a:extLst>
                  <a:ext uri="{FF2B5EF4-FFF2-40B4-BE49-F238E27FC236}">
                    <a16:creationId xmlns:a16="http://schemas.microsoft.com/office/drawing/2014/main" id="{98E81269-7262-4705-92CA-0E81694381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4698" y="5848724"/>
                <a:ext cx="2329794" cy="2219086"/>
              </a:xfrm>
              <a:custGeom>
                <a:avLst/>
                <a:gdLst>
                  <a:gd name="T0" fmla="*/ 2651 w 5378"/>
                  <a:gd name="T1" fmla="*/ 0 h 5126"/>
                  <a:gd name="T2" fmla="*/ 2651 w 5378"/>
                  <a:gd name="T3" fmla="*/ 0 h 5126"/>
                  <a:gd name="T4" fmla="*/ 725 w 5378"/>
                  <a:gd name="T5" fmla="*/ 1009 h 5126"/>
                  <a:gd name="T6" fmla="*/ 1376 w 5378"/>
                  <a:gd name="T7" fmla="*/ 4276 h 5126"/>
                  <a:gd name="T8" fmla="*/ 2726 w 5378"/>
                  <a:gd name="T9" fmla="*/ 4693 h 5126"/>
                  <a:gd name="T10" fmla="*/ 2901 w 5378"/>
                  <a:gd name="T11" fmla="*/ 4685 h 5126"/>
                  <a:gd name="T12" fmla="*/ 3442 w 5378"/>
                  <a:gd name="T13" fmla="*/ 5125 h 5126"/>
                  <a:gd name="T14" fmla="*/ 3526 w 5378"/>
                  <a:gd name="T15" fmla="*/ 4550 h 5126"/>
                  <a:gd name="T16" fmla="*/ 3526 w 5378"/>
                  <a:gd name="T17" fmla="*/ 4550 h 5126"/>
                  <a:gd name="T18" fmla="*/ 4652 w 5378"/>
                  <a:gd name="T19" fmla="*/ 3676 h 5126"/>
                  <a:gd name="T20" fmla="*/ 4001 w 5378"/>
                  <a:gd name="T21" fmla="*/ 416 h 5126"/>
                  <a:gd name="T22" fmla="*/ 2651 w 5378"/>
                  <a:gd name="T23" fmla="*/ 0 h 5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378" h="5126">
                    <a:moveTo>
                      <a:pt x="2651" y="0"/>
                    </a:moveTo>
                    <a:lnTo>
                      <a:pt x="2651" y="0"/>
                    </a:lnTo>
                    <a:cubicBezTo>
                      <a:pt x="1900" y="0"/>
                      <a:pt x="1175" y="359"/>
                      <a:pt x="725" y="1009"/>
                    </a:cubicBezTo>
                    <a:cubicBezTo>
                      <a:pt x="0" y="2076"/>
                      <a:pt x="293" y="3534"/>
                      <a:pt x="1376" y="4276"/>
                    </a:cubicBezTo>
                    <a:cubicBezTo>
                      <a:pt x="1792" y="4550"/>
                      <a:pt x="2259" y="4693"/>
                      <a:pt x="2726" y="4693"/>
                    </a:cubicBezTo>
                    <a:cubicBezTo>
                      <a:pt x="2785" y="4693"/>
                      <a:pt x="2842" y="4685"/>
                      <a:pt x="2901" y="4685"/>
                    </a:cubicBezTo>
                    <a:cubicBezTo>
                      <a:pt x="3442" y="5125"/>
                      <a:pt x="3442" y="5125"/>
                      <a:pt x="3442" y="5125"/>
                    </a:cubicBezTo>
                    <a:cubicBezTo>
                      <a:pt x="3526" y="4550"/>
                      <a:pt x="3526" y="4550"/>
                      <a:pt x="3526" y="4550"/>
                    </a:cubicBezTo>
                    <a:lnTo>
                      <a:pt x="3526" y="4550"/>
                    </a:lnTo>
                    <a:cubicBezTo>
                      <a:pt x="3968" y="4384"/>
                      <a:pt x="4368" y="4093"/>
                      <a:pt x="4652" y="3676"/>
                    </a:cubicBezTo>
                    <a:cubicBezTo>
                      <a:pt x="5377" y="2617"/>
                      <a:pt x="5084" y="1159"/>
                      <a:pt x="4001" y="416"/>
                    </a:cubicBezTo>
                    <a:cubicBezTo>
                      <a:pt x="3585" y="133"/>
                      <a:pt x="3118" y="0"/>
                      <a:pt x="2651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1" name="Freeform 183">
                <a:extLst>
                  <a:ext uri="{FF2B5EF4-FFF2-40B4-BE49-F238E27FC236}">
                    <a16:creationId xmlns:a16="http://schemas.microsoft.com/office/drawing/2014/main" id="{124F3071-DE3C-4C72-9A4F-DA6EF4E8DD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63893" y="8385096"/>
                <a:ext cx="741559" cy="739695"/>
              </a:xfrm>
              <a:custGeom>
                <a:avLst/>
                <a:gdLst>
                  <a:gd name="T0" fmla="*/ 858 w 1717"/>
                  <a:gd name="T1" fmla="*/ 0 h 1710"/>
                  <a:gd name="T2" fmla="*/ 858 w 1717"/>
                  <a:gd name="T3" fmla="*/ 0 h 1710"/>
                  <a:gd name="T4" fmla="*/ 0 w 1717"/>
                  <a:gd name="T5" fmla="*/ 859 h 1710"/>
                  <a:gd name="T6" fmla="*/ 858 w 1717"/>
                  <a:gd name="T7" fmla="*/ 1709 h 1710"/>
                  <a:gd name="T8" fmla="*/ 1716 w 1717"/>
                  <a:gd name="T9" fmla="*/ 859 h 1710"/>
                  <a:gd name="T10" fmla="*/ 858 w 1717"/>
                  <a:gd name="T11" fmla="*/ 0 h 17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17" h="1710">
                    <a:moveTo>
                      <a:pt x="858" y="0"/>
                    </a:moveTo>
                    <a:lnTo>
                      <a:pt x="858" y="0"/>
                    </a:lnTo>
                    <a:cubicBezTo>
                      <a:pt x="383" y="0"/>
                      <a:pt x="0" y="384"/>
                      <a:pt x="0" y="859"/>
                    </a:cubicBezTo>
                    <a:cubicBezTo>
                      <a:pt x="0" y="1326"/>
                      <a:pt x="383" y="1709"/>
                      <a:pt x="858" y="1709"/>
                    </a:cubicBezTo>
                    <a:cubicBezTo>
                      <a:pt x="1333" y="1709"/>
                      <a:pt x="1716" y="1326"/>
                      <a:pt x="1716" y="859"/>
                    </a:cubicBezTo>
                    <a:cubicBezTo>
                      <a:pt x="1716" y="384"/>
                      <a:pt x="1333" y="0"/>
                      <a:pt x="85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2" name="Freeform 184">
                <a:extLst>
                  <a:ext uri="{FF2B5EF4-FFF2-40B4-BE49-F238E27FC236}">
                    <a16:creationId xmlns:a16="http://schemas.microsoft.com/office/drawing/2014/main" id="{EFAB4A74-0E3A-4BDE-9E18-80F7359569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20486" y="9216537"/>
                <a:ext cx="1634105" cy="2769557"/>
              </a:xfrm>
              <a:custGeom>
                <a:avLst/>
                <a:gdLst>
                  <a:gd name="T0" fmla="*/ 2983 w 3776"/>
                  <a:gd name="T1" fmla="*/ 0 h 6393"/>
                  <a:gd name="T2" fmla="*/ 2983 w 3776"/>
                  <a:gd name="T3" fmla="*/ 0 h 6393"/>
                  <a:gd name="T4" fmla="*/ 783 w 3776"/>
                  <a:gd name="T5" fmla="*/ 0 h 6393"/>
                  <a:gd name="T6" fmla="*/ 391 w 3776"/>
                  <a:gd name="T7" fmla="*/ 332 h 6393"/>
                  <a:gd name="T8" fmla="*/ 0 w 3776"/>
                  <a:gd name="T9" fmla="*/ 2425 h 6393"/>
                  <a:gd name="T10" fmla="*/ 0 w 3776"/>
                  <a:gd name="T11" fmla="*/ 2475 h 6393"/>
                  <a:gd name="T12" fmla="*/ 0 w 3776"/>
                  <a:gd name="T13" fmla="*/ 2525 h 6393"/>
                  <a:gd name="T14" fmla="*/ 399 w 3776"/>
                  <a:gd name="T15" fmla="*/ 2924 h 6393"/>
                  <a:gd name="T16" fmla="*/ 792 w 3776"/>
                  <a:gd name="T17" fmla="*/ 2600 h 6393"/>
                  <a:gd name="T18" fmla="*/ 1042 w 3776"/>
                  <a:gd name="T19" fmla="*/ 1049 h 6393"/>
                  <a:gd name="T20" fmla="*/ 1033 w 3776"/>
                  <a:gd name="T21" fmla="*/ 5992 h 6393"/>
                  <a:gd name="T22" fmla="*/ 1433 w 3776"/>
                  <a:gd name="T23" fmla="*/ 6392 h 6393"/>
                  <a:gd name="T24" fmla="*/ 1832 w 3776"/>
                  <a:gd name="T25" fmla="*/ 5992 h 6393"/>
                  <a:gd name="T26" fmla="*/ 1832 w 3776"/>
                  <a:gd name="T27" fmla="*/ 3542 h 6393"/>
                  <a:gd name="T28" fmla="*/ 1933 w 3776"/>
                  <a:gd name="T29" fmla="*/ 3542 h 6393"/>
                  <a:gd name="T30" fmla="*/ 1933 w 3776"/>
                  <a:gd name="T31" fmla="*/ 5992 h 6393"/>
                  <a:gd name="T32" fmla="*/ 2333 w 3776"/>
                  <a:gd name="T33" fmla="*/ 6392 h 6393"/>
                  <a:gd name="T34" fmla="*/ 2733 w 3776"/>
                  <a:gd name="T35" fmla="*/ 5992 h 6393"/>
                  <a:gd name="T36" fmla="*/ 2725 w 3776"/>
                  <a:gd name="T37" fmla="*/ 1049 h 6393"/>
                  <a:gd name="T38" fmla="*/ 2975 w 3776"/>
                  <a:gd name="T39" fmla="*/ 2600 h 6393"/>
                  <a:gd name="T40" fmla="*/ 3366 w 3776"/>
                  <a:gd name="T41" fmla="*/ 2924 h 6393"/>
                  <a:gd name="T42" fmla="*/ 3767 w 3776"/>
                  <a:gd name="T43" fmla="*/ 2525 h 6393"/>
                  <a:gd name="T44" fmla="*/ 3767 w 3776"/>
                  <a:gd name="T45" fmla="*/ 2475 h 6393"/>
                  <a:gd name="T46" fmla="*/ 3767 w 3776"/>
                  <a:gd name="T47" fmla="*/ 2425 h 6393"/>
                  <a:gd name="T48" fmla="*/ 3376 w 3776"/>
                  <a:gd name="T49" fmla="*/ 340 h 6393"/>
                  <a:gd name="T50" fmla="*/ 2983 w 3776"/>
                  <a:gd name="T51" fmla="*/ 0 h 6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76" h="6393">
                    <a:moveTo>
                      <a:pt x="2983" y="0"/>
                    </a:moveTo>
                    <a:lnTo>
                      <a:pt x="2983" y="0"/>
                    </a:lnTo>
                    <a:cubicBezTo>
                      <a:pt x="783" y="0"/>
                      <a:pt x="783" y="0"/>
                      <a:pt x="783" y="0"/>
                    </a:cubicBezTo>
                    <a:cubicBezTo>
                      <a:pt x="591" y="0"/>
                      <a:pt x="425" y="141"/>
                      <a:pt x="391" y="332"/>
                    </a:cubicBezTo>
                    <a:cubicBezTo>
                      <a:pt x="0" y="2425"/>
                      <a:pt x="0" y="2425"/>
                      <a:pt x="0" y="2425"/>
                    </a:cubicBezTo>
                    <a:cubicBezTo>
                      <a:pt x="0" y="2441"/>
                      <a:pt x="0" y="2459"/>
                      <a:pt x="0" y="2475"/>
                    </a:cubicBezTo>
                    <a:cubicBezTo>
                      <a:pt x="0" y="2492"/>
                      <a:pt x="0" y="2508"/>
                      <a:pt x="0" y="2525"/>
                    </a:cubicBezTo>
                    <a:cubicBezTo>
                      <a:pt x="0" y="2750"/>
                      <a:pt x="175" y="2924"/>
                      <a:pt x="399" y="2924"/>
                    </a:cubicBezTo>
                    <a:cubicBezTo>
                      <a:pt x="591" y="2924"/>
                      <a:pt x="757" y="2791"/>
                      <a:pt x="792" y="2600"/>
                    </a:cubicBezTo>
                    <a:cubicBezTo>
                      <a:pt x="1042" y="1049"/>
                      <a:pt x="1042" y="1049"/>
                      <a:pt x="1042" y="1049"/>
                    </a:cubicBezTo>
                    <a:cubicBezTo>
                      <a:pt x="1033" y="5992"/>
                      <a:pt x="1033" y="5992"/>
                      <a:pt x="1033" y="5992"/>
                    </a:cubicBezTo>
                    <a:cubicBezTo>
                      <a:pt x="1033" y="6217"/>
                      <a:pt x="1216" y="6392"/>
                      <a:pt x="1433" y="6392"/>
                    </a:cubicBezTo>
                    <a:cubicBezTo>
                      <a:pt x="1658" y="6392"/>
                      <a:pt x="1832" y="6217"/>
                      <a:pt x="1832" y="5992"/>
                    </a:cubicBezTo>
                    <a:cubicBezTo>
                      <a:pt x="1832" y="3542"/>
                      <a:pt x="1832" y="3542"/>
                      <a:pt x="1832" y="3542"/>
                    </a:cubicBezTo>
                    <a:cubicBezTo>
                      <a:pt x="1933" y="3542"/>
                      <a:pt x="1933" y="3542"/>
                      <a:pt x="1933" y="3542"/>
                    </a:cubicBezTo>
                    <a:cubicBezTo>
                      <a:pt x="1933" y="5992"/>
                      <a:pt x="1933" y="5992"/>
                      <a:pt x="1933" y="5992"/>
                    </a:cubicBezTo>
                    <a:cubicBezTo>
                      <a:pt x="1933" y="6217"/>
                      <a:pt x="2108" y="6392"/>
                      <a:pt x="2333" y="6392"/>
                    </a:cubicBezTo>
                    <a:cubicBezTo>
                      <a:pt x="2550" y="6392"/>
                      <a:pt x="2733" y="6217"/>
                      <a:pt x="2733" y="5992"/>
                    </a:cubicBezTo>
                    <a:cubicBezTo>
                      <a:pt x="2725" y="1049"/>
                      <a:pt x="2725" y="1049"/>
                      <a:pt x="2725" y="1049"/>
                    </a:cubicBezTo>
                    <a:cubicBezTo>
                      <a:pt x="2975" y="2600"/>
                      <a:pt x="2975" y="2600"/>
                      <a:pt x="2975" y="2600"/>
                    </a:cubicBezTo>
                    <a:cubicBezTo>
                      <a:pt x="3009" y="2791"/>
                      <a:pt x="3175" y="2924"/>
                      <a:pt x="3366" y="2924"/>
                    </a:cubicBezTo>
                    <a:cubicBezTo>
                      <a:pt x="3591" y="2924"/>
                      <a:pt x="3767" y="2750"/>
                      <a:pt x="3767" y="2525"/>
                    </a:cubicBezTo>
                    <a:cubicBezTo>
                      <a:pt x="3767" y="2508"/>
                      <a:pt x="3767" y="2492"/>
                      <a:pt x="3767" y="2475"/>
                    </a:cubicBezTo>
                    <a:cubicBezTo>
                      <a:pt x="3767" y="2459"/>
                      <a:pt x="3775" y="2441"/>
                      <a:pt x="3767" y="2425"/>
                    </a:cubicBezTo>
                    <a:cubicBezTo>
                      <a:pt x="3376" y="340"/>
                      <a:pt x="3376" y="340"/>
                      <a:pt x="3376" y="340"/>
                    </a:cubicBezTo>
                    <a:cubicBezTo>
                      <a:pt x="3341" y="141"/>
                      <a:pt x="3175" y="0"/>
                      <a:pt x="2983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F13EE038-0E31-43F9-B543-8294A87FF2F4}"/>
              </a:ext>
            </a:extLst>
          </p:cNvPr>
          <p:cNvSpPr txBox="1"/>
          <p:nvPr/>
        </p:nvSpPr>
        <p:spPr>
          <a:xfrm>
            <a:off x="2627466" y="590550"/>
            <a:ext cx="6937068" cy="64633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bg1"/>
                </a:solidFill>
                <a:latin typeface="Montserrat" panose="00000500000000000000" pitchFamily="2" charset="0"/>
                <a:ea typeface="Roboto" panose="02000000000000000000" pitchFamily="2" charset="0"/>
              </a:rPr>
              <a:t>Vector Infographics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84604E5-BF03-4C07-AA5F-04D0A8C9DE22}"/>
              </a:ext>
            </a:extLst>
          </p:cNvPr>
          <p:cNvGrpSpPr/>
          <p:nvPr/>
        </p:nvGrpSpPr>
        <p:grpSpPr>
          <a:xfrm>
            <a:off x="8206972" y="1760416"/>
            <a:ext cx="3417972" cy="1053173"/>
            <a:chOff x="8055883" y="1801838"/>
            <a:chExt cx="3569061" cy="1053173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61A1A1C-EC78-4B98-9931-83D920E27FB8}"/>
                </a:ext>
              </a:extLst>
            </p:cNvPr>
            <p:cNvSpPr txBox="1"/>
            <p:nvPr/>
          </p:nvSpPr>
          <p:spPr>
            <a:xfrm>
              <a:off x="8055883" y="1801838"/>
              <a:ext cx="3569061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1"/>
                  </a:solidFill>
                  <a:latin typeface="+mn-lt"/>
                </a:rPr>
                <a:t>Features One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E7CE2A8-D776-4327-A610-8D6194560E77}"/>
                </a:ext>
              </a:extLst>
            </p:cNvPr>
            <p:cNvSpPr txBox="1"/>
            <p:nvPr/>
          </p:nvSpPr>
          <p:spPr>
            <a:xfrm>
              <a:off x="8058289" y="2225159"/>
              <a:ext cx="3561262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mornings.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278C03C-B199-4274-B248-063CF2387A1F}"/>
              </a:ext>
            </a:extLst>
          </p:cNvPr>
          <p:cNvGrpSpPr/>
          <p:nvPr/>
        </p:nvGrpSpPr>
        <p:grpSpPr>
          <a:xfrm>
            <a:off x="8206972" y="3246563"/>
            <a:ext cx="3417972" cy="1053173"/>
            <a:chOff x="8055883" y="1801838"/>
            <a:chExt cx="3569061" cy="1053173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E3DE886-A7BB-4B45-AA7B-79EA459C921C}"/>
                </a:ext>
              </a:extLst>
            </p:cNvPr>
            <p:cNvSpPr txBox="1"/>
            <p:nvPr/>
          </p:nvSpPr>
          <p:spPr>
            <a:xfrm>
              <a:off x="8055883" y="1801838"/>
              <a:ext cx="3569061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2"/>
                  </a:solidFill>
                  <a:latin typeface="+mn-lt"/>
                </a:rPr>
                <a:t>Features Two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D9154CA5-BD4A-4A7D-AA4F-13E7425EBC33}"/>
                </a:ext>
              </a:extLst>
            </p:cNvPr>
            <p:cNvSpPr txBox="1"/>
            <p:nvPr/>
          </p:nvSpPr>
          <p:spPr>
            <a:xfrm>
              <a:off x="8058289" y="2225159"/>
              <a:ext cx="3561262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mornings.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134E0E0D-A0EC-470D-BDCD-D0445BC218DD}"/>
              </a:ext>
            </a:extLst>
          </p:cNvPr>
          <p:cNvGrpSpPr/>
          <p:nvPr/>
        </p:nvGrpSpPr>
        <p:grpSpPr>
          <a:xfrm>
            <a:off x="8206972" y="4732709"/>
            <a:ext cx="3417972" cy="1053173"/>
            <a:chOff x="8055883" y="1801838"/>
            <a:chExt cx="3569061" cy="1053173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4ADAFD1-817C-4BDD-8669-788828969CA7}"/>
                </a:ext>
              </a:extLst>
            </p:cNvPr>
            <p:cNvSpPr txBox="1"/>
            <p:nvPr/>
          </p:nvSpPr>
          <p:spPr>
            <a:xfrm>
              <a:off x="8055883" y="1801838"/>
              <a:ext cx="3569061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3"/>
                  </a:solidFill>
                  <a:latin typeface="+mn-lt"/>
                </a:rPr>
                <a:t>Features Three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0188925-2B8A-4D8D-8082-DBFE8371D546}"/>
                </a:ext>
              </a:extLst>
            </p:cNvPr>
            <p:cNvSpPr txBox="1"/>
            <p:nvPr/>
          </p:nvSpPr>
          <p:spPr>
            <a:xfrm>
              <a:off x="8058289" y="2225159"/>
              <a:ext cx="3561262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mornings.</a:t>
              </a:r>
            </a:p>
          </p:txBody>
        </p:sp>
      </p:grp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67918A3-8E2C-41CE-8811-11738302F3EA}"/>
              </a:ext>
            </a:extLst>
          </p:cNvPr>
          <p:cNvCxnSpPr>
            <a:cxnSpLocks/>
          </p:cNvCxnSpPr>
          <p:nvPr/>
        </p:nvCxnSpPr>
        <p:spPr>
          <a:xfrm>
            <a:off x="8270038" y="3032576"/>
            <a:ext cx="3291840" cy="0"/>
          </a:xfrm>
          <a:prstGeom prst="line">
            <a:avLst/>
          </a:prstGeom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76288D3-DCD3-40CB-9E40-BA4FCB4821ED}"/>
              </a:ext>
            </a:extLst>
          </p:cNvPr>
          <p:cNvCxnSpPr>
            <a:cxnSpLocks/>
          </p:cNvCxnSpPr>
          <p:nvPr/>
        </p:nvCxnSpPr>
        <p:spPr>
          <a:xfrm>
            <a:off x="8270038" y="4518723"/>
            <a:ext cx="3291840" cy="0"/>
          </a:xfrm>
          <a:prstGeom prst="line">
            <a:avLst/>
          </a:prstGeom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>
            <a:extLst>
              <a:ext uri="{FF2B5EF4-FFF2-40B4-BE49-F238E27FC236}">
                <a16:creationId xmlns:a16="http://schemas.microsoft.com/office/drawing/2014/main" id="{8AEF1FF1-0402-48E1-82F7-7AD06F5E82AB}"/>
              </a:ext>
            </a:extLst>
          </p:cNvPr>
          <p:cNvGrpSpPr/>
          <p:nvPr/>
        </p:nvGrpSpPr>
        <p:grpSpPr>
          <a:xfrm>
            <a:off x="3158795" y="1759527"/>
            <a:ext cx="1709069" cy="4032244"/>
            <a:chOff x="3158795" y="1759527"/>
            <a:chExt cx="1709069" cy="4032244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0C4C18E-F40D-45EA-A5FF-CD7559AC6599}"/>
                </a:ext>
              </a:extLst>
            </p:cNvPr>
            <p:cNvGrpSpPr/>
            <p:nvPr/>
          </p:nvGrpSpPr>
          <p:grpSpPr>
            <a:xfrm flipH="1">
              <a:off x="3158795" y="1759527"/>
              <a:ext cx="1709069" cy="4032244"/>
              <a:chOff x="10990734" y="4063516"/>
              <a:chExt cx="3772775" cy="8901194"/>
            </a:xfrm>
            <a:solidFill>
              <a:schemeClr val="accent2"/>
            </a:solidFill>
          </p:grpSpPr>
          <p:sp>
            <p:nvSpPr>
              <p:cNvPr id="44" name="Freeform 189">
                <a:extLst>
                  <a:ext uri="{FF2B5EF4-FFF2-40B4-BE49-F238E27FC236}">
                    <a16:creationId xmlns:a16="http://schemas.microsoft.com/office/drawing/2014/main" id="{FE28CCE9-E0D9-4DAF-978E-04E1E8DA8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9222" y="7467644"/>
                <a:ext cx="1133361" cy="1129612"/>
              </a:xfrm>
              <a:custGeom>
                <a:avLst/>
                <a:gdLst>
                  <a:gd name="T0" fmla="*/ 1308 w 2618"/>
                  <a:gd name="T1" fmla="*/ 2610 h 2611"/>
                  <a:gd name="T2" fmla="*/ 1308 w 2618"/>
                  <a:gd name="T3" fmla="*/ 2610 h 2611"/>
                  <a:gd name="T4" fmla="*/ 2617 w 2618"/>
                  <a:gd name="T5" fmla="*/ 1300 h 2611"/>
                  <a:gd name="T6" fmla="*/ 1308 w 2618"/>
                  <a:gd name="T7" fmla="*/ 0 h 2611"/>
                  <a:gd name="T8" fmla="*/ 0 w 2618"/>
                  <a:gd name="T9" fmla="*/ 1300 h 2611"/>
                  <a:gd name="T10" fmla="*/ 1308 w 2618"/>
                  <a:gd name="T11" fmla="*/ 2610 h 2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8" h="2611">
                    <a:moveTo>
                      <a:pt x="1308" y="2610"/>
                    </a:moveTo>
                    <a:lnTo>
                      <a:pt x="1308" y="2610"/>
                    </a:lnTo>
                    <a:cubicBezTo>
                      <a:pt x="2033" y="2610"/>
                      <a:pt x="2617" y="2027"/>
                      <a:pt x="2617" y="1300"/>
                    </a:cubicBezTo>
                    <a:cubicBezTo>
                      <a:pt x="2617" y="585"/>
                      <a:pt x="2033" y="0"/>
                      <a:pt x="1308" y="0"/>
                    </a:cubicBezTo>
                    <a:cubicBezTo>
                      <a:pt x="592" y="0"/>
                      <a:pt x="0" y="585"/>
                      <a:pt x="0" y="1300"/>
                    </a:cubicBezTo>
                    <a:cubicBezTo>
                      <a:pt x="0" y="2027"/>
                      <a:pt x="592" y="2610"/>
                      <a:pt x="1308" y="261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5" name="Freeform 190">
                <a:extLst>
                  <a:ext uri="{FF2B5EF4-FFF2-40B4-BE49-F238E27FC236}">
                    <a16:creationId xmlns:a16="http://schemas.microsoft.com/office/drawing/2014/main" id="{73D16E50-CD68-42BB-A2EE-50B5856168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90734" y="8734875"/>
                <a:ext cx="2494160" cy="4229835"/>
              </a:xfrm>
              <a:custGeom>
                <a:avLst/>
                <a:gdLst>
                  <a:gd name="T0" fmla="*/ 5752 w 5761"/>
                  <a:gd name="T1" fmla="*/ 3776 h 9761"/>
                  <a:gd name="T2" fmla="*/ 5752 w 5761"/>
                  <a:gd name="T3" fmla="*/ 3776 h 9761"/>
                  <a:gd name="T4" fmla="*/ 5752 w 5761"/>
                  <a:gd name="T5" fmla="*/ 3702 h 9761"/>
                  <a:gd name="T6" fmla="*/ 5150 w 5761"/>
                  <a:gd name="T7" fmla="*/ 518 h 9761"/>
                  <a:gd name="T8" fmla="*/ 4550 w 5761"/>
                  <a:gd name="T9" fmla="*/ 0 h 9761"/>
                  <a:gd name="T10" fmla="*/ 1200 w 5761"/>
                  <a:gd name="T11" fmla="*/ 0 h 9761"/>
                  <a:gd name="T12" fmla="*/ 600 w 5761"/>
                  <a:gd name="T13" fmla="*/ 518 h 9761"/>
                  <a:gd name="T14" fmla="*/ 0 w 5761"/>
                  <a:gd name="T15" fmla="*/ 3702 h 9761"/>
                  <a:gd name="T16" fmla="*/ 9 w 5761"/>
                  <a:gd name="T17" fmla="*/ 3776 h 9761"/>
                  <a:gd name="T18" fmla="*/ 0 w 5761"/>
                  <a:gd name="T19" fmla="*/ 3859 h 9761"/>
                  <a:gd name="T20" fmla="*/ 609 w 5761"/>
                  <a:gd name="T21" fmla="*/ 4468 h 9761"/>
                  <a:gd name="T22" fmla="*/ 1209 w 5761"/>
                  <a:gd name="T23" fmla="*/ 3968 h 9761"/>
                  <a:gd name="T24" fmla="*/ 1583 w 5761"/>
                  <a:gd name="T25" fmla="*/ 1601 h 9761"/>
                  <a:gd name="T26" fmla="*/ 1583 w 5761"/>
                  <a:gd name="T27" fmla="*/ 9144 h 9761"/>
                  <a:gd name="T28" fmla="*/ 2192 w 5761"/>
                  <a:gd name="T29" fmla="*/ 9760 h 9761"/>
                  <a:gd name="T30" fmla="*/ 2800 w 5761"/>
                  <a:gd name="T31" fmla="*/ 9144 h 9761"/>
                  <a:gd name="T32" fmla="*/ 2800 w 5761"/>
                  <a:gd name="T33" fmla="*/ 5409 h 9761"/>
                  <a:gd name="T34" fmla="*/ 2951 w 5761"/>
                  <a:gd name="T35" fmla="*/ 5409 h 9761"/>
                  <a:gd name="T36" fmla="*/ 2951 w 5761"/>
                  <a:gd name="T37" fmla="*/ 9144 h 9761"/>
                  <a:gd name="T38" fmla="*/ 3559 w 5761"/>
                  <a:gd name="T39" fmla="*/ 9760 h 9761"/>
                  <a:gd name="T40" fmla="*/ 4175 w 5761"/>
                  <a:gd name="T41" fmla="*/ 9144 h 9761"/>
                  <a:gd name="T42" fmla="*/ 4167 w 5761"/>
                  <a:gd name="T43" fmla="*/ 1601 h 9761"/>
                  <a:gd name="T44" fmla="*/ 4542 w 5761"/>
                  <a:gd name="T45" fmla="*/ 3968 h 9761"/>
                  <a:gd name="T46" fmla="*/ 5142 w 5761"/>
                  <a:gd name="T47" fmla="*/ 4468 h 9761"/>
                  <a:gd name="T48" fmla="*/ 5760 w 5761"/>
                  <a:gd name="T49" fmla="*/ 3859 h 9761"/>
                  <a:gd name="T50" fmla="*/ 5752 w 5761"/>
                  <a:gd name="T51" fmla="*/ 3776 h 97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1" h="9761">
                    <a:moveTo>
                      <a:pt x="5752" y="3776"/>
                    </a:moveTo>
                    <a:lnTo>
                      <a:pt x="5752" y="3776"/>
                    </a:lnTo>
                    <a:cubicBezTo>
                      <a:pt x="5760" y="3751"/>
                      <a:pt x="5760" y="3726"/>
                      <a:pt x="5752" y="3702"/>
                    </a:cubicBezTo>
                    <a:cubicBezTo>
                      <a:pt x="5150" y="518"/>
                      <a:pt x="5150" y="518"/>
                      <a:pt x="5150" y="518"/>
                    </a:cubicBezTo>
                    <a:cubicBezTo>
                      <a:pt x="5109" y="217"/>
                      <a:pt x="4851" y="0"/>
                      <a:pt x="4550" y="0"/>
                    </a:cubicBezTo>
                    <a:cubicBezTo>
                      <a:pt x="1200" y="0"/>
                      <a:pt x="1200" y="0"/>
                      <a:pt x="1200" y="0"/>
                    </a:cubicBezTo>
                    <a:cubicBezTo>
                      <a:pt x="900" y="0"/>
                      <a:pt x="650" y="217"/>
                      <a:pt x="600" y="518"/>
                    </a:cubicBezTo>
                    <a:cubicBezTo>
                      <a:pt x="0" y="3702"/>
                      <a:pt x="0" y="3702"/>
                      <a:pt x="0" y="3702"/>
                    </a:cubicBezTo>
                    <a:cubicBezTo>
                      <a:pt x="0" y="3726"/>
                      <a:pt x="0" y="3751"/>
                      <a:pt x="9" y="3776"/>
                    </a:cubicBezTo>
                    <a:cubicBezTo>
                      <a:pt x="0" y="3800"/>
                      <a:pt x="0" y="3826"/>
                      <a:pt x="0" y="3859"/>
                    </a:cubicBezTo>
                    <a:cubicBezTo>
                      <a:pt x="0" y="4193"/>
                      <a:pt x="275" y="4468"/>
                      <a:pt x="609" y="4468"/>
                    </a:cubicBezTo>
                    <a:cubicBezTo>
                      <a:pt x="900" y="4468"/>
                      <a:pt x="1159" y="4259"/>
                      <a:pt x="1209" y="3968"/>
                    </a:cubicBezTo>
                    <a:cubicBezTo>
                      <a:pt x="1583" y="1601"/>
                      <a:pt x="1583" y="1601"/>
                      <a:pt x="1583" y="1601"/>
                    </a:cubicBezTo>
                    <a:cubicBezTo>
                      <a:pt x="1583" y="9144"/>
                      <a:pt x="1583" y="9144"/>
                      <a:pt x="1583" y="9144"/>
                    </a:cubicBezTo>
                    <a:cubicBezTo>
                      <a:pt x="1583" y="9486"/>
                      <a:pt x="1859" y="9760"/>
                      <a:pt x="2192" y="9760"/>
                    </a:cubicBezTo>
                    <a:cubicBezTo>
                      <a:pt x="2533" y="9760"/>
                      <a:pt x="2800" y="9486"/>
                      <a:pt x="2800" y="9144"/>
                    </a:cubicBezTo>
                    <a:cubicBezTo>
                      <a:pt x="2800" y="5409"/>
                      <a:pt x="2800" y="5409"/>
                      <a:pt x="2800" y="5409"/>
                    </a:cubicBezTo>
                    <a:cubicBezTo>
                      <a:pt x="2951" y="5409"/>
                      <a:pt x="2951" y="5409"/>
                      <a:pt x="2951" y="5409"/>
                    </a:cubicBezTo>
                    <a:cubicBezTo>
                      <a:pt x="2951" y="9144"/>
                      <a:pt x="2951" y="9144"/>
                      <a:pt x="2951" y="9144"/>
                    </a:cubicBezTo>
                    <a:cubicBezTo>
                      <a:pt x="2951" y="9486"/>
                      <a:pt x="3225" y="9760"/>
                      <a:pt x="3559" y="9760"/>
                    </a:cubicBezTo>
                    <a:cubicBezTo>
                      <a:pt x="3901" y="9760"/>
                      <a:pt x="4175" y="9486"/>
                      <a:pt x="4175" y="9144"/>
                    </a:cubicBezTo>
                    <a:cubicBezTo>
                      <a:pt x="4167" y="1601"/>
                      <a:pt x="4167" y="1601"/>
                      <a:pt x="4167" y="1601"/>
                    </a:cubicBezTo>
                    <a:cubicBezTo>
                      <a:pt x="4542" y="3968"/>
                      <a:pt x="4542" y="3968"/>
                      <a:pt x="4542" y="3968"/>
                    </a:cubicBezTo>
                    <a:cubicBezTo>
                      <a:pt x="4601" y="4259"/>
                      <a:pt x="4851" y="4468"/>
                      <a:pt x="5142" y="4468"/>
                    </a:cubicBezTo>
                    <a:cubicBezTo>
                      <a:pt x="5484" y="4468"/>
                      <a:pt x="5760" y="4193"/>
                      <a:pt x="5760" y="3859"/>
                    </a:cubicBezTo>
                    <a:cubicBezTo>
                      <a:pt x="5760" y="3826"/>
                      <a:pt x="5752" y="3800"/>
                      <a:pt x="5752" y="377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6" name="Freeform 193">
                <a:extLst>
                  <a:ext uri="{FF2B5EF4-FFF2-40B4-BE49-F238E27FC236}">
                    <a16:creationId xmlns:a16="http://schemas.microsoft.com/office/drawing/2014/main" id="{70F5B8DD-B449-4062-A12B-ADD112E064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35372" y="4063516"/>
                <a:ext cx="3528137" cy="3488228"/>
              </a:xfrm>
              <a:custGeom>
                <a:avLst/>
                <a:gdLst>
                  <a:gd name="T0" fmla="*/ 4100 w 8144"/>
                  <a:gd name="T1" fmla="*/ 0 h 8052"/>
                  <a:gd name="T2" fmla="*/ 4100 w 8144"/>
                  <a:gd name="T3" fmla="*/ 0 h 8052"/>
                  <a:gd name="T4" fmla="*/ 1692 w 8144"/>
                  <a:gd name="T5" fmla="*/ 909 h 8052"/>
                  <a:gd name="T6" fmla="*/ 1309 w 8144"/>
                  <a:gd name="T7" fmla="*/ 6034 h 8052"/>
                  <a:gd name="T8" fmla="*/ 3193 w 8144"/>
                  <a:gd name="T9" fmla="*/ 7176 h 8052"/>
                  <a:gd name="T10" fmla="*/ 3193 w 8144"/>
                  <a:gd name="T11" fmla="*/ 7176 h 8052"/>
                  <a:gd name="T12" fmla="*/ 3434 w 8144"/>
                  <a:gd name="T13" fmla="*/ 8051 h 8052"/>
                  <a:gd name="T14" fmla="*/ 4184 w 8144"/>
                  <a:gd name="T15" fmla="*/ 7268 h 8052"/>
                  <a:gd name="T16" fmla="*/ 6442 w 8144"/>
                  <a:gd name="T17" fmla="*/ 6368 h 8052"/>
                  <a:gd name="T18" fmla="*/ 6825 w 8144"/>
                  <a:gd name="T19" fmla="*/ 1242 h 8052"/>
                  <a:gd name="T20" fmla="*/ 4100 w 8144"/>
                  <a:gd name="T21" fmla="*/ 0 h 8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44" h="8052">
                    <a:moveTo>
                      <a:pt x="4100" y="0"/>
                    </a:moveTo>
                    <a:lnTo>
                      <a:pt x="4100" y="0"/>
                    </a:lnTo>
                    <a:cubicBezTo>
                      <a:pt x="3250" y="0"/>
                      <a:pt x="2392" y="300"/>
                      <a:pt x="1692" y="909"/>
                    </a:cubicBezTo>
                    <a:cubicBezTo>
                      <a:pt x="167" y="2234"/>
                      <a:pt x="0" y="4533"/>
                      <a:pt x="1309" y="6034"/>
                    </a:cubicBezTo>
                    <a:cubicBezTo>
                      <a:pt x="1825" y="6626"/>
                      <a:pt x="2484" y="7009"/>
                      <a:pt x="3193" y="7176"/>
                    </a:cubicBezTo>
                    <a:lnTo>
                      <a:pt x="3193" y="7176"/>
                    </a:lnTo>
                    <a:cubicBezTo>
                      <a:pt x="3434" y="8051"/>
                      <a:pt x="3434" y="8051"/>
                      <a:pt x="3434" y="8051"/>
                    </a:cubicBezTo>
                    <a:cubicBezTo>
                      <a:pt x="4184" y="7268"/>
                      <a:pt x="4184" y="7268"/>
                      <a:pt x="4184" y="7268"/>
                    </a:cubicBezTo>
                    <a:cubicBezTo>
                      <a:pt x="4984" y="7234"/>
                      <a:pt x="5785" y="6943"/>
                      <a:pt x="6442" y="6368"/>
                    </a:cubicBezTo>
                    <a:cubicBezTo>
                      <a:pt x="7968" y="5043"/>
                      <a:pt x="8143" y="2750"/>
                      <a:pt x="6825" y="1242"/>
                    </a:cubicBezTo>
                    <a:cubicBezTo>
                      <a:pt x="6117" y="425"/>
                      <a:pt x="5117" y="0"/>
                      <a:pt x="41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65328A7A-B145-4337-8E67-7B49642F30DE}"/>
                </a:ext>
              </a:extLst>
            </p:cNvPr>
            <p:cNvGrpSpPr/>
            <p:nvPr/>
          </p:nvGrpSpPr>
          <p:grpSpPr>
            <a:xfrm>
              <a:off x="3424768" y="2027996"/>
              <a:ext cx="1088925" cy="830023"/>
              <a:chOff x="3412068" y="2000056"/>
              <a:chExt cx="1088925" cy="830023"/>
            </a:xfrm>
          </p:grpSpPr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102EE105-0153-4CA0-BC68-EC65BFD2AE2F}"/>
                  </a:ext>
                </a:extLst>
              </p:cNvPr>
              <p:cNvSpPr txBox="1"/>
              <p:nvPr/>
            </p:nvSpPr>
            <p:spPr>
              <a:xfrm>
                <a:off x="3412309" y="2000056"/>
                <a:ext cx="1088684" cy="460126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130000"/>
                  </a:lnSpc>
                  <a:defRPr sz="1600" b="1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lin ang="2700000" scaled="0"/>
                    </a:gradFill>
                    <a:latin typeface="Lato" panose="020F0502020204030203" pitchFamily="34" charset="0"/>
                    <a:ea typeface="Lato Light" panose="020F0502020204030203" pitchFamily="34" charset="0"/>
                    <a:cs typeface="Segoe UI Light" panose="020B0502040204020203" pitchFamily="34" charset="0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  <a:latin typeface="+mn-lt"/>
                  </a:rPr>
                  <a:t>86</a:t>
                </a:r>
                <a:r>
                  <a:rPr lang="en-US" sz="2000" baseline="30000" dirty="0">
                    <a:solidFill>
                      <a:schemeClr val="bg1"/>
                    </a:solidFill>
                    <a:latin typeface="+mn-lt"/>
                  </a:rPr>
                  <a:t>%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6FE57080-4EA5-4DE6-A789-B182639E10B9}"/>
                  </a:ext>
                </a:extLst>
              </p:cNvPr>
              <p:cNvSpPr txBox="1"/>
              <p:nvPr/>
            </p:nvSpPr>
            <p:spPr>
              <a:xfrm>
                <a:off x="3412068" y="2399192"/>
                <a:ext cx="10863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D" sz="1100" dirty="0">
                    <a:solidFill>
                      <a:schemeClr val="bg1"/>
                    </a:solidFill>
                    <a:ea typeface="Lato Light" panose="020F0502020204030203" pitchFamily="34" charset="0"/>
                    <a:cs typeface="Segoe UI Light" panose="020B0502040204020203" pitchFamily="34" charset="0"/>
                  </a:rPr>
                  <a:t>A wonderful serenity</a:t>
                </a:r>
              </a:p>
            </p:txBody>
          </p:sp>
        </p:grp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1EE54692-4190-4C72-BE43-4FF1FCDAE053}"/>
              </a:ext>
            </a:extLst>
          </p:cNvPr>
          <p:cNvGrpSpPr/>
          <p:nvPr/>
        </p:nvGrpSpPr>
        <p:grpSpPr>
          <a:xfrm>
            <a:off x="5499648" y="2087682"/>
            <a:ext cx="1576603" cy="3575943"/>
            <a:chOff x="5499648" y="2087682"/>
            <a:chExt cx="1576603" cy="3575943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0572071-9D0C-41A3-9B0A-AC501B6F9C7E}"/>
                </a:ext>
              </a:extLst>
            </p:cNvPr>
            <p:cNvGrpSpPr/>
            <p:nvPr/>
          </p:nvGrpSpPr>
          <p:grpSpPr>
            <a:xfrm flipH="1">
              <a:off x="5499648" y="2087682"/>
              <a:ext cx="1576603" cy="3575943"/>
              <a:chOff x="7267651" y="4787921"/>
              <a:chExt cx="3480356" cy="7893908"/>
            </a:xfrm>
            <a:solidFill>
              <a:schemeClr val="accent3"/>
            </a:solidFill>
          </p:grpSpPr>
          <p:sp>
            <p:nvSpPr>
              <p:cNvPr id="41" name="Freeform 187">
                <a:extLst>
                  <a:ext uri="{FF2B5EF4-FFF2-40B4-BE49-F238E27FC236}">
                    <a16:creationId xmlns:a16="http://schemas.microsoft.com/office/drawing/2014/main" id="{8542878A-2009-4E66-A22E-FC76720AA4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0660" y="7805955"/>
                <a:ext cx="1001486" cy="1003463"/>
              </a:xfrm>
              <a:custGeom>
                <a:avLst/>
                <a:gdLst>
                  <a:gd name="T0" fmla="*/ 1158 w 2317"/>
                  <a:gd name="T1" fmla="*/ 2318 h 2319"/>
                  <a:gd name="T2" fmla="*/ 1158 w 2317"/>
                  <a:gd name="T3" fmla="*/ 2318 h 2319"/>
                  <a:gd name="T4" fmla="*/ 2316 w 2317"/>
                  <a:gd name="T5" fmla="*/ 1159 h 2319"/>
                  <a:gd name="T6" fmla="*/ 1158 w 2317"/>
                  <a:gd name="T7" fmla="*/ 0 h 2319"/>
                  <a:gd name="T8" fmla="*/ 0 w 2317"/>
                  <a:gd name="T9" fmla="*/ 1159 h 2319"/>
                  <a:gd name="T10" fmla="*/ 1158 w 2317"/>
                  <a:gd name="T11" fmla="*/ 2318 h 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17" h="2319">
                    <a:moveTo>
                      <a:pt x="1158" y="2318"/>
                    </a:moveTo>
                    <a:lnTo>
                      <a:pt x="1158" y="2318"/>
                    </a:lnTo>
                    <a:cubicBezTo>
                      <a:pt x="1792" y="2318"/>
                      <a:pt x="2316" y="1800"/>
                      <a:pt x="2316" y="1159"/>
                    </a:cubicBezTo>
                    <a:cubicBezTo>
                      <a:pt x="2316" y="526"/>
                      <a:pt x="1792" y="0"/>
                      <a:pt x="1158" y="0"/>
                    </a:cubicBezTo>
                    <a:cubicBezTo>
                      <a:pt x="517" y="0"/>
                      <a:pt x="0" y="526"/>
                      <a:pt x="0" y="1159"/>
                    </a:cubicBezTo>
                    <a:cubicBezTo>
                      <a:pt x="0" y="1800"/>
                      <a:pt x="517" y="2318"/>
                      <a:pt x="1158" y="231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2" name="Freeform 188">
                <a:extLst>
                  <a:ext uri="{FF2B5EF4-FFF2-40B4-BE49-F238E27FC236}">
                    <a16:creationId xmlns:a16="http://schemas.microsoft.com/office/drawing/2014/main" id="{4A66A0DA-C705-407F-8E88-680BCD4022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34799" y="8933656"/>
                <a:ext cx="2213208" cy="3748173"/>
              </a:xfrm>
              <a:custGeom>
                <a:avLst/>
                <a:gdLst>
                  <a:gd name="T0" fmla="*/ 5100 w 5110"/>
                  <a:gd name="T1" fmla="*/ 3341 h 8652"/>
                  <a:gd name="T2" fmla="*/ 5100 w 5110"/>
                  <a:gd name="T3" fmla="*/ 3341 h 8652"/>
                  <a:gd name="T4" fmla="*/ 5109 w 5110"/>
                  <a:gd name="T5" fmla="*/ 3275 h 8652"/>
                  <a:gd name="T6" fmla="*/ 4576 w 5110"/>
                  <a:gd name="T7" fmla="*/ 458 h 8652"/>
                  <a:gd name="T8" fmla="*/ 4042 w 5110"/>
                  <a:gd name="T9" fmla="*/ 0 h 8652"/>
                  <a:gd name="T10" fmla="*/ 1067 w 5110"/>
                  <a:gd name="T11" fmla="*/ 0 h 8652"/>
                  <a:gd name="T12" fmla="*/ 542 w 5110"/>
                  <a:gd name="T13" fmla="*/ 450 h 8652"/>
                  <a:gd name="T14" fmla="*/ 8 w 5110"/>
                  <a:gd name="T15" fmla="*/ 3275 h 8652"/>
                  <a:gd name="T16" fmla="*/ 8 w 5110"/>
                  <a:gd name="T17" fmla="*/ 3341 h 8652"/>
                  <a:gd name="T18" fmla="*/ 0 w 5110"/>
                  <a:gd name="T19" fmla="*/ 3417 h 8652"/>
                  <a:gd name="T20" fmla="*/ 542 w 5110"/>
                  <a:gd name="T21" fmla="*/ 3959 h 8652"/>
                  <a:gd name="T22" fmla="*/ 1075 w 5110"/>
                  <a:gd name="T23" fmla="*/ 3517 h 8652"/>
                  <a:gd name="T24" fmla="*/ 1409 w 5110"/>
                  <a:gd name="T25" fmla="*/ 1416 h 8652"/>
                  <a:gd name="T26" fmla="*/ 1409 w 5110"/>
                  <a:gd name="T27" fmla="*/ 8110 h 8652"/>
                  <a:gd name="T28" fmla="*/ 1950 w 5110"/>
                  <a:gd name="T29" fmla="*/ 8651 h 8652"/>
                  <a:gd name="T30" fmla="*/ 2492 w 5110"/>
                  <a:gd name="T31" fmla="*/ 8110 h 8652"/>
                  <a:gd name="T32" fmla="*/ 2492 w 5110"/>
                  <a:gd name="T33" fmla="*/ 4793 h 8652"/>
                  <a:gd name="T34" fmla="*/ 2617 w 5110"/>
                  <a:gd name="T35" fmla="*/ 4793 h 8652"/>
                  <a:gd name="T36" fmla="*/ 2617 w 5110"/>
                  <a:gd name="T37" fmla="*/ 8110 h 8652"/>
                  <a:gd name="T38" fmla="*/ 3159 w 5110"/>
                  <a:gd name="T39" fmla="*/ 8651 h 8652"/>
                  <a:gd name="T40" fmla="*/ 3700 w 5110"/>
                  <a:gd name="T41" fmla="*/ 8110 h 8652"/>
                  <a:gd name="T42" fmla="*/ 3700 w 5110"/>
                  <a:gd name="T43" fmla="*/ 1416 h 8652"/>
                  <a:gd name="T44" fmla="*/ 4034 w 5110"/>
                  <a:gd name="T45" fmla="*/ 3517 h 8652"/>
                  <a:gd name="T46" fmla="*/ 4566 w 5110"/>
                  <a:gd name="T47" fmla="*/ 3959 h 8652"/>
                  <a:gd name="T48" fmla="*/ 5109 w 5110"/>
                  <a:gd name="T49" fmla="*/ 3417 h 8652"/>
                  <a:gd name="T50" fmla="*/ 5100 w 5110"/>
                  <a:gd name="T51" fmla="*/ 3341 h 8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10" h="8652">
                    <a:moveTo>
                      <a:pt x="5100" y="3341"/>
                    </a:moveTo>
                    <a:lnTo>
                      <a:pt x="5100" y="3341"/>
                    </a:lnTo>
                    <a:cubicBezTo>
                      <a:pt x="5109" y="3325"/>
                      <a:pt x="5109" y="3300"/>
                      <a:pt x="5109" y="3275"/>
                    </a:cubicBezTo>
                    <a:cubicBezTo>
                      <a:pt x="4576" y="458"/>
                      <a:pt x="4576" y="458"/>
                      <a:pt x="4576" y="458"/>
                    </a:cubicBezTo>
                    <a:cubicBezTo>
                      <a:pt x="4533" y="192"/>
                      <a:pt x="4308" y="0"/>
                      <a:pt x="4042" y="0"/>
                    </a:cubicBezTo>
                    <a:cubicBezTo>
                      <a:pt x="1067" y="0"/>
                      <a:pt x="1067" y="0"/>
                      <a:pt x="1067" y="0"/>
                    </a:cubicBezTo>
                    <a:cubicBezTo>
                      <a:pt x="800" y="0"/>
                      <a:pt x="583" y="192"/>
                      <a:pt x="542" y="450"/>
                    </a:cubicBezTo>
                    <a:cubicBezTo>
                      <a:pt x="8" y="3275"/>
                      <a:pt x="8" y="3275"/>
                      <a:pt x="8" y="3275"/>
                    </a:cubicBezTo>
                    <a:cubicBezTo>
                      <a:pt x="0" y="3300"/>
                      <a:pt x="0" y="3325"/>
                      <a:pt x="8" y="3341"/>
                    </a:cubicBezTo>
                    <a:cubicBezTo>
                      <a:pt x="8" y="3367"/>
                      <a:pt x="0" y="3392"/>
                      <a:pt x="0" y="3417"/>
                    </a:cubicBezTo>
                    <a:cubicBezTo>
                      <a:pt x="0" y="3718"/>
                      <a:pt x="250" y="3959"/>
                      <a:pt x="542" y="3959"/>
                    </a:cubicBezTo>
                    <a:cubicBezTo>
                      <a:pt x="809" y="3959"/>
                      <a:pt x="1034" y="3775"/>
                      <a:pt x="1075" y="3517"/>
                    </a:cubicBezTo>
                    <a:cubicBezTo>
                      <a:pt x="1409" y="1416"/>
                      <a:pt x="1409" y="1416"/>
                      <a:pt x="1409" y="1416"/>
                    </a:cubicBezTo>
                    <a:cubicBezTo>
                      <a:pt x="1409" y="8110"/>
                      <a:pt x="1409" y="8110"/>
                      <a:pt x="1409" y="8110"/>
                    </a:cubicBezTo>
                    <a:cubicBezTo>
                      <a:pt x="1409" y="8409"/>
                      <a:pt x="1650" y="8651"/>
                      <a:pt x="1950" y="8651"/>
                    </a:cubicBezTo>
                    <a:cubicBezTo>
                      <a:pt x="2250" y="8651"/>
                      <a:pt x="2492" y="8409"/>
                      <a:pt x="2492" y="8110"/>
                    </a:cubicBezTo>
                    <a:cubicBezTo>
                      <a:pt x="2492" y="4793"/>
                      <a:pt x="2492" y="4793"/>
                      <a:pt x="2492" y="4793"/>
                    </a:cubicBezTo>
                    <a:cubicBezTo>
                      <a:pt x="2617" y="4793"/>
                      <a:pt x="2617" y="4793"/>
                      <a:pt x="2617" y="4793"/>
                    </a:cubicBezTo>
                    <a:cubicBezTo>
                      <a:pt x="2617" y="8110"/>
                      <a:pt x="2617" y="8110"/>
                      <a:pt x="2617" y="8110"/>
                    </a:cubicBezTo>
                    <a:cubicBezTo>
                      <a:pt x="2617" y="8409"/>
                      <a:pt x="2867" y="8651"/>
                      <a:pt x="3159" y="8651"/>
                    </a:cubicBezTo>
                    <a:cubicBezTo>
                      <a:pt x="3458" y="8651"/>
                      <a:pt x="3700" y="8409"/>
                      <a:pt x="3700" y="8110"/>
                    </a:cubicBezTo>
                    <a:cubicBezTo>
                      <a:pt x="3700" y="1416"/>
                      <a:pt x="3700" y="1416"/>
                      <a:pt x="3700" y="1416"/>
                    </a:cubicBezTo>
                    <a:cubicBezTo>
                      <a:pt x="4034" y="3517"/>
                      <a:pt x="4034" y="3517"/>
                      <a:pt x="4034" y="3517"/>
                    </a:cubicBezTo>
                    <a:cubicBezTo>
                      <a:pt x="4083" y="3775"/>
                      <a:pt x="4308" y="3959"/>
                      <a:pt x="4566" y="3959"/>
                    </a:cubicBezTo>
                    <a:cubicBezTo>
                      <a:pt x="4867" y="3959"/>
                      <a:pt x="5109" y="3718"/>
                      <a:pt x="5109" y="3417"/>
                    </a:cubicBezTo>
                    <a:cubicBezTo>
                      <a:pt x="5109" y="3392"/>
                      <a:pt x="5109" y="3367"/>
                      <a:pt x="5100" y="3341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3" name="Freeform 194">
                <a:extLst>
                  <a:ext uri="{FF2B5EF4-FFF2-40B4-BE49-F238E27FC236}">
                    <a16:creationId xmlns:a16="http://schemas.microsoft.com/office/drawing/2014/main" id="{DA5C5F07-6EA4-48AC-A298-3CD3DCB5FF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67651" y="4787921"/>
                <a:ext cx="3289233" cy="3138450"/>
              </a:xfrm>
              <a:custGeom>
                <a:avLst/>
                <a:gdLst>
                  <a:gd name="T0" fmla="*/ 3743 w 7594"/>
                  <a:gd name="T1" fmla="*/ 0 h 7243"/>
                  <a:gd name="T2" fmla="*/ 3743 w 7594"/>
                  <a:gd name="T3" fmla="*/ 0 h 7243"/>
                  <a:gd name="T4" fmla="*/ 1026 w 7594"/>
                  <a:gd name="T5" fmla="*/ 1425 h 7243"/>
                  <a:gd name="T6" fmla="*/ 1942 w 7594"/>
                  <a:gd name="T7" fmla="*/ 6034 h 7243"/>
                  <a:gd name="T8" fmla="*/ 3851 w 7594"/>
                  <a:gd name="T9" fmla="*/ 6617 h 7243"/>
                  <a:gd name="T10" fmla="*/ 4093 w 7594"/>
                  <a:gd name="T11" fmla="*/ 6609 h 7243"/>
                  <a:gd name="T12" fmla="*/ 4867 w 7594"/>
                  <a:gd name="T13" fmla="*/ 7242 h 7243"/>
                  <a:gd name="T14" fmla="*/ 4984 w 7594"/>
                  <a:gd name="T15" fmla="*/ 6425 h 7243"/>
                  <a:gd name="T16" fmla="*/ 4984 w 7594"/>
                  <a:gd name="T17" fmla="*/ 6425 h 7243"/>
                  <a:gd name="T18" fmla="*/ 6568 w 7594"/>
                  <a:gd name="T19" fmla="*/ 5192 h 7243"/>
                  <a:gd name="T20" fmla="*/ 5651 w 7594"/>
                  <a:gd name="T21" fmla="*/ 583 h 7243"/>
                  <a:gd name="T22" fmla="*/ 3743 w 7594"/>
                  <a:gd name="T23" fmla="*/ 0 h 7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594" h="7243">
                    <a:moveTo>
                      <a:pt x="3743" y="0"/>
                    </a:moveTo>
                    <a:lnTo>
                      <a:pt x="3743" y="0"/>
                    </a:lnTo>
                    <a:cubicBezTo>
                      <a:pt x="2684" y="0"/>
                      <a:pt x="1659" y="491"/>
                      <a:pt x="1026" y="1425"/>
                    </a:cubicBezTo>
                    <a:cubicBezTo>
                      <a:pt x="0" y="2925"/>
                      <a:pt x="418" y="4992"/>
                      <a:pt x="1942" y="6034"/>
                    </a:cubicBezTo>
                    <a:cubicBezTo>
                      <a:pt x="2527" y="6433"/>
                      <a:pt x="3192" y="6617"/>
                      <a:pt x="3851" y="6617"/>
                    </a:cubicBezTo>
                    <a:cubicBezTo>
                      <a:pt x="3934" y="6617"/>
                      <a:pt x="4018" y="6617"/>
                      <a:pt x="4093" y="6609"/>
                    </a:cubicBezTo>
                    <a:cubicBezTo>
                      <a:pt x="4867" y="7242"/>
                      <a:pt x="4867" y="7242"/>
                      <a:pt x="4867" y="7242"/>
                    </a:cubicBezTo>
                    <a:cubicBezTo>
                      <a:pt x="4984" y="6425"/>
                      <a:pt x="4984" y="6425"/>
                      <a:pt x="4984" y="6425"/>
                    </a:cubicBezTo>
                    <a:lnTo>
                      <a:pt x="4984" y="6425"/>
                    </a:lnTo>
                    <a:cubicBezTo>
                      <a:pt x="5610" y="6192"/>
                      <a:pt x="6168" y="5784"/>
                      <a:pt x="6568" y="5192"/>
                    </a:cubicBezTo>
                    <a:cubicBezTo>
                      <a:pt x="7593" y="3691"/>
                      <a:pt x="7177" y="1625"/>
                      <a:pt x="5651" y="583"/>
                    </a:cubicBezTo>
                    <a:cubicBezTo>
                      <a:pt x="5060" y="182"/>
                      <a:pt x="4401" y="0"/>
                      <a:pt x="3743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826F03F4-4686-4130-AB77-5EEB84FC2AF8}"/>
                </a:ext>
              </a:extLst>
            </p:cNvPr>
            <p:cNvGrpSpPr/>
            <p:nvPr/>
          </p:nvGrpSpPr>
          <p:grpSpPr>
            <a:xfrm>
              <a:off x="5812176" y="2283090"/>
              <a:ext cx="1088925" cy="830023"/>
              <a:chOff x="3412068" y="2000056"/>
              <a:chExt cx="1088925" cy="830023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E4C29951-793D-4421-A334-5C6EB2AA4CCC}"/>
                  </a:ext>
                </a:extLst>
              </p:cNvPr>
              <p:cNvSpPr txBox="1"/>
              <p:nvPr/>
            </p:nvSpPr>
            <p:spPr>
              <a:xfrm>
                <a:off x="3412309" y="2000056"/>
                <a:ext cx="1088684" cy="460126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130000"/>
                  </a:lnSpc>
                  <a:defRPr sz="1600" b="1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lin ang="2700000" scaled="0"/>
                    </a:gradFill>
                    <a:latin typeface="Lato" panose="020F0502020204030203" pitchFamily="34" charset="0"/>
                    <a:ea typeface="Lato Light" panose="020F0502020204030203" pitchFamily="34" charset="0"/>
                    <a:cs typeface="Segoe UI Light" panose="020B0502040204020203" pitchFamily="34" charset="0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  <a:latin typeface="+mn-lt"/>
                  </a:rPr>
                  <a:t>80</a:t>
                </a:r>
                <a:r>
                  <a:rPr lang="en-US" sz="2000" baseline="30000" dirty="0">
                    <a:solidFill>
                      <a:schemeClr val="bg1"/>
                    </a:solidFill>
                    <a:latin typeface="+mn-lt"/>
                  </a:rPr>
                  <a:t>%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0EFD042-4324-474B-9310-6A2F3215A96E}"/>
                  </a:ext>
                </a:extLst>
              </p:cNvPr>
              <p:cNvSpPr txBox="1"/>
              <p:nvPr/>
            </p:nvSpPr>
            <p:spPr>
              <a:xfrm>
                <a:off x="3412068" y="2399192"/>
                <a:ext cx="10863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D" sz="1100" dirty="0">
                    <a:solidFill>
                      <a:schemeClr val="bg1"/>
                    </a:solidFill>
                    <a:ea typeface="Lato Light" panose="020F0502020204030203" pitchFamily="34" charset="0"/>
                    <a:cs typeface="Segoe UI Light" panose="020B0502040204020203" pitchFamily="34" charset="0"/>
                  </a:rPr>
                  <a:t>A wonderful serenity</a:t>
                </a:r>
              </a:p>
            </p:txBody>
          </p:sp>
        </p:grp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C050A7F3-6C7E-41DC-97B3-69FA1CC59B57}"/>
              </a:ext>
            </a:extLst>
          </p:cNvPr>
          <p:cNvGrpSpPr/>
          <p:nvPr/>
        </p:nvGrpSpPr>
        <p:grpSpPr>
          <a:xfrm>
            <a:off x="1351645" y="2161280"/>
            <a:ext cx="1695216" cy="3541309"/>
            <a:chOff x="1351645" y="2161280"/>
            <a:chExt cx="1695216" cy="3541309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7041229-FB4F-4440-845C-5F28788427AC}"/>
                </a:ext>
              </a:extLst>
            </p:cNvPr>
            <p:cNvGrpSpPr/>
            <p:nvPr/>
          </p:nvGrpSpPr>
          <p:grpSpPr>
            <a:xfrm flipH="1">
              <a:off x="1351645" y="2161280"/>
              <a:ext cx="1695216" cy="3541309"/>
              <a:chOff x="13750555" y="4950386"/>
              <a:chExt cx="3742195" cy="7817454"/>
            </a:xfrm>
            <a:solidFill>
              <a:schemeClr val="accent1"/>
            </a:solidFill>
          </p:grpSpPr>
          <p:sp>
            <p:nvSpPr>
              <p:cNvPr id="47" name="Freeform 185">
                <a:extLst>
                  <a:ext uri="{FF2B5EF4-FFF2-40B4-BE49-F238E27FC236}">
                    <a16:creationId xmlns:a16="http://schemas.microsoft.com/office/drawing/2014/main" id="{C0A43FC5-3082-4D56-BD8C-FB20FC0BC2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52594" y="7897700"/>
                <a:ext cx="1001486" cy="1003463"/>
              </a:xfrm>
              <a:custGeom>
                <a:avLst/>
                <a:gdLst>
                  <a:gd name="T0" fmla="*/ 1158 w 2317"/>
                  <a:gd name="T1" fmla="*/ 2317 h 2318"/>
                  <a:gd name="T2" fmla="*/ 1158 w 2317"/>
                  <a:gd name="T3" fmla="*/ 2317 h 2318"/>
                  <a:gd name="T4" fmla="*/ 2316 w 2317"/>
                  <a:gd name="T5" fmla="*/ 1159 h 2318"/>
                  <a:gd name="T6" fmla="*/ 1158 w 2317"/>
                  <a:gd name="T7" fmla="*/ 0 h 2318"/>
                  <a:gd name="T8" fmla="*/ 0 w 2317"/>
                  <a:gd name="T9" fmla="*/ 1159 h 2318"/>
                  <a:gd name="T10" fmla="*/ 1158 w 2317"/>
                  <a:gd name="T11" fmla="*/ 2317 h 2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17" h="2318">
                    <a:moveTo>
                      <a:pt x="1158" y="2317"/>
                    </a:moveTo>
                    <a:lnTo>
                      <a:pt x="1158" y="2317"/>
                    </a:lnTo>
                    <a:cubicBezTo>
                      <a:pt x="1800" y="2317"/>
                      <a:pt x="2316" y="1800"/>
                      <a:pt x="2316" y="1159"/>
                    </a:cubicBezTo>
                    <a:cubicBezTo>
                      <a:pt x="2316" y="516"/>
                      <a:pt x="1800" y="0"/>
                      <a:pt x="1158" y="0"/>
                    </a:cubicBezTo>
                    <a:cubicBezTo>
                      <a:pt x="516" y="0"/>
                      <a:pt x="0" y="516"/>
                      <a:pt x="0" y="1159"/>
                    </a:cubicBezTo>
                    <a:cubicBezTo>
                      <a:pt x="0" y="1800"/>
                      <a:pt x="516" y="2317"/>
                      <a:pt x="1158" y="2317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8" name="Freeform 186">
                <a:extLst>
                  <a:ext uri="{FF2B5EF4-FFF2-40B4-BE49-F238E27FC236}">
                    <a16:creationId xmlns:a16="http://schemas.microsoft.com/office/drawing/2014/main" id="{3CFD83DE-48FA-44B8-808F-66AB9F592E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0555" y="9023490"/>
                <a:ext cx="2209386" cy="3744350"/>
              </a:xfrm>
              <a:custGeom>
                <a:avLst/>
                <a:gdLst>
                  <a:gd name="T0" fmla="*/ 5101 w 5102"/>
                  <a:gd name="T1" fmla="*/ 3342 h 8644"/>
                  <a:gd name="T2" fmla="*/ 5101 w 5102"/>
                  <a:gd name="T3" fmla="*/ 3342 h 8644"/>
                  <a:gd name="T4" fmla="*/ 5101 w 5102"/>
                  <a:gd name="T5" fmla="*/ 3276 h 8644"/>
                  <a:gd name="T6" fmla="*/ 4566 w 5102"/>
                  <a:gd name="T7" fmla="*/ 451 h 8644"/>
                  <a:gd name="T8" fmla="*/ 4034 w 5102"/>
                  <a:gd name="T9" fmla="*/ 0 h 8644"/>
                  <a:gd name="T10" fmla="*/ 1067 w 5102"/>
                  <a:gd name="T11" fmla="*/ 0 h 8644"/>
                  <a:gd name="T12" fmla="*/ 533 w 5102"/>
                  <a:gd name="T13" fmla="*/ 451 h 8644"/>
                  <a:gd name="T14" fmla="*/ 0 w 5102"/>
                  <a:gd name="T15" fmla="*/ 3276 h 8644"/>
                  <a:gd name="T16" fmla="*/ 0 w 5102"/>
                  <a:gd name="T17" fmla="*/ 3342 h 8644"/>
                  <a:gd name="T18" fmla="*/ 0 w 5102"/>
                  <a:gd name="T19" fmla="*/ 3418 h 8644"/>
                  <a:gd name="T20" fmla="*/ 541 w 5102"/>
                  <a:gd name="T21" fmla="*/ 3959 h 8644"/>
                  <a:gd name="T22" fmla="*/ 1075 w 5102"/>
                  <a:gd name="T23" fmla="*/ 3510 h 8644"/>
                  <a:gd name="T24" fmla="*/ 1409 w 5102"/>
                  <a:gd name="T25" fmla="*/ 1417 h 8644"/>
                  <a:gd name="T26" fmla="*/ 1400 w 5102"/>
                  <a:gd name="T27" fmla="*/ 8101 h 8644"/>
                  <a:gd name="T28" fmla="*/ 1941 w 5102"/>
                  <a:gd name="T29" fmla="*/ 8643 h 8644"/>
                  <a:gd name="T30" fmla="*/ 2484 w 5102"/>
                  <a:gd name="T31" fmla="*/ 8101 h 8644"/>
                  <a:gd name="T32" fmla="*/ 2484 w 5102"/>
                  <a:gd name="T33" fmla="*/ 4793 h 8644"/>
                  <a:gd name="T34" fmla="*/ 2617 w 5102"/>
                  <a:gd name="T35" fmla="*/ 4793 h 8644"/>
                  <a:gd name="T36" fmla="*/ 2617 w 5102"/>
                  <a:gd name="T37" fmla="*/ 8101 h 8644"/>
                  <a:gd name="T38" fmla="*/ 3158 w 5102"/>
                  <a:gd name="T39" fmla="*/ 8643 h 8644"/>
                  <a:gd name="T40" fmla="*/ 3700 w 5102"/>
                  <a:gd name="T41" fmla="*/ 8101 h 8644"/>
                  <a:gd name="T42" fmla="*/ 3692 w 5102"/>
                  <a:gd name="T43" fmla="*/ 1417 h 8644"/>
                  <a:gd name="T44" fmla="*/ 4026 w 5102"/>
                  <a:gd name="T45" fmla="*/ 3518 h 8644"/>
                  <a:gd name="T46" fmla="*/ 4558 w 5102"/>
                  <a:gd name="T47" fmla="*/ 3959 h 8644"/>
                  <a:gd name="T48" fmla="*/ 5101 w 5102"/>
                  <a:gd name="T49" fmla="*/ 3418 h 8644"/>
                  <a:gd name="T50" fmla="*/ 5101 w 5102"/>
                  <a:gd name="T51" fmla="*/ 3342 h 8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02" h="8644">
                    <a:moveTo>
                      <a:pt x="5101" y="3342"/>
                    </a:moveTo>
                    <a:lnTo>
                      <a:pt x="5101" y="3342"/>
                    </a:lnTo>
                    <a:cubicBezTo>
                      <a:pt x="5101" y="3317"/>
                      <a:pt x="5101" y="3301"/>
                      <a:pt x="5101" y="3276"/>
                    </a:cubicBezTo>
                    <a:cubicBezTo>
                      <a:pt x="4566" y="451"/>
                      <a:pt x="4566" y="451"/>
                      <a:pt x="4566" y="451"/>
                    </a:cubicBezTo>
                    <a:cubicBezTo>
                      <a:pt x="4525" y="193"/>
                      <a:pt x="4300" y="0"/>
                      <a:pt x="4034" y="0"/>
                    </a:cubicBezTo>
                    <a:cubicBezTo>
                      <a:pt x="1067" y="0"/>
                      <a:pt x="1067" y="0"/>
                      <a:pt x="1067" y="0"/>
                    </a:cubicBezTo>
                    <a:cubicBezTo>
                      <a:pt x="799" y="0"/>
                      <a:pt x="575" y="193"/>
                      <a:pt x="533" y="451"/>
                    </a:cubicBezTo>
                    <a:cubicBezTo>
                      <a:pt x="0" y="3276"/>
                      <a:pt x="0" y="3276"/>
                      <a:pt x="0" y="3276"/>
                    </a:cubicBezTo>
                    <a:cubicBezTo>
                      <a:pt x="0" y="3301"/>
                      <a:pt x="0" y="3317"/>
                      <a:pt x="0" y="3342"/>
                    </a:cubicBezTo>
                    <a:cubicBezTo>
                      <a:pt x="0" y="3367"/>
                      <a:pt x="0" y="3393"/>
                      <a:pt x="0" y="3418"/>
                    </a:cubicBezTo>
                    <a:cubicBezTo>
                      <a:pt x="0" y="3717"/>
                      <a:pt x="242" y="3959"/>
                      <a:pt x="541" y="3959"/>
                    </a:cubicBezTo>
                    <a:cubicBezTo>
                      <a:pt x="799" y="3959"/>
                      <a:pt x="1024" y="3768"/>
                      <a:pt x="1075" y="3510"/>
                    </a:cubicBezTo>
                    <a:cubicBezTo>
                      <a:pt x="1409" y="1417"/>
                      <a:pt x="1409" y="1417"/>
                      <a:pt x="1409" y="1417"/>
                    </a:cubicBezTo>
                    <a:cubicBezTo>
                      <a:pt x="1400" y="8101"/>
                      <a:pt x="1400" y="8101"/>
                      <a:pt x="1400" y="8101"/>
                    </a:cubicBezTo>
                    <a:cubicBezTo>
                      <a:pt x="1400" y="8401"/>
                      <a:pt x="1642" y="8643"/>
                      <a:pt x="1941" y="8643"/>
                    </a:cubicBezTo>
                    <a:cubicBezTo>
                      <a:pt x="2242" y="8643"/>
                      <a:pt x="2484" y="8401"/>
                      <a:pt x="2484" y="8101"/>
                    </a:cubicBezTo>
                    <a:cubicBezTo>
                      <a:pt x="2484" y="4793"/>
                      <a:pt x="2484" y="4793"/>
                      <a:pt x="2484" y="4793"/>
                    </a:cubicBezTo>
                    <a:cubicBezTo>
                      <a:pt x="2617" y="4793"/>
                      <a:pt x="2617" y="4793"/>
                      <a:pt x="2617" y="4793"/>
                    </a:cubicBezTo>
                    <a:cubicBezTo>
                      <a:pt x="2617" y="8101"/>
                      <a:pt x="2617" y="8101"/>
                      <a:pt x="2617" y="8101"/>
                    </a:cubicBezTo>
                    <a:cubicBezTo>
                      <a:pt x="2617" y="8401"/>
                      <a:pt x="2859" y="8643"/>
                      <a:pt x="3158" y="8643"/>
                    </a:cubicBezTo>
                    <a:cubicBezTo>
                      <a:pt x="3458" y="8643"/>
                      <a:pt x="3700" y="8401"/>
                      <a:pt x="3700" y="8101"/>
                    </a:cubicBezTo>
                    <a:cubicBezTo>
                      <a:pt x="3692" y="1417"/>
                      <a:pt x="3692" y="1417"/>
                      <a:pt x="3692" y="1417"/>
                    </a:cubicBezTo>
                    <a:cubicBezTo>
                      <a:pt x="4026" y="3518"/>
                      <a:pt x="4026" y="3518"/>
                      <a:pt x="4026" y="3518"/>
                    </a:cubicBezTo>
                    <a:cubicBezTo>
                      <a:pt x="4075" y="3768"/>
                      <a:pt x="4300" y="3959"/>
                      <a:pt x="4558" y="3959"/>
                    </a:cubicBezTo>
                    <a:cubicBezTo>
                      <a:pt x="4859" y="3959"/>
                      <a:pt x="5101" y="3717"/>
                      <a:pt x="5101" y="3418"/>
                    </a:cubicBezTo>
                    <a:cubicBezTo>
                      <a:pt x="5101" y="3393"/>
                      <a:pt x="5101" y="3367"/>
                      <a:pt x="5101" y="334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9" name="Freeform 192">
                <a:extLst>
                  <a:ext uri="{FF2B5EF4-FFF2-40B4-BE49-F238E27FC236}">
                    <a16:creationId xmlns:a16="http://schemas.microsoft.com/office/drawing/2014/main" id="{C6D13C73-01F0-49B2-8B87-DD4A87DB3B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38599" y="4950386"/>
                <a:ext cx="3054151" cy="2809696"/>
              </a:xfrm>
              <a:custGeom>
                <a:avLst/>
                <a:gdLst>
                  <a:gd name="T0" fmla="*/ 3551 w 7053"/>
                  <a:gd name="T1" fmla="*/ 0 h 6486"/>
                  <a:gd name="T2" fmla="*/ 3551 w 7053"/>
                  <a:gd name="T3" fmla="*/ 0 h 6486"/>
                  <a:gd name="T4" fmla="*/ 2334 w 7053"/>
                  <a:gd name="T5" fmla="*/ 242 h 6486"/>
                  <a:gd name="T6" fmla="*/ 651 w 7053"/>
                  <a:gd name="T7" fmla="*/ 4294 h 6486"/>
                  <a:gd name="T8" fmla="*/ 1867 w 7053"/>
                  <a:gd name="T9" fmla="*/ 5709 h 6486"/>
                  <a:gd name="T10" fmla="*/ 1834 w 7053"/>
                  <a:gd name="T11" fmla="*/ 6485 h 6486"/>
                  <a:gd name="T12" fmla="*/ 2651 w 7053"/>
                  <a:gd name="T13" fmla="*/ 6059 h 6486"/>
                  <a:gd name="T14" fmla="*/ 3509 w 7053"/>
                  <a:gd name="T15" fmla="*/ 6176 h 6486"/>
                  <a:gd name="T16" fmla="*/ 4718 w 7053"/>
                  <a:gd name="T17" fmla="*/ 5934 h 6486"/>
                  <a:gd name="T18" fmla="*/ 6402 w 7053"/>
                  <a:gd name="T19" fmla="*/ 1884 h 6486"/>
                  <a:gd name="T20" fmla="*/ 3551 w 7053"/>
                  <a:gd name="T21" fmla="*/ 0 h 6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053" h="6486">
                    <a:moveTo>
                      <a:pt x="3551" y="0"/>
                    </a:moveTo>
                    <a:lnTo>
                      <a:pt x="3551" y="0"/>
                    </a:lnTo>
                    <a:cubicBezTo>
                      <a:pt x="3143" y="0"/>
                      <a:pt x="2734" y="76"/>
                      <a:pt x="2334" y="242"/>
                    </a:cubicBezTo>
                    <a:cubicBezTo>
                      <a:pt x="751" y="909"/>
                      <a:pt x="0" y="2717"/>
                      <a:pt x="651" y="4294"/>
                    </a:cubicBezTo>
                    <a:cubicBezTo>
                      <a:pt x="909" y="4902"/>
                      <a:pt x="1343" y="5385"/>
                      <a:pt x="1867" y="5709"/>
                    </a:cubicBezTo>
                    <a:cubicBezTo>
                      <a:pt x="1834" y="6485"/>
                      <a:pt x="1834" y="6485"/>
                      <a:pt x="1834" y="6485"/>
                    </a:cubicBezTo>
                    <a:cubicBezTo>
                      <a:pt x="2651" y="6059"/>
                      <a:pt x="2651" y="6059"/>
                      <a:pt x="2651" y="6059"/>
                    </a:cubicBezTo>
                    <a:cubicBezTo>
                      <a:pt x="2926" y="6135"/>
                      <a:pt x="3209" y="6176"/>
                      <a:pt x="3509" y="6176"/>
                    </a:cubicBezTo>
                    <a:cubicBezTo>
                      <a:pt x="3909" y="6176"/>
                      <a:pt x="4318" y="6102"/>
                      <a:pt x="4718" y="5934"/>
                    </a:cubicBezTo>
                    <a:cubicBezTo>
                      <a:pt x="6302" y="5268"/>
                      <a:pt x="7052" y="3459"/>
                      <a:pt x="6402" y="1884"/>
                    </a:cubicBezTo>
                    <a:cubicBezTo>
                      <a:pt x="5909" y="709"/>
                      <a:pt x="4759" y="0"/>
                      <a:pt x="3551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F0E4C09-506D-478E-99B5-4B6C95A0E404}"/>
                </a:ext>
              </a:extLst>
            </p:cNvPr>
            <p:cNvGrpSpPr/>
            <p:nvPr/>
          </p:nvGrpSpPr>
          <p:grpSpPr>
            <a:xfrm>
              <a:off x="1507911" y="2308490"/>
              <a:ext cx="1088925" cy="830023"/>
              <a:chOff x="3412068" y="2000056"/>
              <a:chExt cx="1088925" cy="830023"/>
            </a:xfrm>
          </p:grpSpPr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FCC078A-010B-4699-8F68-3ED3D55631E6}"/>
                  </a:ext>
                </a:extLst>
              </p:cNvPr>
              <p:cNvSpPr txBox="1"/>
              <p:nvPr/>
            </p:nvSpPr>
            <p:spPr>
              <a:xfrm>
                <a:off x="3412309" y="2000056"/>
                <a:ext cx="1088684" cy="460126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130000"/>
                  </a:lnSpc>
                  <a:defRPr sz="1600" b="1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lin ang="2700000" scaled="0"/>
                    </a:gradFill>
                    <a:latin typeface="Lato" panose="020F0502020204030203" pitchFamily="34" charset="0"/>
                    <a:ea typeface="Lato Light" panose="020F0502020204030203" pitchFamily="34" charset="0"/>
                    <a:cs typeface="Segoe UI Light" panose="020B0502040204020203" pitchFamily="34" charset="0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  <a:latin typeface="+mn-lt"/>
                  </a:rPr>
                  <a:t>73</a:t>
                </a:r>
                <a:r>
                  <a:rPr lang="en-US" sz="2000" baseline="30000" dirty="0">
                    <a:solidFill>
                      <a:schemeClr val="bg1"/>
                    </a:solidFill>
                    <a:latin typeface="+mn-lt"/>
                  </a:rPr>
                  <a:t>%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C54F9EAE-8EF3-42D7-985E-E85A4CFCB402}"/>
                  </a:ext>
                </a:extLst>
              </p:cNvPr>
              <p:cNvSpPr txBox="1"/>
              <p:nvPr/>
            </p:nvSpPr>
            <p:spPr>
              <a:xfrm>
                <a:off x="3412068" y="2399192"/>
                <a:ext cx="10863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D" sz="1100" dirty="0">
                    <a:solidFill>
                      <a:schemeClr val="bg1"/>
                    </a:solidFill>
                    <a:ea typeface="Lato Light" panose="020F0502020204030203" pitchFamily="34" charset="0"/>
                    <a:cs typeface="Segoe UI Light" panose="020B0502040204020203" pitchFamily="34" charset="0"/>
                  </a:rPr>
                  <a:t>A wonderful serenity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021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Freeform 161">
            <a:extLst>
              <a:ext uri="{FF2B5EF4-FFF2-40B4-BE49-F238E27FC236}">
                <a16:creationId xmlns:a16="http://schemas.microsoft.com/office/drawing/2014/main" id="{3670C9B0-3D3A-4407-B176-E1D57D87BE57}"/>
              </a:ext>
            </a:extLst>
          </p:cNvPr>
          <p:cNvSpPr>
            <a:spLocks/>
          </p:cNvSpPr>
          <p:nvPr/>
        </p:nvSpPr>
        <p:spPr bwMode="auto">
          <a:xfrm>
            <a:off x="5902960" y="1130059"/>
            <a:ext cx="5596126" cy="4577023"/>
          </a:xfrm>
          <a:custGeom>
            <a:avLst/>
            <a:gdLst>
              <a:gd name="T0" fmla="*/ 635 w 1096"/>
              <a:gd name="T1" fmla="*/ 164 h 894"/>
              <a:gd name="T2" fmla="*/ 615 w 1096"/>
              <a:gd name="T3" fmla="*/ 162 h 894"/>
              <a:gd name="T4" fmla="*/ 407 w 1096"/>
              <a:gd name="T5" fmla="*/ 105 h 894"/>
              <a:gd name="T6" fmla="*/ 240 w 1096"/>
              <a:gd name="T7" fmla="*/ 77 h 894"/>
              <a:gd name="T8" fmla="*/ 240 w 1096"/>
              <a:gd name="T9" fmla="*/ 77 h 894"/>
              <a:gd name="T10" fmla="*/ 207 w 1096"/>
              <a:gd name="T11" fmla="*/ 58 h 894"/>
              <a:gd name="T12" fmla="*/ 104 w 1096"/>
              <a:gd name="T13" fmla="*/ 0 h 894"/>
              <a:gd name="T14" fmla="*/ 0 w 1096"/>
              <a:gd name="T15" fmla="*/ 72 h 894"/>
              <a:gd name="T16" fmla="*/ 22 w 1096"/>
              <a:gd name="T17" fmla="*/ 116 h 894"/>
              <a:gd name="T18" fmla="*/ 79 w 1096"/>
              <a:gd name="T19" fmla="*/ 254 h 894"/>
              <a:gd name="T20" fmla="*/ 81 w 1096"/>
              <a:gd name="T21" fmla="*/ 296 h 894"/>
              <a:gd name="T22" fmla="*/ 87 w 1096"/>
              <a:gd name="T23" fmla="*/ 315 h 894"/>
              <a:gd name="T24" fmla="*/ 165 w 1096"/>
              <a:gd name="T25" fmla="*/ 437 h 894"/>
              <a:gd name="T26" fmla="*/ 533 w 1096"/>
              <a:gd name="T27" fmla="*/ 855 h 894"/>
              <a:gd name="T28" fmla="*/ 1067 w 1096"/>
              <a:gd name="T29" fmla="*/ 581 h 894"/>
              <a:gd name="T30" fmla="*/ 635 w 1096"/>
              <a:gd name="T31" fmla="*/ 164 h 8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96" h="894">
                <a:moveTo>
                  <a:pt x="635" y="164"/>
                </a:moveTo>
                <a:cubicBezTo>
                  <a:pt x="632" y="164"/>
                  <a:pt x="625" y="163"/>
                  <a:pt x="615" y="162"/>
                </a:cubicBezTo>
                <a:cubicBezTo>
                  <a:pt x="542" y="158"/>
                  <a:pt x="472" y="138"/>
                  <a:pt x="407" y="105"/>
                </a:cubicBezTo>
                <a:cubicBezTo>
                  <a:pt x="352" y="78"/>
                  <a:pt x="279" y="66"/>
                  <a:pt x="240" y="77"/>
                </a:cubicBezTo>
                <a:cubicBezTo>
                  <a:pt x="240" y="77"/>
                  <a:pt x="240" y="77"/>
                  <a:pt x="240" y="77"/>
                </a:cubicBezTo>
                <a:cubicBezTo>
                  <a:pt x="225" y="81"/>
                  <a:pt x="211" y="72"/>
                  <a:pt x="207" y="58"/>
                </a:cubicBezTo>
                <a:cubicBezTo>
                  <a:pt x="197" y="24"/>
                  <a:pt x="152" y="0"/>
                  <a:pt x="104" y="0"/>
                </a:cubicBezTo>
                <a:cubicBezTo>
                  <a:pt x="47" y="0"/>
                  <a:pt x="0" y="32"/>
                  <a:pt x="0" y="72"/>
                </a:cubicBezTo>
                <a:cubicBezTo>
                  <a:pt x="0" y="88"/>
                  <a:pt x="8" y="104"/>
                  <a:pt x="22" y="116"/>
                </a:cubicBezTo>
                <a:cubicBezTo>
                  <a:pt x="62" y="151"/>
                  <a:pt x="84" y="202"/>
                  <a:pt x="79" y="254"/>
                </a:cubicBezTo>
                <a:cubicBezTo>
                  <a:pt x="78" y="269"/>
                  <a:pt x="78" y="282"/>
                  <a:pt x="81" y="296"/>
                </a:cubicBezTo>
                <a:cubicBezTo>
                  <a:pt x="83" y="302"/>
                  <a:pt x="84" y="309"/>
                  <a:pt x="87" y="315"/>
                </a:cubicBezTo>
                <a:cubicBezTo>
                  <a:pt x="102" y="353"/>
                  <a:pt x="162" y="401"/>
                  <a:pt x="165" y="437"/>
                </a:cubicBezTo>
                <a:cubicBezTo>
                  <a:pt x="193" y="715"/>
                  <a:pt x="266" y="816"/>
                  <a:pt x="533" y="855"/>
                </a:cubicBezTo>
                <a:cubicBezTo>
                  <a:pt x="800" y="894"/>
                  <a:pt x="1039" y="772"/>
                  <a:pt x="1067" y="581"/>
                </a:cubicBezTo>
                <a:cubicBezTo>
                  <a:pt x="1096" y="390"/>
                  <a:pt x="1050" y="169"/>
                  <a:pt x="635" y="164"/>
                </a:cubicBezTo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6" name="Freeform 162">
            <a:extLst>
              <a:ext uri="{FF2B5EF4-FFF2-40B4-BE49-F238E27FC236}">
                <a16:creationId xmlns:a16="http://schemas.microsoft.com/office/drawing/2014/main" id="{D50F87CA-9CF5-44B1-B929-A953CE2ABBBC}"/>
              </a:ext>
            </a:extLst>
          </p:cNvPr>
          <p:cNvSpPr>
            <a:spLocks/>
          </p:cNvSpPr>
          <p:nvPr/>
        </p:nvSpPr>
        <p:spPr bwMode="auto">
          <a:xfrm>
            <a:off x="6990599" y="829096"/>
            <a:ext cx="557229" cy="366519"/>
          </a:xfrm>
          <a:custGeom>
            <a:avLst/>
            <a:gdLst>
              <a:gd name="T0" fmla="*/ 92 w 109"/>
              <a:gd name="T1" fmla="*/ 21 h 72"/>
              <a:gd name="T2" fmla="*/ 78 w 109"/>
              <a:gd name="T3" fmla="*/ 14 h 72"/>
              <a:gd name="T4" fmla="*/ 44 w 109"/>
              <a:gd name="T5" fmla="*/ 0 h 72"/>
              <a:gd name="T6" fmla="*/ 0 w 109"/>
              <a:gd name="T7" fmla="*/ 36 h 72"/>
              <a:gd name="T8" fmla="*/ 44 w 109"/>
              <a:gd name="T9" fmla="*/ 72 h 72"/>
              <a:gd name="T10" fmla="*/ 74 w 109"/>
              <a:gd name="T11" fmla="*/ 62 h 72"/>
              <a:gd name="T12" fmla="*/ 88 w 109"/>
              <a:gd name="T13" fmla="*/ 58 h 72"/>
              <a:gd name="T14" fmla="*/ 109 w 109"/>
              <a:gd name="T15" fmla="*/ 40 h 72"/>
              <a:gd name="T16" fmla="*/ 92 w 109"/>
              <a:gd name="T17" fmla="*/ 21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9" h="72">
                <a:moveTo>
                  <a:pt x="92" y="21"/>
                </a:moveTo>
                <a:cubicBezTo>
                  <a:pt x="87" y="20"/>
                  <a:pt x="82" y="18"/>
                  <a:pt x="78" y="14"/>
                </a:cubicBezTo>
                <a:cubicBezTo>
                  <a:pt x="70" y="5"/>
                  <a:pt x="57" y="0"/>
                  <a:pt x="44" y="0"/>
                </a:cubicBezTo>
                <a:cubicBezTo>
                  <a:pt x="20" y="0"/>
                  <a:pt x="0" y="16"/>
                  <a:pt x="0" y="36"/>
                </a:cubicBezTo>
                <a:cubicBezTo>
                  <a:pt x="0" y="56"/>
                  <a:pt x="20" y="72"/>
                  <a:pt x="44" y="72"/>
                </a:cubicBezTo>
                <a:cubicBezTo>
                  <a:pt x="55" y="72"/>
                  <a:pt x="66" y="68"/>
                  <a:pt x="74" y="62"/>
                </a:cubicBezTo>
                <a:cubicBezTo>
                  <a:pt x="78" y="59"/>
                  <a:pt x="83" y="58"/>
                  <a:pt x="88" y="58"/>
                </a:cubicBezTo>
                <a:cubicBezTo>
                  <a:pt x="99" y="60"/>
                  <a:pt x="109" y="51"/>
                  <a:pt x="109" y="40"/>
                </a:cubicBezTo>
                <a:cubicBezTo>
                  <a:pt x="109" y="30"/>
                  <a:pt x="101" y="22"/>
                  <a:pt x="92" y="21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3A44AF3-1131-4068-9E3B-384697C5AAF6}"/>
              </a:ext>
            </a:extLst>
          </p:cNvPr>
          <p:cNvGrpSpPr/>
          <p:nvPr/>
        </p:nvGrpSpPr>
        <p:grpSpPr>
          <a:xfrm>
            <a:off x="10232657" y="1693247"/>
            <a:ext cx="441016" cy="300964"/>
            <a:chOff x="10232657" y="1693247"/>
            <a:chExt cx="441016" cy="300964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68" name="Oval 164">
              <a:extLst>
                <a:ext uri="{FF2B5EF4-FFF2-40B4-BE49-F238E27FC236}">
                  <a16:creationId xmlns:a16="http://schemas.microsoft.com/office/drawing/2014/main" id="{A0153D87-0E3D-459C-A5D4-F30D9DB53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32657" y="1812441"/>
              <a:ext cx="306923" cy="1817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9" name="Oval 165">
              <a:extLst>
                <a:ext uri="{FF2B5EF4-FFF2-40B4-BE49-F238E27FC236}">
                  <a16:creationId xmlns:a16="http://schemas.microsoft.com/office/drawing/2014/main" id="{35B56A93-9D09-426A-9D5C-5E05EDAC95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81298" y="1693247"/>
              <a:ext cx="92375" cy="923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680A35D-1574-45E4-A5E3-40D765680E86}"/>
              </a:ext>
            </a:extLst>
          </p:cNvPr>
          <p:cNvGrpSpPr/>
          <p:nvPr/>
        </p:nvGrpSpPr>
        <p:grpSpPr>
          <a:xfrm>
            <a:off x="5622856" y="1436982"/>
            <a:ext cx="5709359" cy="4591922"/>
            <a:chOff x="5622856" y="1436982"/>
            <a:chExt cx="5709359" cy="4591922"/>
          </a:xfrm>
        </p:grpSpPr>
        <p:sp>
          <p:nvSpPr>
            <p:cNvPr id="170" name="Freeform 166">
              <a:extLst>
                <a:ext uri="{FF2B5EF4-FFF2-40B4-BE49-F238E27FC236}">
                  <a16:creationId xmlns:a16="http://schemas.microsoft.com/office/drawing/2014/main" id="{A19F3E13-7D7F-47C5-9AEE-B8F20888E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2856" y="3910243"/>
              <a:ext cx="661523" cy="1805779"/>
            </a:xfrm>
            <a:custGeom>
              <a:avLst/>
              <a:gdLst>
                <a:gd name="T0" fmla="*/ 118 w 130"/>
                <a:gd name="T1" fmla="*/ 122 h 353"/>
                <a:gd name="T2" fmla="*/ 91 w 130"/>
                <a:gd name="T3" fmla="*/ 46 h 353"/>
                <a:gd name="T4" fmla="*/ 6 w 130"/>
                <a:gd name="T5" fmla="*/ 0 h 353"/>
                <a:gd name="T6" fmla="*/ 31 w 130"/>
                <a:gd name="T7" fmla="*/ 94 h 353"/>
                <a:gd name="T8" fmla="*/ 102 w 130"/>
                <a:gd name="T9" fmla="*/ 136 h 353"/>
                <a:gd name="T10" fmla="*/ 116 w 130"/>
                <a:gd name="T11" fmla="*/ 156 h 353"/>
                <a:gd name="T12" fmla="*/ 94 w 130"/>
                <a:gd name="T13" fmla="*/ 353 h 353"/>
                <a:gd name="T14" fmla="*/ 113 w 130"/>
                <a:gd name="T15" fmla="*/ 351 h 353"/>
                <a:gd name="T16" fmla="*/ 118 w 130"/>
                <a:gd name="T17" fmla="*/ 122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53">
                  <a:moveTo>
                    <a:pt x="118" y="122"/>
                  </a:moveTo>
                  <a:cubicBezTo>
                    <a:pt x="115" y="102"/>
                    <a:pt x="111" y="70"/>
                    <a:pt x="91" y="46"/>
                  </a:cubicBezTo>
                  <a:cubicBezTo>
                    <a:pt x="61" y="7"/>
                    <a:pt x="6" y="0"/>
                    <a:pt x="6" y="0"/>
                  </a:cubicBezTo>
                  <a:cubicBezTo>
                    <a:pt x="6" y="0"/>
                    <a:pt x="0" y="56"/>
                    <a:pt x="31" y="94"/>
                  </a:cubicBezTo>
                  <a:cubicBezTo>
                    <a:pt x="47" y="115"/>
                    <a:pt x="83" y="130"/>
                    <a:pt x="102" y="136"/>
                  </a:cubicBezTo>
                  <a:cubicBezTo>
                    <a:pt x="111" y="139"/>
                    <a:pt x="116" y="147"/>
                    <a:pt x="116" y="156"/>
                  </a:cubicBezTo>
                  <a:cubicBezTo>
                    <a:pt x="114" y="289"/>
                    <a:pt x="94" y="353"/>
                    <a:pt x="94" y="353"/>
                  </a:cubicBezTo>
                  <a:cubicBezTo>
                    <a:pt x="113" y="351"/>
                    <a:pt x="113" y="351"/>
                    <a:pt x="113" y="351"/>
                  </a:cubicBezTo>
                  <a:cubicBezTo>
                    <a:pt x="130" y="206"/>
                    <a:pt x="122" y="150"/>
                    <a:pt x="118" y="122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1" name="Freeform 167">
              <a:extLst>
                <a:ext uri="{FF2B5EF4-FFF2-40B4-BE49-F238E27FC236}">
                  <a16:creationId xmlns:a16="http://schemas.microsoft.com/office/drawing/2014/main" id="{DD5D12B3-0155-4235-AA5B-20E58332D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5895" y="3966860"/>
              <a:ext cx="733039" cy="1469058"/>
            </a:xfrm>
            <a:custGeom>
              <a:avLst/>
              <a:gdLst>
                <a:gd name="T0" fmla="*/ 30 w 143"/>
                <a:gd name="T1" fmla="*/ 88 h 287"/>
                <a:gd name="T2" fmla="*/ 64 w 143"/>
                <a:gd name="T3" fmla="*/ 28 h 287"/>
                <a:gd name="T4" fmla="*/ 143 w 143"/>
                <a:gd name="T5" fmla="*/ 2 h 287"/>
                <a:gd name="T6" fmla="*/ 108 w 143"/>
                <a:gd name="T7" fmla="*/ 78 h 287"/>
                <a:gd name="T8" fmla="*/ 41 w 143"/>
                <a:gd name="T9" fmla="*/ 103 h 287"/>
                <a:gd name="T10" fmla="*/ 27 w 143"/>
                <a:gd name="T11" fmla="*/ 117 h 287"/>
                <a:gd name="T12" fmla="*/ 16 w 143"/>
                <a:gd name="T13" fmla="*/ 287 h 287"/>
                <a:gd name="T14" fmla="*/ 0 w 143"/>
                <a:gd name="T15" fmla="*/ 282 h 287"/>
                <a:gd name="T16" fmla="*/ 30 w 143"/>
                <a:gd name="T17" fmla="*/ 88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287">
                  <a:moveTo>
                    <a:pt x="30" y="88"/>
                  </a:moveTo>
                  <a:cubicBezTo>
                    <a:pt x="35" y="72"/>
                    <a:pt x="44" y="46"/>
                    <a:pt x="64" y="28"/>
                  </a:cubicBezTo>
                  <a:cubicBezTo>
                    <a:pt x="96" y="0"/>
                    <a:pt x="143" y="2"/>
                    <a:pt x="143" y="2"/>
                  </a:cubicBezTo>
                  <a:cubicBezTo>
                    <a:pt x="143" y="2"/>
                    <a:pt x="140" y="50"/>
                    <a:pt x="108" y="78"/>
                  </a:cubicBezTo>
                  <a:cubicBezTo>
                    <a:pt x="91" y="93"/>
                    <a:pt x="59" y="101"/>
                    <a:pt x="41" y="103"/>
                  </a:cubicBezTo>
                  <a:cubicBezTo>
                    <a:pt x="34" y="104"/>
                    <a:pt x="28" y="110"/>
                    <a:pt x="27" y="117"/>
                  </a:cubicBezTo>
                  <a:cubicBezTo>
                    <a:pt x="8" y="230"/>
                    <a:pt x="16" y="287"/>
                    <a:pt x="16" y="287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7" y="158"/>
                    <a:pt x="23" y="111"/>
                    <a:pt x="30" y="88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Freeform 168">
              <a:extLst>
                <a:ext uri="{FF2B5EF4-FFF2-40B4-BE49-F238E27FC236}">
                  <a16:creationId xmlns:a16="http://schemas.microsoft.com/office/drawing/2014/main" id="{7A0292A5-85FB-4C29-82AA-0A01C3111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621" y="3391752"/>
              <a:ext cx="756877" cy="2008407"/>
            </a:xfrm>
            <a:custGeom>
              <a:avLst/>
              <a:gdLst>
                <a:gd name="T0" fmla="*/ 24 w 148"/>
                <a:gd name="T1" fmla="*/ 114 h 392"/>
                <a:gd name="T2" fmla="*/ 57 w 148"/>
                <a:gd name="T3" fmla="*/ 39 h 392"/>
                <a:gd name="T4" fmla="*/ 147 w 148"/>
                <a:gd name="T5" fmla="*/ 0 h 392"/>
                <a:gd name="T6" fmla="*/ 114 w 148"/>
                <a:gd name="T7" fmla="*/ 92 h 392"/>
                <a:gd name="T8" fmla="*/ 39 w 148"/>
                <a:gd name="T9" fmla="*/ 129 h 392"/>
                <a:gd name="T10" fmla="*/ 23 w 148"/>
                <a:gd name="T11" fmla="*/ 148 h 392"/>
                <a:gd name="T12" fmla="*/ 25 w 148"/>
                <a:gd name="T13" fmla="*/ 392 h 392"/>
                <a:gd name="T14" fmla="*/ 6 w 148"/>
                <a:gd name="T15" fmla="*/ 388 h 392"/>
                <a:gd name="T16" fmla="*/ 24 w 148"/>
                <a:gd name="T17" fmla="*/ 11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392">
                  <a:moveTo>
                    <a:pt x="24" y="114"/>
                  </a:moveTo>
                  <a:cubicBezTo>
                    <a:pt x="28" y="94"/>
                    <a:pt x="35" y="62"/>
                    <a:pt x="57" y="39"/>
                  </a:cubicBezTo>
                  <a:cubicBezTo>
                    <a:pt x="91" y="3"/>
                    <a:pt x="147" y="0"/>
                    <a:pt x="147" y="0"/>
                  </a:cubicBezTo>
                  <a:cubicBezTo>
                    <a:pt x="147" y="0"/>
                    <a:pt x="148" y="56"/>
                    <a:pt x="114" y="92"/>
                  </a:cubicBezTo>
                  <a:cubicBezTo>
                    <a:pt x="95" y="112"/>
                    <a:pt x="59" y="125"/>
                    <a:pt x="39" y="129"/>
                  </a:cubicBezTo>
                  <a:cubicBezTo>
                    <a:pt x="30" y="131"/>
                    <a:pt x="24" y="139"/>
                    <a:pt x="23" y="148"/>
                  </a:cubicBezTo>
                  <a:cubicBezTo>
                    <a:pt x="14" y="282"/>
                    <a:pt x="25" y="392"/>
                    <a:pt x="25" y="392"/>
                  </a:cubicBezTo>
                  <a:cubicBezTo>
                    <a:pt x="6" y="388"/>
                    <a:pt x="6" y="388"/>
                    <a:pt x="6" y="388"/>
                  </a:cubicBezTo>
                  <a:cubicBezTo>
                    <a:pt x="0" y="241"/>
                    <a:pt x="18" y="141"/>
                    <a:pt x="24" y="114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3" name="Freeform 169">
              <a:extLst>
                <a:ext uri="{FF2B5EF4-FFF2-40B4-BE49-F238E27FC236}">
                  <a16:creationId xmlns:a16="http://schemas.microsoft.com/office/drawing/2014/main" id="{FC789C11-14B1-446B-B86A-229E35BD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404" y="4804193"/>
              <a:ext cx="351620" cy="625765"/>
            </a:xfrm>
            <a:custGeom>
              <a:avLst/>
              <a:gdLst>
                <a:gd name="T0" fmla="*/ 63 w 69"/>
                <a:gd name="T1" fmla="*/ 50 h 122"/>
                <a:gd name="T2" fmla="*/ 51 w 69"/>
                <a:gd name="T3" fmla="*/ 22 h 122"/>
                <a:gd name="T4" fmla="*/ 41 w 69"/>
                <a:gd name="T5" fmla="*/ 12 h 122"/>
                <a:gd name="T6" fmla="*/ 0 w 69"/>
                <a:gd name="T7" fmla="*/ 4 h 122"/>
                <a:gd name="T8" fmla="*/ 21 w 69"/>
                <a:gd name="T9" fmla="*/ 39 h 122"/>
                <a:gd name="T10" fmla="*/ 52 w 69"/>
                <a:gd name="T11" fmla="*/ 48 h 122"/>
                <a:gd name="T12" fmla="*/ 61 w 69"/>
                <a:gd name="T13" fmla="*/ 58 h 122"/>
                <a:gd name="T14" fmla="*/ 55 w 69"/>
                <a:gd name="T15" fmla="*/ 122 h 122"/>
                <a:gd name="T16" fmla="*/ 66 w 69"/>
                <a:gd name="T17" fmla="*/ 120 h 122"/>
                <a:gd name="T18" fmla="*/ 63 w 69"/>
                <a:gd name="T19" fmla="*/ 5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122">
                  <a:moveTo>
                    <a:pt x="63" y="50"/>
                  </a:moveTo>
                  <a:cubicBezTo>
                    <a:pt x="61" y="40"/>
                    <a:pt x="57" y="31"/>
                    <a:pt x="51" y="22"/>
                  </a:cubicBezTo>
                  <a:cubicBezTo>
                    <a:pt x="48" y="18"/>
                    <a:pt x="45" y="15"/>
                    <a:pt x="41" y="12"/>
                  </a:cubicBezTo>
                  <a:cubicBezTo>
                    <a:pt x="24" y="0"/>
                    <a:pt x="0" y="4"/>
                    <a:pt x="0" y="4"/>
                  </a:cubicBezTo>
                  <a:cubicBezTo>
                    <a:pt x="0" y="4"/>
                    <a:pt x="4" y="27"/>
                    <a:pt x="21" y="39"/>
                  </a:cubicBezTo>
                  <a:cubicBezTo>
                    <a:pt x="31" y="47"/>
                    <a:pt x="43" y="48"/>
                    <a:pt x="52" y="48"/>
                  </a:cubicBezTo>
                  <a:cubicBezTo>
                    <a:pt x="57" y="48"/>
                    <a:pt x="61" y="53"/>
                    <a:pt x="61" y="58"/>
                  </a:cubicBezTo>
                  <a:cubicBezTo>
                    <a:pt x="61" y="85"/>
                    <a:pt x="55" y="122"/>
                    <a:pt x="55" y="122"/>
                  </a:cubicBezTo>
                  <a:cubicBezTo>
                    <a:pt x="66" y="120"/>
                    <a:pt x="66" y="120"/>
                    <a:pt x="66" y="120"/>
                  </a:cubicBezTo>
                  <a:cubicBezTo>
                    <a:pt x="69" y="94"/>
                    <a:pt x="65" y="65"/>
                    <a:pt x="63" y="50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4" name="Freeform 170">
              <a:extLst>
                <a:ext uri="{FF2B5EF4-FFF2-40B4-BE49-F238E27FC236}">
                  <a16:creationId xmlns:a16="http://schemas.microsoft.com/office/drawing/2014/main" id="{0C020A6D-7DB0-488B-811D-5698B1F94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4028" y="4637322"/>
              <a:ext cx="247326" cy="715160"/>
            </a:xfrm>
            <a:custGeom>
              <a:avLst/>
              <a:gdLst>
                <a:gd name="T0" fmla="*/ 39 w 48"/>
                <a:gd name="T1" fmla="*/ 0 h 140"/>
                <a:gd name="T2" fmla="*/ 9 w 48"/>
                <a:gd name="T3" fmla="*/ 29 h 140"/>
                <a:gd name="T4" fmla="*/ 8 w 48"/>
                <a:gd name="T5" fmla="*/ 62 h 140"/>
                <a:gd name="T6" fmla="*/ 8 w 48"/>
                <a:gd name="T7" fmla="*/ 67 h 140"/>
                <a:gd name="T8" fmla="*/ 0 w 48"/>
                <a:gd name="T9" fmla="*/ 140 h 140"/>
                <a:gd name="T10" fmla="*/ 13 w 48"/>
                <a:gd name="T11" fmla="*/ 140 h 140"/>
                <a:gd name="T12" fmla="*/ 12 w 48"/>
                <a:gd name="T13" fmla="*/ 78 h 140"/>
                <a:gd name="T14" fmla="*/ 20 w 48"/>
                <a:gd name="T15" fmla="*/ 65 h 140"/>
                <a:gd name="T16" fmla="*/ 40 w 48"/>
                <a:gd name="T17" fmla="*/ 41 h 140"/>
                <a:gd name="T18" fmla="*/ 39 w 48"/>
                <a:gd name="T1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140">
                  <a:moveTo>
                    <a:pt x="39" y="0"/>
                  </a:moveTo>
                  <a:cubicBezTo>
                    <a:pt x="39" y="0"/>
                    <a:pt x="17" y="9"/>
                    <a:pt x="9" y="29"/>
                  </a:cubicBezTo>
                  <a:cubicBezTo>
                    <a:pt x="5" y="39"/>
                    <a:pt x="7" y="56"/>
                    <a:pt x="8" y="62"/>
                  </a:cubicBezTo>
                  <a:cubicBezTo>
                    <a:pt x="8" y="64"/>
                    <a:pt x="9" y="66"/>
                    <a:pt x="8" y="67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3" y="140"/>
                    <a:pt x="13" y="140"/>
                    <a:pt x="13" y="140"/>
                  </a:cubicBezTo>
                  <a:cubicBezTo>
                    <a:pt x="10" y="113"/>
                    <a:pt x="11" y="90"/>
                    <a:pt x="12" y="78"/>
                  </a:cubicBezTo>
                  <a:cubicBezTo>
                    <a:pt x="13" y="72"/>
                    <a:pt x="15" y="68"/>
                    <a:pt x="20" y="65"/>
                  </a:cubicBezTo>
                  <a:cubicBezTo>
                    <a:pt x="26" y="60"/>
                    <a:pt x="37" y="51"/>
                    <a:pt x="40" y="41"/>
                  </a:cubicBezTo>
                  <a:cubicBezTo>
                    <a:pt x="48" y="22"/>
                    <a:pt x="39" y="0"/>
                    <a:pt x="39" y="0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5" name="Freeform 171">
              <a:extLst>
                <a:ext uri="{FF2B5EF4-FFF2-40B4-BE49-F238E27FC236}">
                  <a16:creationId xmlns:a16="http://schemas.microsoft.com/office/drawing/2014/main" id="{5F33649B-AA63-4DC4-A529-1CFBBF031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5335" y="5352482"/>
              <a:ext cx="667483" cy="610866"/>
            </a:xfrm>
            <a:custGeom>
              <a:avLst/>
              <a:gdLst>
                <a:gd name="T0" fmla="*/ 39 w 131"/>
                <a:gd name="T1" fmla="*/ 119 h 119"/>
                <a:gd name="T2" fmla="*/ 92 w 131"/>
                <a:gd name="T3" fmla="*/ 119 h 119"/>
                <a:gd name="T4" fmla="*/ 97 w 131"/>
                <a:gd name="T5" fmla="*/ 118 h 119"/>
                <a:gd name="T6" fmla="*/ 131 w 131"/>
                <a:gd name="T7" fmla="*/ 61 h 119"/>
                <a:gd name="T8" fmla="*/ 131 w 131"/>
                <a:gd name="T9" fmla="*/ 10 h 119"/>
                <a:gd name="T10" fmla="*/ 121 w 131"/>
                <a:gd name="T11" fmla="*/ 0 h 119"/>
                <a:gd name="T12" fmla="*/ 11 w 131"/>
                <a:gd name="T13" fmla="*/ 0 h 119"/>
                <a:gd name="T14" fmla="*/ 0 w 131"/>
                <a:gd name="T15" fmla="*/ 10 h 119"/>
                <a:gd name="T16" fmla="*/ 0 w 131"/>
                <a:gd name="T17" fmla="*/ 61 h 119"/>
                <a:gd name="T18" fmla="*/ 35 w 131"/>
                <a:gd name="T19" fmla="*/ 118 h 119"/>
                <a:gd name="T20" fmla="*/ 39 w 131"/>
                <a:gd name="T2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1" h="119">
                  <a:moveTo>
                    <a:pt x="39" y="119"/>
                  </a:moveTo>
                  <a:cubicBezTo>
                    <a:pt x="92" y="119"/>
                    <a:pt x="92" y="119"/>
                    <a:pt x="92" y="119"/>
                  </a:cubicBezTo>
                  <a:cubicBezTo>
                    <a:pt x="94" y="119"/>
                    <a:pt x="95" y="119"/>
                    <a:pt x="97" y="118"/>
                  </a:cubicBezTo>
                  <a:cubicBezTo>
                    <a:pt x="117" y="107"/>
                    <a:pt x="131" y="85"/>
                    <a:pt x="131" y="61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1" y="4"/>
                    <a:pt x="126" y="0"/>
                    <a:pt x="1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85"/>
                    <a:pt x="14" y="107"/>
                    <a:pt x="35" y="118"/>
                  </a:cubicBezTo>
                  <a:cubicBezTo>
                    <a:pt x="36" y="119"/>
                    <a:pt x="38" y="119"/>
                    <a:pt x="39" y="119"/>
                  </a:cubicBezTo>
                  <a:close/>
                </a:path>
              </a:pathLst>
            </a:custGeom>
            <a:solidFill>
              <a:srgbClr val="888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6" name="Rectangle 172">
              <a:extLst>
                <a:ext uri="{FF2B5EF4-FFF2-40B4-BE49-F238E27FC236}">
                  <a16:creationId xmlns:a16="http://schemas.microsoft.com/office/drawing/2014/main" id="{32501CF3-F0D6-4DDE-B8CF-1721085AF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95335" y="5501474"/>
              <a:ext cx="667483" cy="157931"/>
            </a:xfrm>
            <a:prstGeom prst="rect">
              <a:avLst/>
            </a:pr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7" name="Rectangle 173">
              <a:extLst>
                <a:ext uri="{FF2B5EF4-FFF2-40B4-BE49-F238E27FC236}">
                  <a16:creationId xmlns:a16="http://schemas.microsoft.com/office/drawing/2014/main" id="{FD9A830A-CFCA-4D63-9FDA-4F19DD288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95335" y="5501474"/>
              <a:ext cx="667483" cy="41718"/>
            </a:xfrm>
            <a:prstGeom prst="rect">
              <a:avLst/>
            </a:prstGeom>
            <a:solidFill>
              <a:srgbClr val="FFF0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8" name="Freeform 174">
              <a:extLst>
                <a:ext uri="{FF2B5EF4-FFF2-40B4-BE49-F238E27FC236}">
                  <a16:creationId xmlns:a16="http://schemas.microsoft.com/office/drawing/2014/main" id="{68E53960-A295-4B39-863D-B009531FD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1517" y="1666429"/>
              <a:ext cx="229447" cy="1004204"/>
            </a:xfrm>
            <a:custGeom>
              <a:avLst/>
              <a:gdLst>
                <a:gd name="T0" fmla="*/ 15 w 77"/>
                <a:gd name="T1" fmla="*/ 337 h 337"/>
                <a:gd name="T2" fmla="*/ 0 w 77"/>
                <a:gd name="T3" fmla="*/ 334 h 337"/>
                <a:gd name="T4" fmla="*/ 62 w 77"/>
                <a:gd name="T5" fmla="*/ 0 h 337"/>
                <a:gd name="T6" fmla="*/ 77 w 77"/>
                <a:gd name="T7" fmla="*/ 2 h 337"/>
                <a:gd name="T8" fmla="*/ 15 w 77"/>
                <a:gd name="T9" fmla="*/ 337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37">
                  <a:moveTo>
                    <a:pt x="15" y="337"/>
                  </a:moveTo>
                  <a:lnTo>
                    <a:pt x="0" y="334"/>
                  </a:lnTo>
                  <a:lnTo>
                    <a:pt x="62" y="0"/>
                  </a:lnTo>
                  <a:lnTo>
                    <a:pt x="77" y="2"/>
                  </a:lnTo>
                  <a:lnTo>
                    <a:pt x="15" y="3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9" name="Freeform 175">
              <a:extLst>
                <a:ext uri="{FF2B5EF4-FFF2-40B4-BE49-F238E27FC236}">
                  <a16:creationId xmlns:a16="http://schemas.microsoft.com/office/drawing/2014/main" id="{76A41D25-03F8-4EA1-9AC5-4E359169E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5609" y="1436982"/>
              <a:ext cx="804555" cy="664503"/>
            </a:xfrm>
            <a:custGeom>
              <a:avLst/>
              <a:gdLst>
                <a:gd name="T0" fmla="*/ 134 w 158"/>
                <a:gd name="T1" fmla="*/ 117 h 130"/>
                <a:gd name="T2" fmla="*/ 3 w 158"/>
                <a:gd name="T3" fmla="*/ 99 h 130"/>
                <a:gd name="T4" fmla="*/ 1 w 158"/>
                <a:gd name="T5" fmla="*/ 93 h 130"/>
                <a:gd name="T6" fmla="*/ 15 w 158"/>
                <a:gd name="T7" fmla="*/ 16 h 130"/>
                <a:gd name="T8" fmla="*/ 24 w 158"/>
                <a:gd name="T9" fmla="*/ 13 h 130"/>
                <a:gd name="T10" fmla="*/ 155 w 158"/>
                <a:gd name="T11" fmla="*/ 31 h 130"/>
                <a:gd name="T12" fmla="*/ 157 w 158"/>
                <a:gd name="T13" fmla="*/ 37 h 130"/>
                <a:gd name="T14" fmla="*/ 143 w 158"/>
                <a:gd name="T15" fmla="*/ 113 h 130"/>
                <a:gd name="T16" fmla="*/ 134 w 158"/>
                <a:gd name="T17" fmla="*/ 11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30">
                  <a:moveTo>
                    <a:pt x="134" y="117"/>
                  </a:moveTo>
                  <a:cubicBezTo>
                    <a:pt x="94" y="91"/>
                    <a:pt x="42" y="130"/>
                    <a:pt x="3" y="99"/>
                  </a:cubicBezTo>
                  <a:cubicBezTo>
                    <a:pt x="1" y="97"/>
                    <a:pt x="0" y="95"/>
                    <a:pt x="1" y="9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2"/>
                    <a:pt x="21" y="10"/>
                    <a:pt x="24" y="13"/>
                  </a:cubicBezTo>
                  <a:cubicBezTo>
                    <a:pt x="64" y="38"/>
                    <a:pt x="116" y="0"/>
                    <a:pt x="155" y="31"/>
                  </a:cubicBezTo>
                  <a:cubicBezTo>
                    <a:pt x="157" y="32"/>
                    <a:pt x="158" y="35"/>
                    <a:pt x="157" y="37"/>
                  </a:cubicBezTo>
                  <a:cubicBezTo>
                    <a:pt x="153" y="62"/>
                    <a:pt x="148" y="88"/>
                    <a:pt x="143" y="113"/>
                  </a:cubicBezTo>
                  <a:cubicBezTo>
                    <a:pt x="142" y="117"/>
                    <a:pt x="137" y="119"/>
                    <a:pt x="134" y="11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</a:endParaRPr>
            </a:p>
          </p:txBody>
        </p:sp>
        <p:sp>
          <p:nvSpPr>
            <p:cNvPr id="180" name="Freeform 176">
              <a:extLst>
                <a:ext uri="{FF2B5EF4-FFF2-40B4-BE49-F238E27FC236}">
                  <a16:creationId xmlns:a16="http://schemas.microsoft.com/office/drawing/2014/main" id="{FA0AF459-C0D0-491E-A7C1-00D033F90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6215" y="2420327"/>
              <a:ext cx="92375" cy="169850"/>
            </a:xfrm>
            <a:custGeom>
              <a:avLst/>
              <a:gdLst>
                <a:gd name="T0" fmla="*/ 8 w 18"/>
                <a:gd name="T1" fmla="*/ 2 h 33"/>
                <a:gd name="T2" fmla="*/ 4 w 18"/>
                <a:gd name="T3" fmla="*/ 6 h 33"/>
                <a:gd name="T4" fmla="*/ 4 w 18"/>
                <a:gd name="T5" fmla="*/ 8 h 33"/>
                <a:gd name="T6" fmla="*/ 3 w 18"/>
                <a:gd name="T7" fmla="*/ 11 h 33"/>
                <a:gd name="T8" fmla="*/ 1 w 18"/>
                <a:gd name="T9" fmla="*/ 15 h 33"/>
                <a:gd name="T10" fmla="*/ 0 w 18"/>
                <a:gd name="T11" fmla="*/ 21 h 33"/>
                <a:gd name="T12" fmla="*/ 0 w 18"/>
                <a:gd name="T13" fmla="*/ 27 h 33"/>
                <a:gd name="T14" fmla="*/ 1 w 18"/>
                <a:gd name="T15" fmla="*/ 30 h 33"/>
                <a:gd name="T16" fmla="*/ 7 w 18"/>
                <a:gd name="T17" fmla="*/ 32 h 33"/>
                <a:gd name="T18" fmla="*/ 10 w 18"/>
                <a:gd name="T19" fmla="*/ 28 h 33"/>
                <a:gd name="T20" fmla="*/ 10 w 18"/>
                <a:gd name="T21" fmla="*/ 25 h 33"/>
                <a:gd name="T22" fmla="*/ 11 w 18"/>
                <a:gd name="T23" fmla="*/ 25 h 33"/>
                <a:gd name="T24" fmla="*/ 11 w 18"/>
                <a:gd name="T25" fmla="*/ 21 h 33"/>
                <a:gd name="T26" fmla="*/ 13 w 18"/>
                <a:gd name="T27" fmla="*/ 18 h 33"/>
                <a:gd name="T28" fmla="*/ 15 w 18"/>
                <a:gd name="T29" fmla="*/ 14 h 33"/>
                <a:gd name="T30" fmla="*/ 15 w 18"/>
                <a:gd name="T31" fmla="*/ 12 h 33"/>
                <a:gd name="T32" fmla="*/ 16 w 18"/>
                <a:gd name="T33" fmla="*/ 8 h 33"/>
                <a:gd name="T34" fmla="*/ 18 w 18"/>
                <a:gd name="T35" fmla="*/ 5 h 33"/>
                <a:gd name="T36" fmla="*/ 8 w 18"/>
                <a:gd name="T37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" h="33">
                  <a:moveTo>
                    <a:pt x="8" y="2"/>
                  </a:moveTo>
                  <a:cubicBezTo>
                    <a:pt x="7" y="2"/>
                    <a:pt x="5" y="3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9"/>
                    <a:pt x="4" y="10"/>
                    <a:pt x="3" y="11"/>
                  </a:cubicBezTo>
                  <a:cubicBezTo>
                    <a:pt x="2" y="12"/>
                    <a:pt x="1" y="13"/>
                    <a:pt x="1" y="15"/>
                  </a:cubicBezTo>
                  <a:cubicBezTo>
                    <a:pt x="0" y="17"/>
                    <a:pt x="0" y="19"/>
                    <a:pt x="0" y="21"/>
                  </a:cubicBezTo>
                  <a:cubicBezTo>
                    <a:pt x="1" y="23"/>
                    <a:pt x="1" y="25"/>
                    <a:pt x="0" y="27"/>
                  </a:cubicBezTo>
                  <a:cubicBezTo>
                    <a:pt x="0" y="28"/>
                    <a:pt x="0" y="29"/>
                    <a:pt x="1" y="30"/>
                  </a:cubicBezTo>
                  <a:cubicBezTo>
                    <a:pt x="2" y="32"/>
                    <a:pt x="5" y="33"/>
                    <a:pt x="7" y="32"/>
                  </a:cubicBezTo>
                  <a:cubicBezTo>
                    <a:pt x="9" y="31"/>
                    <a:pt x="10" y="29"/>
                    <a:pt x="10" y="28"/>
                  </a:cubicBezTo>
                  <a:cubicBezTo>
                    <a:pt x="10" y="27"/>
                    <a:pt x="10" y="26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3"/>
                    <a:pt x="12" y="22"/>
                    <a:pt x="11" y="21"/>
                  </a:cubicBezTo>
                  <a:cubicBezTo>
                    <a:pt x="11" y="20"/>
                    <a:pt x="12" y="19"/>
                    <a:pt x="13" y="18"/>
                  </a:cubicBezTo>
                  <a:cubicBezTo>
                    <a:pt x="13" y="17"/>
                    <a:pt x="14" y="16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5" y="10"/>
                    <a:pt x="15" y="9"/>
                    <a:pt x="16" y="8"/>
                  </a:cubicBezTo>
                  <a:cubicBezTo>
                    <a:pt x="17" y="7"/>
                    <a:pt x="18" y="6"/>
                    <a:pt x="18" y="5"/>
                  </a:cubicBezTo>
                  <a:cubicBezTo>
                    <a:pt x="17" y="1"/>
                    <a:pt x="10" y="0"/>
                    <a:pt x="8" y="2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1" name="Freeform 177">
              <a:extLst>
                <a:ext uri="{FF2B5EF4-FFF2-40B4-BE49-F238E27FC236}">
                  <a16:creationId xmlns:a16="http://schemas.microsoft.com/office/drawing/2014/main" id="{826F3CF2-AC9C-4F0D-8314-68EE08A8F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5102" y="2393508"/>
              <a:ext cx="214548" cy="220508"/>
            </a:xfrm>
            <a:custGeom>
              <a:avLst/>
              <a:gdLst>
                <a:gd name="T0" fmla="*/ 6 w 42"/>
                <a:gd name="T1" fmla="*/ 20 h 43"/>
                <a:gd name="T2" fmla="*/ 6 w 42"/>
                <a:gd name="T3" fmla="*/ 20 h 43"/>
                <a:gd name="T4" fmla="*/ 10 w 42"/>
                <a:gd name="T5" fmla="*/ 14 h 43"/>
                <a:gd name="T6" fmla="*/ 15 w 42"/>
                <a:gd name="T7" fmla="*/ 9 h 43"/>
                <a:gd name="T8" fmla="*/ 25 w 42"/>
                <a:gd name="T9" fmla="*/ 2 h 43"/>
                <a:gd name="T10" fmla="*/ 42 w 42"/>
                <a:gd name="T11" fmla="*/ 4 h 43"/>
                <a:gd name="T12" fmla="*/ 28 w 42"/>
                <a:gd name="T13" fmla="*/ 11 h 43"/>
                <a:gd name="T14" fmla="*/ 24 w 42"/>
                <a:gd name="T15" fmla="*/ 14 h 43"/>
                <a:gd name="T16" fmla="*/ 16 w 42"/>
                <a:gd name="T17" fmla="*/ 36 h 43"/>
                <a:gd name="T18" fmla="*/ 13 w 42"/>
                <a:gd name="T19" fmla="*/ 43 h 43"/>
                <a:gd name="T20" fmla="*/ 0 w 42"/>
                <a:gd name="T21" fmla="*/ 41 h 43"/>
                <a:gd name="T22" fmla="*/ 3 w 42"/>
                <a:gd name="T23" fmla="*/ 28 h 43"/>
                <a:gd name="T24" fmla="*/ 6 w 42"/>
                <a:gd name="T25" fmla="*/ 2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43">
                  <a:moveTo>
                    <a:pt x="6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7" y="18"/>
                    <a:pt x="8" y="16"/>
                    <a:pt x="10" y="14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8" y="5"/>
                    <a:pt x="20" y="2"/>
                    <a:pt x="25" y="2"/>
                  </a:cubicBezTo>
                  <a:cubicBezTo>
                    <a:pt x="32" y="1"/>
                    <a:pt x="42" y="0"/>
                    <a:pt x="42" y="4"/>
                  </a:cubicBezTo>
                  <a:cubicBezTo>
                    <a:pt x="42" y="8"/>
                    <a:pt x="33" y="10"/>
                    <a:pt x="28" y="11"/>
                  </a:cubicBezTo>
                  <a:cubicBezTo>
                    <a:pt x="26" y="11"/>
                    <a:pt x="24" y="12"/>
                    <a:pt x="24" y="14"/>
                  </a:cubicBezTo>
                  <a:cubicBezTo>
                    <a:pt x="24" y="14"/>
                    <a:pt x="27" y="35"/>
                    <a:pt x="16" y="36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5"/>
                    <a:pt x="4" y="22"/>
                    <a:pt x="6" y="2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2" name="Freeform 178">
              <a:extLst>
                <a:ext uri="{FF2B5EF4-FFF2-40B4-BE49-F238E27FC236}">
                  <a16:creationId xmlns:a16="http://schemas.microsoft.com/office/drawing/2014/main" id="{A3F175D8-6922-41BF-801D-9BF923ED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0846" y="2926898"/>
              <a:ext cx="950567" cy="1346884"/>
            </a:xfrm>
            <a:custGeom>
              <a:avLst/>
              <a:gdLst>
                <a:gd name="T0" fmla="*/ 119 w 186"/>
                <a:gd name="T1" fmla="*/ 13 h 263"/>
                <a:gd name="T2" fmla="*/ 78 w 186"/>
                <a:gd name="T3" fmla="*/ 20 h 263"/>
                <a:gd name="T4" fmla="*/ 44 w 186"/>
                <a:gd name="T5" fmla="*/ 98 h 263"/>
                <a:gd name="T6" fmla="*/ 3 w 186"/>
                <a:gd name="T7" fmla="*/ 163 h 263"/>
                <a:gd name="T8" fmla="*/ 135 w 186"/>
                <a:gd name="T9" fmla="*/ 210 h 263"/>
                <a:gd name="T10" fmla="*/ 119 w 186"/>
                <a:gd name="T11" fmla="*/ 94 h 263"/>
                <a:gd name="T12" fmla="*/ 119 w 186"/>
                <a:gd name="T13" fmla="*/ 1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263">
                  <a:moveTo>
                    <a:pt x="119" y="13"/>
                  </a:moveTo>
                  <a:cubicBezTo>
                    <a:pt x="119" y="13"/>
                    <a:pt x="89" y="0"/>
                    <a:pt x="78" y="20"/>
                  </a:cubicBezTo>
                  <a:cubicBezTo>
                    <a:pt x="67" y="39"/>
                    <a:pt x="84" y="91"/>
                    <a:pt x="44" y="98"/>
                  </a:cubicBezTo>
                  <a:cubicBezTo>
                    <a:pt x="4" y="105"/>
                    <a:pt x="0" y="145"/>
                    <a:pt x="3" y="163"/>
                  </a:cubicBezTo>
                  <a:cubicBezTo>
                    <a:pt x="12" y="213"/>
                    <a:pt x="85" y="263"/>
                    <a:pt x="135" y="210"/>
                  </a:cubicBezTo>
                  <a:cubicBezTo>
                    <a:pt x="186" y="157"/>
                    <a:pt x="123" y="121"/>
                    <a:pt x="119" y="94"/>
                  </a:cubicBezTo>
                  <a:cubicBezTo>
                    <a:pt x="114" y="67"/>
                    <a:pt x="145" y="32"/>
                    <a:pt x="119" y="13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3" name="Freeform 179">
              <a:extLst>
                <a:ext uri="{FF2B5EF4-FFF2-40B4-BE49-F238E27FC236}">
                  <a16:creationId xmlns:a16="http://schemas.microsoft.com/office/drawing/2014/main" id="{48A2FEF5-018B-42B5-9C5F-5C619848E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043" y="3025233"/>
              <a:ext cx="515511" cy="1078699"/>
            </a:xfrm>
            <a:custGeom>
              <a:avLst/>
              <a:gdLst>
                <a:gd name="T0" fmla="*/ 60 w 101"/>
                <a:gd name="T1" fmla="*/ 86 h 211"/>
                <a:gd name="T2" fmla="*/ 58 w 101"/>
                <a:gd name="T3" fmla="*/ 2 h 211"/>
                <a:gd name="T4" fmla="*/ 53 w 101"/>
                <a:gd name="T5" fmla="*/ 2 h 211"/>
                <a:gd name="T6" fmla="*/ 33 w 101"/>
                <a:gd name="T7" fmla="*/ 11 h 211"/>
                <a:gd name="T8" fmla="*/ 10 w 101"/>
                <a:gd name="T9" fmla="*/ 60 h 211"/>
                <a:gd name="T10" fmla="*/ 1 w 101"/>
                <a:gd name="T11" fmla="*/ 145 h 211"/>
                <a:gd name="T12" fmla="*/ 80 w 101"/>
                <a:gd name="T13" fmla="*/ 202 h 211"/>
                <a:gd name="T14" fmla="*/ 97 w 101"/>
                <a:gd name="T15" fmla="*/ 184 h 211"/>
                <a:gd name="T16" fmla="*/ 96 w 101"/>
                <a:gd name="T17" fmla="*/ 165 h 211"/>
                <a:gd name="T18" fmla="*/ 96 w 101"/>
                <a:gd name="T19" fmla="*/ 165 h 211"/>
                <a:gd name="T20" fmla="*/ 60 w 101"/>
                <a:gd name="T21" fmla="*/ 8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211">
                  <a:moveTo>
                    <a:pt x="60" y="86"/>
                  </a:moveTo>
                  <a:cubicBezTo>
                    <a:pt x="60" y="66"/>
                    <a:pt x="101" y="44"/>
                    <a:pt x="58" y="2"/>
                  </a:cubicBezTo>
                  <a:cubicBezTo>
                    <a:pt x="57" y="1"/>
                    <a:pt x="55" y="0"/>
                    <a:pt x="53" y="2"/>
                  </a:cubicBezTo>
                  <a:cubicBezTo>
                    <a:pt x="50" y="5"/>
                    <a:pt x="38" y="6"/>
                    <a:pt x="33" y="11"/>
                  </a:cubicBezTo>
                  <a:cubicBezTo>
                    <a:pt x="22" y="21"/>
                    <a:pt x="5" y="47"/>
                    <a:pt x="10" y="60"/>
                  </a:cubicBezTo>
                  <a:cubicBezTo>
                    <a:pt x="22" y="89"/>
                    <a:pt x="3" y="113"/>
                    <a:pt x="1" y="145"/>
                  </a:cubicBezTo>
                  <a:cubicBezTo>
                    <a:pt x="0" y="178"/>
                    <a:pt x="54" y="211"/>
                    <a:pt x="80" y="202"/>
                  </a:cubicBezTo>
                  <a:cubicBezTo>
                    <a:pt x="89" y="199"/>
                    <a:pt x="95" y="192"/>
                    <a:pt x="97" y="184"/>
                  </a:cubicBezTo>
                  <a:cubicBezTo>
                    <a:pt x="99" y="178"/>
                    <a:pt x="99" y="171"/>
                    <a:pt x="96" y="165"/>
                  </a:cubicBezTo>
                  <a:cubicBezTo>
                    <a:pt x="96" y="165"/>
                    <a:pt x="96" y="165"/>
                    <a:pt x="96" y="165"/>
                  </a:cubicBezTo>
                  <a:cubicBezTo>
                    <a:pt x="86" y="146"/>
                    <a:pt x="61" y="155"/>
                    <a:pt x="60" y="86"/>
                  </a:cubicBez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Freeform 180">
              <a:extLst>
                <a:ext uri="{FF2B5EF4-FFF2-40B4-BE49-F238E27FC236}">
                  <a16:creationId xmlns:a16="http://schemas.microsoft.com/office/drawing/2014/main" id="{0186733E-F037-4148-B4BC-8BF4FE0B9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764" y="4047315"/>
              <a:ext cx="378439" cy="1919012"/>
            </a:xfrm>
            <a:custGeom>
              <a:avLst/>
              <a:gdLst>
                <a:gd name="T0" fmla="*/ 62 w 74"/>
                <a:gd name="T1" fmla="*/ 185 h 375"/>
                <a:gd name="T2" fmla="*/ 64 w 74"/>
                <a:gd name="T3" fmla="*/ 27 h 375"/>
                <a:gd name="T4" fmla="*/ 37 w 74"/>
                <a:gd name="T5" fmla="*/ 2 h 375"/>
                <a:gd name="T6" fmla="*/ 1 w 74"/>
                <a:gd name="T7" fmla="*/ 36 h 375"/>
                <a:gd name="T8" fmla="*/ 5 w 74"/>
                <a:gd name="T9" fmla="*/ 67 h 375"/>
                <a:gd name="T10" fmla="*/ 30 w 74"/>
                <a:gd name="T11" fmla="*/ 337 h 375"/>
                <a:gd name="T12" fmla="*/ 30 w 74"/>
                <a:gd name="T13" fmla="*/ 340 h 375"/>
                <a:gd name="T14" fmla="*/ 26 w 74"/>
                <a:gd name="T15" fmla="*/ 347 h 375"/>
                <a:gd name="T16" fmla="*/ 32 w 74"/>
                <a:gd name="T17" fmla="*/ 360 h 375"/>
                <a:gd name="T18" fmla="*/ 40 w 74"/>
                <a:gd name="T19" fmla="*/ 373 h 375"/>
                <a:gd name="T20" fmla="*/ 55 w 74"/>
                <a:gd name="T21" fmla="*/ 372 h 375"/>
                <a:gd name="T22" fmla="*/ 46 w 74"/>
                <a:gd name="T23" fmla="*/ 366 h 375"/>
                <a:gd name="T24" fmla="*/ 41 w 74"/>
                <a:gd name="T25" fmla="*/ 340 h 375"/>
                <a:gd name="T26" fmla="*/ 41 w 74"/>
                <a:gd name="T27" fmla="*/ 336 h 375"/>
                <a:gd name="T28" fmla="*/ 62 w 74"/>
                <a:gd name="T29" fmla="*/ 18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4" h="375">
                  <a:moveTo>
                    <a:pt x="62" y="185"/>
                  </a:moveTo>
                  <a:cubicBezTo>
                    <a:pt x="74" y="116"/>
                    <a:pt x="69" y="58"/>
                    <a:pt x="64" y="27"/>
                  </a:cubicBezTo>
                  <a:cubicBezTo>
                    <a:pt x="62" y="14"/>
                    <a:pt x="51" y="3"/>
                    <a:pt x="37" y="2"/>
                  </a:cubicBezTo>
                  <a:cubicBezTo>
                    <a:pt x="17" y="0"/>
                    <a:pt x="0" y="16"/>
                    <a:pt x="1" y="36"/>
                  </a:cubicBezTo>
                  <a:cubicBezTo>
                    <a:pt x="2" y="44"/>
                    <a:pt x="3" y="55"/>
                    <a:pt x="5" y="67"/>
                  </a:cubicBezTo>
                  <a:cubicBezTo>
                    <a:pt x="14" y="113"/>
                    <a:pt x="30" y="337"/>
                    <a:pt x="30" y="337"/>
                  </a:cubicBezTo>
                  <a:cubicBezTo>
                    <a:pt x="30" y="338"/>
                    <a:pt x="30" y="339"/>
                    <a:pt x="30" y="340"/>
                  </a:cubicBezTo>
                  <a:cubicBezTo>
                    <a:pt x="29" y="344"/>
                    <a:pt x="27" y="345"/>
                    <a:pt x="26" y="347"/>
                  </a:cubicBezTo>
                  <a:cubicBezTo>
                    <a:pt x="23" y="352"/>
                    <a:pt x="25" y="355"/>
                    <a:pt x="32" y="360"/>
                  </a:cubicBezTo>
                  <a:cubicBezTo>
                    <a:pt x="37" y="365"/>
                    <a:pt x="34" y="373"/>
                    <a:pt x="40" y="373"/>
                  </a:cubicBezTo>
                  <a:cubicBezTo>
                    <a:pt x="48" y="375"/>
                    <a:pt x="54" y="374"/>
                    <a:pt x="55" y="372"/>
                  </a:cubicBezTo>
                  <a:cubicBezTo>
                    <a:pt x="56" y="369"/>
                    <a:pt x="53" y="369"/>
                    <a:pt x="46" y="366"/>
                  </a:cubicBezTo>
                  <a:cubicBezTo>
                    <a:pt x="41" y="363"/>
                    <a:pt x="41" y="347"/>
                    <a:pt x="41" y="340"/>
                  </a:cubicBezTo>
                  <a:cubicBezTo>
                    <a:pt x="40" y="339"/>
                    <a:pt x="41" y="337"/>
                    <a:pt x="41" y="336"/>
                  </a:cubicBezTo>
                  <a:lnTo>
                    <a:pt x="62" y="185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5" name="Freeform 181">
              <a:extLst>
                <a:ext uri="{FF2B5EF4-FFF2-40B4-BE49-F238E27FC236}">
                  <a16:creationId xmlns:a16="http://schemas.microsoft.com/office/drawing/2014/main" id="{6838A228-E7C4-48AE-9E1A-9BF62365F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91" y="4032416"/>
              <a:ext cx="625765" cy="1933911"/>
            </a:xfrm>
            <a:custGeom>
              <a:avLst/>
              <a:gdLst>
                <a:gd name="T0" fmla="*/ 86 w 122"/>
                <a:gd name="T1" fmla="*/ 197 h 378"/>
                <a:gd name="T2" fmla="*/ 117 w 122"/>
                <a:gd name="T3" fmla="*/ 3 h 378"/>
                <a:gd name="T4" fmla="*/ 86 w 122"/>
                <a:gd name="T5" fmla="*/ 1 h 378"/>
                <a:gd name="T6" fmla="*/ 52 w 122"/>
                <a:gd name="T7" fmla="*/ 25 h 378"/>
                <a:gd name="T8" fmla="*/ 45 w 122"/>
                <a:gd name="T9" fmla="*/ 139 h 378"/>
                <a:gd name="T10" fmla="*/ 45 w 122"/>
                <a:gd name="T11" fmla="*/ 188 h 378"/>
                <a:gd name="T12" fmla="*/ 12 w 122"/>
                <a:gd name="T13" fmla="*/ 333 h 378"/>
                <a:gd name="T14" fmla="*/ 10 w 122"/>
                <a:gd name="T15" fmla="*/ 339 h 378"/>
                <a:gd name="T16" fmla="*/ 5 w 122"/>
                <a:gd name="T17" fmla="*/ 345 h 378"/>
                <a:gd name="T18" fmla="*/ 7 w 122"/>
                <a:gd name="T19" fmla="*/ 359 h 378"/>
                <a:gd name="T20" fmla="*/ 12 w 122"/>
                <a:gd name="T21" fmla="*/ 374 h 378"/>
                <a:gd name="T22" fmla="*/ 26 w 122"/>
                <a:gd name="T23" fmla="*/ 376 h 378"/>
                <a:gd name="T24" fmla="*/ 20 w 122"/>
                <a:gd name="T25" fmla="*/ 368 h 378"/>
                <a:gd name="T26" fmla="*/ 18 w 122"/>
                <a:gd name="T27" fmla="*/ 353 h 378"/>
                <a:gd name="T28" fmla="*/ 24 w 122"/>
                <a:gd name="T29" fmla="*/ 333 h 378"/>
                <a:gd name="T30" fmla="*/ 86 w 122"/>
                <a:gd name="T31" fmla="*/ 19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2" h="378">
                  <a:moveTo>
                    <a:pt x="86" y="197"/>
                  </a:moveTo>
                  <a:cubicBezTo>
                    <a:pt x="99" y="159"/>
                    <a:pt x="122" y="38"/>
                    <a:pt x="117" y="3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71" y="0"/>
                    <a:pt x="57" y="10"/>
                    <a:pt x="52" y="25"/>
                  </a:cubicBezTo>
                  <a:cubicBezTo>
                    <a:pt x="45" y="47"/>
                    <a:pt x="39" y="85"/>
                    <a:pt x="45" y="139"/>
                  </a:cubicBezTo>
                  <a:cubicBezTo>
                    <a:pt x="45" y="139"/>
                    <a:pt x="50" y="169"/>
                    <a:pt x="45" y="188"/>
                  </a:cubicBezTo>
                  <a:cubicBezTo>
                    <a:pt x="41" y="205"/>
                    <a:pt x="17" y="313"/>
                    <a:pt x="12" y="333"/>
                  </a:cubicBezTo>
                  <a:cubicBezTo>
                    <a:pt x="11" y="335"/>
                    <a:pt x="10" y="338"/>
                    <a:pt x="10" y="339"/>
                  </a:cubicBezTo>
                  <a:cubicBezTo>
                    <a:pt x="8" y="343"/>
                    <a:pt x="6" y="344"/>
                    <a:pt x="5" y="345"/>
                  </a:cubicBezTo>
                  <a:cubicBezTo>
                    <a:pt x="0" y="348"/>
                    <a:pt x="2" y="352"/>
                    <a:pt x="7" y="359"/>
                  </a:cubicBezTo>
                  <a:cubicBezTo>
                    <a:pt x="11" y="365"/>
                    <a:pt x="7" y="372"/>
                    <a:pt x="12" y="374"/>
                  </a:cubicBezTo>
                  <a:cubicBezTo>
                    <a:pt x="19" y="377"/>
                    <a:pt x="25" y="378"/>
                    <a:pt x="26" y="376"/>
                  </a:cubicBezTo>
                  <a:cubicBezTo>
                    <a:pt x="28" y="374"/>
                    <a:pt x="26" y="373"/>
                    <a:pt x="20" y="368"/>
                  </a:cubicBezTo>
                  <a:cubicBezTo>
                    <a:pt x="18" y="366"/>
                    <a:pt x="18" y="359"/>
                    <a:pt x="18" y="353"/>
                  </a:cubicBezTo>
                  <a:cubicBezTo>
                    <a:pt x="19" y="346"/>
                    <a:pt x="21" y="339"/>
                    <a:pt x="24" y="333"/>
                  </a:cubicBezTo>
                  <a:cubicBezTo>
                    <a:pt x="37" y="307"/>
                    <a:pt x="75" y="229"/>
                    <a:pt x="86" y="197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6" name="Freeform 182">
              <a:extLst>
                <a:ext uri="{FF2B5EF4-FFF2-40B4-BE49-F238E27FC236}">
                  <a16:creationId xmlns:a16="http://schemas.microsoft.com/office/drawing/2014/main" id="{D70CEAC8-8D6E-4741-BD00-5E1D27806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1660" y="4032416"/>
              <a:ext cx="658543" cy="1171074"/>
            </a:xfrm>
            <a:custGeom>
              <a:avLst/>
              <a:gdLst>
                <a:gd name="T0" fmla="*/ 112 w 129"/>
                <a:gd name="T1" fmla="*/ 219 h 229"/>
                <a:gd name="T2" fmla="*/ 0 w 129"/>
                <a:gd name="T3" fmla="*/ 219 h 229"/>
                <a:gd name="T4" fmla="*/ 7 w 129"/>
                <a:gd name="T5" fmla="*/ 188 h 229"/>
                <a:gd name="T6" fmla="*/ 7 w 129"/>
                <a:gd name="T7" fmla="*/ 139 h 229"/>
                <a:gd name="T8" fmla="*/ 14 w 129"/>
                <a:gd name="T9" fmla="*/ 25 h 229"/>
                <a:gd name="T10" fmla="*/ 48 w 129"/>
                <a:gd name="T11" fmla="*/ 1 h 229"/>
                <a:gd name="T12" fmla="*/ 79 w 129"/>
                <a:gd name="T13" fmla="*/ 3 h 229"/>
                <a:gd name="T14" fmla="*/ 79 w 129"/>
                <a:gd name="T15" fmla="*/ 4 h 229"/>
                <a:gd name="T16" fmla="*/ 92 w 129"/>
                <a:gd name="T17" fmla="*/ 5 h 229"/>
                <a:gd name="T18" fmla="*/ 119 w 129"/>
                <a:gd name="T19" fmla="*/ 30 h 229"/>
                <a:gd name="T20" fmla="*/ 117 w 129"/>
                <a:gd name="T21" fmla="*/ 188 h 229"/>
                <a:gd name="T22" fmla="*/ 112 w 129"/>
                <a:gd name="T23" fmla="*/ 21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9" h="229">
                  <a:moveTo>
                    <a:pt x="112" y="219"/>
                  </a:moveTo>
                  <a:cubicBezTo>
                    <a:pt x="77" y="229"/>
                    <a:pt x="39" y="229"/>
                    <a:pt x="0" y="219"/>
                  </a:cubicBezTo>
                  <a:cubicBezTo>
                    <a:pt x="3" y="204"/>
                    <a:pt x="6" y="193"/>
                    <a:pt x="7" y="188"/>
                  </a:cubicBezTo>
                  <a:cubicBezTo>
                    <a:pt x="12" y="169"/>
                    <a:pt x="7" y="139"/>
                    <a:pt x="7" y="139"/>
                  </a:cubicBezTo>
                  <a:cubicBezTo>
                    <a:pt x="1" y="85"/>
                    <a:pt x="7" y="47"/>
                    <a:pt x="14" y="25"/>
                  </a:cubicBezTo>
                  <a:cubicBezTo>
                    <a:pt x="19" y="10"/>
                    <a:pt x="33" y="0"/>
                    <a:pt x="48" y="1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106" y="6"/>
                    <a:pt x="117" y="17"/>
                    <a:pt x="119" y="30"/>
                  </a:cubicBezTo>
                  <a:cubicBezTo>
                    <a:pt x="124" y="61"/>
                    <a:pt x="129" y="119"/>
                    <a:pt x="117" y="188"/>
                  </a:cubicBezTo>
                  <a:lnTo>
                    <a:pt x="112" y="219"/>
                  </a:ln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7" name="Freeform 183">
              <a:extLst>
                <a:ext uri="{FF2B5EF4-FFF2-40B4-BE49-F238E27FC236}">
                  <a16:creationId xmlns:a16="http://schemas.microsoft.com/office/drawing/2014/main" id="{865F0971-1F40-4EE8-9C81-5055E0DB9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4640" y="4032416"/>
              <a:ext cx="613846" cy="840313"/>
            </a:xfrm>
            <a:custGeom>
              <a:avLst/>
              <a:gdLst>
                <a:gd name="T0" fmla="*/ 19 w 120"/>
                <a:gd name="T1" fmla="*/ 136 h 164"/>
                <a:gd name="T2" fmla="*/ 8 w 120"/>
                <a:gd name="T3" fmla="*/ 164 h 164"/>
                <a:gd name="T4" fmla="*/ 6 w 120"/>
                <a:gd name="T5" fmla="*/ 139 h 164"/>
                <a:gd name="T6" fmla="*/ 13 w 120"/>
                <a:gd name="T7" fmla="*/ 25 h 164"/>
                <a:gd name="T8" fmla="*/ 47 w 120"/>
                <a:gd name="T9" fmla="*/ 1 h 164"/>
                <a:gd name="T10" fmla="*/ 58 w 120"/>
                <a:gd name="T11" fmla="*/ 2 h 164"/>
                <a:gd name="T12" fmla="*/ 58 w 120"/>
                <a:gd name="T13" fmla="*/ 2 h 164"/>
                <a:gd name="T14" fmla="*/ 78 w 120"/>
                <a:gd name="T15" fmla="*/ 3 h 164"/>
                <a:gd name="T16" fmla="*/ 78 w 120"/>
                <a:gd name="T17" fmla="*/ 4 h 164"/>
                <a:gd name="T18" fmla="*/ 91 w 120"/>
                <a:gd name="T19" fmla="*/ 5 h 164"/>
                <a:gd name="T20" fmla="*/ 118 w 120"/>
                <a:gd name="T21" fmla="*/ 30 h 164"/>
                <a:gd name="T22" fmla="*/ 120 w 120"/>
                <a:gd name="T23" fmla="*/ 47 h 164"/>
                <a:gd name="T24" fmla="*/ 19 w 120"/>
                <a:gd name="T25" fmla="*/ 13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64">
                  <a:moveTo>
                    <a:pt x="19" y="136"/>
                  </a:moveTo>
                  <a:cubicBezTo>
                    <a:pt x="15" y="145"/>
                    <a:pt x="11" y="155"/>
                    <a:pt x="8" y="164"/>
                  </a:cubicBezTo>
                  <a:cubicBezTo>
                    <a:pt x="8" y="151"/>
                    <a:pt x="6" y="139"/>
                    <a:pt x="6" y="139"/>
                  </a:cubicBezTo>
                  <a:cubicBezTo>
                    <a:pt x="0" y="85"/>
                    <a:pt x="6" y="47"/>
                    <a:pt x="13" y="25"/>
                  </a:cubicBezTo>
                  <a:cubicBezTo>
                    <a:pt x="18" y="10"/>
                    <a:pt x="32" y="0"/>
                    <a:pt x="47" y="1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105" y="6"/>
                    <a:pt x="116" y="17"/>
                    <a:pt x="118" y="30"/>
                  </a:cubicBezTo>
                  <a:cubicBezTo>
                    <a:pt x="119" y="35"/>
                    <a:pt x="120" y="41"/>
                    <a:pt x="120" y="47"/>
                  </a:cubicBezTo>
                  <a:cubicBezTo>
                    <a:pt x="69" y="45"/>
                    <a:pt x="38" y="92"/>
                    <a:pt x="19" y="136"/>
                  </a:cubicBez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8" name="Freeform 184">
              <a:extLst>
                <a:ext uri="{FF2B5EF4-FFF2-40B4-BE49-F238E27FC236}">
                  <a16:creationId xmlns:a16="http://schemas.microsoft.com/office/drawing/2014/main" id="{AB493182-EC67-441B-8D25-B3A6D9243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2870" y="2563359"/>
              <a:ext cx="932688" cy="1674666"/>
            </a:xfrm>
            <a:custGeom>
              <a:avLst/>
              <a:gdLst>
                <a:gd name="T0" fmla="*/ 173 w 183"/>
                <a:gd name="T1" fmla="*/ 94 h 327"/>
                <a:gd name="T2" fmla="*/ 183 w 183"/>
                <a:gd name="T3" fmla="*/ 8 h 327"/>
                <a:gd name="T4" fmla="*/ 167 w 183"/>
                <a:gd name="T5" fmla="*/ 5 h 327"/>
                <a:gd name="T6" fmla="*/ 147 w 183"/>
                <a:gd name="T7" fmla="*/ 90 h 327"/>
                <a:gd name="T8" fmla="*/ 100 w 183"/>
                <a:gd name="T9" fmla="*/ 153 h 327"/>
                <a:gd name="T10" fmla="*/ 87 w 183"/>
                <a:gd name="T11" fmla="*/ 161 h 327"/>
                <a:gd name="T12" fmla="*/ 52 w 183"/>
                <a:gd name="T13" fmla="*/ 166 h 327"/>
                <a:gd name="T14" fmla="*/ 22 w 183"/>
                <a:gd name="T15" fmla="*/ 199 h 327"/>
                <a:gd name="T16" fmla="*/ 37 w 183"/>
                <a:gd name="T17" fmla="*/ 221 h 327"/>
                <a:gd name="T18" fmla="*/ 58 w 183"/>
                <a:gd name="T19" fmla="*/ 264 h 327"/>
                <a:gd name="T20" fmla="*/ 51 w 183"/>
                <a:gd name="T21" fmla="*/ 298 h 327"/>
                <a:gd name="T22" fmla="*/ 47 w 183"/>
                <a:gd name="T23" fmla="*/ 312 h 327"/>
                <a:gd name="T24" fmla="*/ 49 w 183"/>
                <a:gd name="T25" fmla="*/ 318 h 327"/>
                <a:gd name="T26" fmla="*/ 151 w 183"/>
                <a:gd name="T27" fmla="*/ 317 h 327"/>
                <a:gd name="T28" fmla="*/ 154 w 183"/>
                <a:gd name="T29" fmla="*/ 309 h 327"/>
                <a:gd name="T30" fmla="*/ 131 w 183"/>
                <a:gd name="T31" fmla="*/ 248 h 327"/>
                <a:gd name="T32" fmla="*/ 131 w 183"/>
                <a:gd name="T33" fmla="*/ 224 h 327"/>
                <a:gd name="T34" fmla="*/ 132 w 183"/>
                <a:gd name="T35" fmla="*/ 210 h 327"/>
                <a:gd name="T36" fmla="*/ 126 w 183"/>
                <a:gd name="T37" fmla="*/ 198 h 327"/>
                <a:gd name="T38" fmla="*/ 128 w 183"/>
                <a:gd name="T39" fmla="*/ 176 h 327"/>
                <a:gd name="T40" fmla="*/ 173 w 183"/>
                <a:gd name="T41" fmla="*/ 94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3" h="327">
                  <a:moveTo>
                    <a:pt x="173" y="94"/>
                  </a:moveTo>
                  <a:cubicBezTo>
                    <a:pt x="178" y="70"/>
                    <a:pt x="183" y="8"/>
                    <a:pt x="183" y="8"/>
                  </a:cubicBezTo>
                  <a:cubicBezTo>
                    <a:pt x="180" y="5"/>
                    <a:pt x="170" y="0"/>
                    <a:pt x="167" y="5"/>
                  </a:cubicBezTo>
                  <a:cubicBezTo>
                    <a:pt x="147" y="90"/>
                    <a:pt x="147" y="90"/>
                    <a:pt x="147" y="90"/>
                  </a:cubicBezTo>
                  <a:cubicBezTo>
                    <a:pt x="126" y="116"/>
                    <a:pt x="109" y="141"/>
                    <a:pt x="100" y="153"/>
                  </a:cubicBezTo>
                  <a:cubicBezTo>
                    <a:pt x="97" y="157"/>
                    <a:pt x="92" y="160"/>
                    <a:pt x="87" y="161"/>
                  </a:cubicBezTo>
                  <a:cubicBezTo>
                    <a:pt x="76" y="162"/>
                    <a:pt x="63" y="163"/>
                    <a:pt x="52" y="166"/>
                  </a:cubicBezTo>
                  <a:cubicBezTo>
                    <a:pt x="0" y="179"/>
                    <a:pt x="22" y="199"/>
                    <a:pt x="22" y="199"/>
                  </a:cubicBezTo>
                  <a:cubicBezTo>
                    <a:pt x="28" y="205"/>
                    <a:pt x="33" y="213"/>
                    <a:pt x="37" y="221"/>
                  </a:cubicBezTo>
                  <a:cubicBezTo>
                    <a:pt x="44" y="235"/>
                    <a:pt x="53" y="254"/>
                    <a:pt x="58" y="264"/>
                  </a:cubicBezTo>
                  <a:cubicBezTo>
                    <a:pt x="60" y="271"/>
                    <a:pt x="53" y="291"/>
                    <a:pt x="51" y="298"/>
                  </a:cubicBezTo>
                  <a:cubicBezTo>
                    <a:pt x="47" y="312"/>
                    <a:pt x="47" y="312"/>
                    <a:pt x="47" y="312"/>
                  </a:cubicBezTo>
                  <a:cubicBezTo>
                    <a:pt x="46" y="315"/>
                    <a:pt x="47" y="317"/>
                    <a:pt x="49" y="318"/>
                  </a:cubicBezTo>
                  <a:cubicBezTo>
                    <a:pt x="73" y="326"/>
                    <a:pt x="120" y="327"/>
                    <a:pt x="151" y="317"/>
                  </a:cubicBezTo>
                  <a:cubicBezTo>
                    <a:pt x="154" y="316"/>
                    <a:pt x="156" y="312"/>
                    <a:pt x="154" y="309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25" y="235"/>
                    <a:pt x="127" y="232"/>
                    <a:pt x="131" y="224"/>
                  </a:cubicBezTo>
                  <a:cubicBezTo>
                    <a:pt x="133" y="220"/>
                    <a:pt x="134" y="215"/>
                    <a:pt x="132" y="210"/>
                  </a:cubicBezTo>
                  <a:cubicBezTo>
                    <a:pt x="132" y="207"/>
                    <a:pt x="129" y="203"/>
                    <a:pt x="126" y="198"/>
                  </a:cubicBezTo>
                  <a:cubicBezTo>
                    <a:pt x="122" y="191"/>
                    <a:pt x="123" y="182"/>
                    <a:pt x="128" y="176"/>
                  </a:cubicBezTo>
                  <a:cubicBezTo>
                    <a:pt x="145" y="154"/>
                    <a:pt x="169" y="116"/>
                    <a:pt x="173" y="94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9" name="Freeform 185">
              <a:extLst>
                <a:ext uri="{FF2B5EF4-FFF2-40B4-BE49-F238E27FC236}">
                  <a16:creationId xmlns:a16="http://schemas.microsoft.com/office/drawing/2014/main" id="{FDAF5C9E-A5E4-4284-B521-91B546D51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8882" y="2992455"/>
              <a:ext cx="318842" cy="518491"/>
            </a:xfrm>
            <a:custGeom>
              <a:avLst/>
              <a:gdLst>
                <a:gd name="T0" fmla="*/ 19 w 62"/>
                <a:gd name="T1" fmla="*/ 4 h 101"/>
                <a:gd name="T2" fmla="*/ 6 w 62"/>
                <a:gd name="T3" fmla="*/ 42 h 101"/>
                <a:gd name="T4" fmla="*/ 18 w 62"/>
                <a:gd name="T5" fmla="*/ 61 h 101"/>
                <a:gd name="T6" fmla="*/ 22 w 62"/>
                <a:gd name="T7" fmla="*/ 72 h 101"/>
                <a:gd name="T8" fmla="*/ 22 w 62"/>
                <a:gd name="T9" fmla="*/ 85 h 101"/>
                <a:gd name="T10" fmla="*/ 38 w 62"/>
                <a:gd name="T11" fmla="*/ 101 h 101"/>
                <a:gd name="T12" fmla="*/ 49 w 62"/>
                <a:gd name="T13" fmla="*/ 96 h 101"/>
                <a:gd name="T14" fmla="*/ 49 w 62"/>
                <a:gd name="T15" fmla="*/ 82 h 101"/>
                <a:gd name="T16" fmla="*/ 47 w 62"/>
                <a:gd name="T17" fmla="*/ 79 h 101"/>
                <a:gd name="T18" fmla="*/ 50 w 62"/>
                <a:gd name="T19" fmla="*/ 67 h 101"/>
                <a:gd name="T20" fmla="*/ 59 w 62"/>
                <a:gd name="T21" fmla="*/ 60 h 101"/>
                <a:gd name="T22" fmla="*/ 54 w 62"/>
                <a:gd name="T23" fmla="*/ 21 h 101"/>
                <a:gd name="T24" fmla="*/ 19 w 62"/>
                <a:gd name="T25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101">
                  <a:moveTo>
                    <a:pt x="19" y="4"/>
                  </a:moveTo>
                  <a:cubicBezTo>
                    <a:pt x="3" y="9"/>
                    <a:pt x="0" y="21"/>
                    <a:pt x="6" y="42"/>
                  </a:cubicBezTo>
                  <a:cubicBezTo>
                    <a:pt x="8" y="50"/>
                    <a:pt x="14" y="57"/>
                    <a:pt x="18" y="61"/>
                  </a:cubicBezTo>
                  <a:cubicBezTo>
                    <a:pt x="21" y="64"/>
                    <a:pt x="23" y="68"/>
                    <a:pt x="22" y="72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3" y="96"/>
                    <a:pt x="30" y="101"/>
                    <a:pt x="38" y="101"/>
                  </a:cubicBezTo>
                  <a:cubicBezTo>
                    <a:pt x="42" y="101"/>
                    <a:pt x="46" y="99"/>
                    <a:pt x="49" y="96"/>
                  </a:cubicBezTo>
                  <a:cubicBezTo>
                    <a:pt x="52" y="92"/>
                    <a:pt x="51" y="87"/>
                    <a:pt x="49" y="82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5" y="75"/>
                    <a:pt x="46" y="70"/>
                    <a:pt x="50" y="67"/>
                  </a:cubicBezTo>
                  <a:cubicBezTo>
                    <a:pt x="54" y="66"/>
                    <a:pt x="57" y="63"/>
                    <a:pt x="59" y="60"/>
                  </a:cubicBezTo>
                  <a:cubicBezTo>
                    <a:pt x="61" y="58"/>
                    <a:pt x="62" y="40"/>
                    <a:pt x="54" y="21"/>
                  </a:cubicBezTo>
                  <a:cubicBezTo>
                    <a:pt x="45" y="1"/>
                    <a:pt x="35" y="0"/>
                    <a:pt x="19" y="4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0" name="Freeform 186">
              <a:extLst>
                <a:ext uri="{FF2B5EF4-FFF2-40B4-BE49-F238E27FC236}">
                  <a16:creationId xmlns:a16="http://schemas.microsoft.com/office/drawing/2014/main" id="{7390F053-52D6-4820-8E69-04329E569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5349" y="3141446"/>
              <a:ext cx="56617" cy="107274"/>
            </a:xfrm>
            <a:custGeom>
              <a:avLst/>
              <a:gdLst>
                <a:gd name="T0" fmla="*/ 10 w 11"/>
                <a:gd name="T1" fmla="*/ 16 h 21"/>
                <a:gd name="T2" fmla="*/ 8 w 11"/>
                <a:gd name="T3" fmla="*/ 21 h 21"/>
                <a:gd name="T4" fmla="*/ 3 w 11"/>
                <a:gd name="T5" fmla="*/ 18 h 21"/>
                <a:gd name="T6" fmla="*/ 0 w 11"/>
                <a:gd name="T7" fmla="*/ 3 h 21"/>
                <a:gd name="T8" fmla="*/ 0 w 11"/>
                <a:gd name="T9" fmla="*/ 1 h 21"/>
                <a:gd name="T10" fmla="*/ 2 w 11"/>
                <a:gd name="T11" fmla="*/ 0 h 21"/>
                <a:gd name="T12" fmla="*/ 4 w 11"/>
                <a:gd name="T13" fmla="*/ 1 h 21"/>
                <a:gd name="T14" fmla="*/ 10 w 11"/>
                <a:gd name="T15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10" y="16"/>
                  </a:moveTo>
                  <a:cubicBezTo>
                    <a:pt x="11" y="18"/>
                    <a:pt x="10" y="20"/>
                    <a:pt x="8" y="21"/>
                  </a:cubicBezTo>
                  <a:cubicBezTo>
                    <a:pt x="6" y="21"/>
                    <a:pt x="4" y="20"/>
                    <a:pt x="3" y="1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3" y="0"/>
                    <a:pt x="3" y="0"/>
                    <a:pt x="4" y="1"/>
                  </a:cubicBezTo>
                  <a:lnTo>
                    <a:pt x="10" y="16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1" name="Freeform 187">
              <a:extLst>
                <a:ext uri="{FF2B5EF4-FFF2-40B4-BE49-F238E27FC236}">
                  <a16:creationId xmlns:a16="http://schemas.microsoft.com/office/drawing/2014/main" id="{0161D908-6FE5-4ED7-8CCA-82876FE30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5902" y="3174224"/>
              <a:ext cx="89395" cy="110254"/>
            </a:xfrm>
            <a:custGeom>
              <a:avLst/>
              <a:gdLst>
                <a:gd name="T0" fmla="*/ 15 w 18"/>
                <a:gd name="T1" fmla="*/ 8 h 22"/>
                <a:gd name="T2" fmla="*/ 14 w 18"/>
                <a:gd name="T3" fmla="*/ 20 h 22"/>
                <a:gd name="T4" fmla="*/ 2 w 18"/>
                <a:gd name="T5" fmla="*/ 9 h 22"/>
                <a:gd name="T6" fmla="*/ 7 w 18"/>
                <a:gd name="T7" fmla="*/ 1 h 22"/>
                <a:gd name="T8" fmla="*/ 15 w 18"/>
                <a:gd name="T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2">
                  <a:moveTo>
                    <a:pt x="15" y="8"/>
                  </a:moveTo>
                  <a:cubicBezTo>
                    <a:pt x="17" y="13"/>
                    <a:pt x="18" y="19"/>
                    <a:pt x="14" y="20"/>
                  </a:cubicBezTo>
                  <a:cubicBezTo>
                    <a:pt x="10" y="22"/>
                    <a:pt x="3" y="14"/>
                    <a:pt x="2" y="9"/>
                  </a:cubicBezTo>
                  <a:cubicBezTo>
                    <a:pt x="0" y="4"/>
                    <a:pt x="3" y="2"/>
                    <a:pt x="7" y="1"/>
                  </a:cubicBezTo>
                  <a:cubicBezTo>
                    <a:pt x="11" y="0"/>
                    <a:pt x="14" y="4"/>
                    <a:pt x="15" y="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2" name="Freeform 188">
              <a:extLst>
                <a:ext uri="{FF2B5EF4-FFF2-40B4-BE49-F238E27FC236}">
                  <a16:creationId xmlns:a16="http://schemas.microsoft.com/office/drawing/2014/main" id="{2A274134-15B5-4951-8F0B-293B6E36E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4184" y="2926898"/>
              <a:ext cx="402277" cy="306923"/>
            </a:xfrm>
            <a:custGeom>
              <a:avLst/>
              <a:gdLst>
                <a:gd name="T0" fmla="*/ 7 w 79"/>
                <a:gd name="T1" fmla="*/ 33 h 60"/>
                <a:gd name="T2" fmla="*/ 61 w 79"/>
                <a:gd name="T3" fmla="*/ 8 h 60"/>
                <a:gd name="T4" fmla="*/ 62 w 79"/>
                <a:gd name="T5" fmla="*/ 33 h 60"/>
                <a:gd name="T6" fmla="*/ 51 w 79"/>
                <a:gd name="T7" fmla="*/ 30 h 60"/>
                <a:gd name="T8" fmla="*/ 47 w 79"/>
                <a:gd name="T9" fmla="*/ 29 h 60"/>
                <a:gd name="T10" fmla="*/ 36 w 79"/>
                <a:gd name="T11" fmla="*/ 32 h 60"/>
                <a:gd name="T12" fmla="*/ 26 w 79"/>
                <a:gd name="T13" fmla="*/ 54 h 60"/>
                <a:gd name="T14" fmla="*/ 27 w 79"/>
                <a:gd name="T15" fmla="*/ 57 h 60"/>
                <a:gd name="T16" fmla="*/ 24 w 79"/>
                <a:gd name="T17" fmla="*/ 59 h 60"/>
                <a:gd name="T18" fmla="*/ 23 w 79"/>
                <a:gd name="T19" fmla="*/ 58 h 60"/>
                <a:gd name="T20" fmla="*/ 16 w 79"/>
                <a:gd name="T21" fmla="*/ 52 h 60"/>
                <a:gd name="T22" fmla="*/ 7 w 79"/>
                <a:gd name="T23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60">
                  <a:moveTo>
                    <a:pt x="7" y="33"/>
                  </a:moveTo>
                  <a:cubicBezTo>
                    <a:pt x="20" y="8"/>
                    <a:pt x="47" y="0"/>
                    <a:pt x="61" y="8"/>
                  </a:cubicBezTo>
                  <a:cubicBezTo>
                    <a:pt x="68" y="13"/>
                    <a:pt x="79" y="32"/>
                    <a:pt x="62" y="33"/>
                  </a:cubicBezTo>
                  <a:cubicBezTo>
                    <a:pt x="58" y="33"/>
                    <a:pt x="54" y="32"/>
                    <a:pt x="51" y="30"/>
                  </a:cubicBezTo>
                  <a:cubicBezTo>
                    <a:pt x="50" y="29"/>
                    <a:pt x="48" y="29"/>
                    <a:pt x="47" y="29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28" y="36"/>
                    <a:pt x="23" y="45"/>
                    <a:pt x="26" y="54"/>
                  </a:cubicBezTo>
                  <a:cubicBezTo>
                    <a:pt x="27" y="57"/>
                    <a:pt x="27" y="57"/>
                    <a:pt x="27" y="57"/>
                  </a:cubicBezTo>
                  <a:cubicBezTo>
                    <a:pt x="27" y="59"/>
                    <a:pt x="26" y="60"/>
                    <a:pt x="24" y="59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22" y="55"/>
                    <a:pt x="19" y="53"/>
                    <a:pt x="16" y="52"/>
                  </a:cubicBezTo>
                  <a:cubicBezTo>
                    <a:pt x="8" y="50"/>
                    <a:pt x="0" y="47"/>
                    <a:pt x="7" y="33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3" name="Freeform 189">
              <a:extLst>
                <a:ext uri="{FF2B5EF4-FFF2-40B4-BE49-F238E27FC236}">
                  <a16:creationId xmlns:a16="http://schemas.microsoft.com/office/drawing/2014/main" id="{11687662-3169-4A4D-BAD8-9E1658CECF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043" y="4458532"/>
              <a:ext cx="187729" cy="235407"/>
            </a:xfrm>
            <a:custGeom>
              <a:avLst/>
              <a:gdLst>
                <a:gd name="T0" fmla="*/ 28 w 37"/>
                <a:gd name="T1" fmla="*/ 28 h 46"/>
                <a:gd name="T2" fmla="*/ 22 w 37"/>
                <a:gd name="T3" fmla="*/ 19 h 46"/>
                <a:gd name="T4" fmla="*/ 19 w 37"/>
                <a:gd name="T5" fmla="*/ 17 h 46"/>
                <a:gd name="T6" fmla="*/ 15 w 37"/>
                <a:gd name="T7" fmla="*/ 13 h 46"/>
                <a:gd name="T8" fmla="*/ 12 w 37"/>
                <a:gd name="T9" fmla="*/ 5 h 46"/>
                <a:gd name="T10" fmla="*/ 5 w 37"/>
                <a:gd name="T11" fmla="*/ 1 h 46"/>
                <a:gd name="T12" fmla="*/ 2 w 37"/>
                <a:gd name="T13" fmla="*/ 10 h 46"/>
                <a:gd name="T14" fmla="*/ 4 w 37"/>
                <a:gd name="T15" fmla="*/ 15 h 46"/>
                <a:gd name="T16" fmla="*/ 6 w 37"/>
                <a:gd name="T17" fmla="*/ 24 h 46"/>
                <a:gd name="T18" fmla="*/ 14 w 37"/>
                <a:gd name="T19" fmla="*/ 42 h 46"/>
                <a:gd name="T20" fmla="*/ 28 w 37"/>
                <a:gd name="T21" fmla="*/ 46 h 46"/>
                <a:gd name="T22" fmla="*/ 34 w 37"/>
                <a:gd name="T23" fmla="*/ 42 h 46"/>
                <a:gd name="T24" fmla="*/ 20 w 37"/>
                <a:gd name="T25" fmla="*/ 29 h 46"/>
                <a:gd name="T26" fmla="*/ 20 w 37"/>
                <a:gd name="T27" fmla="*/ 27 h 46"/>
                <a:gd name="T28" fmla="*/ 25 w 37"/>
                <a:gd name="T29" fmla="*/ 31 h 46"/>
                <a:gd name="T30" fmla="*/ 31 w 37"/>
                <a:gd name="T31" fmla="*/ 33 h 46"/>
                <a:gd name="T32" fmla="*/ 28 w 37"/>
                <a:gd name="T33" fmla="*/ 2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46">
                  <a:moveTo>
                    <a:pt x="28" y="28"/>
                  </a:moveTo>
                  <a:cubicBezTo>
                    <a:pt x="25" y="25"/>
                    <a:pt x="23" y="20"/>
                    <a:pt x="22" y="19"/>
                  </a:cubicBezTo>
                  <a:cubicBezTo>
                    <a:pt x="22" y="18"/>
                    <a:pt x="20" y="17"/>
                    <a:pt x="19" y="17"/>
                  </a:cubicBezTo>
                  <a:cubicBezTo>
                    <a:pt x="18" y="16"/>
                    <a:pt x="15" y="14"/>
                    <a:pt x="15" y="13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2"/>
                    <a:pt x="8" y="0"/>
                    <a:pt x="5" y="1"/>
                  </a:cubicBezTo>
                  <a:cubicBezTo>
                    <a:pt x="1" y="3"/>
                    <a:pt x="0" y="7"/>
                    <a:pt x="2" y="10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8"/>
                    <a:pt x="6" y="21"/>
                    <a:pt x="6" y="24"/>
                  </a:cubicBezTo>
                  <a:cubicBezTo>
                    <a:pt x="6" y="31"/>
                    <a:pt x="10" y="37"/>
                    <a:pt x="14" y="42"/>
                  </a:cubicBezTo>
                  <a:cubicBezTo>
                    <a:pt x="16" y="45"/>
                    <a:pt x="21" y="45"/>
                    <a:pt x="28" y="46"/>
                  </a:cubicBezTo>
                  <a:cubicBezTo>
                    <a:pt x="32" y="46"/>
                    <a:pt x="37" y="45"/>
                    <a:pt x="34" y="42"/>
                  </a:cubicBezTo>
                  <a:cubicBezTo>
                    <a:pt x="31" y="40"/>
                    <a:pt x="21" y="39"/>
                    <a:pt x="20" y="29"/>
                  </a:cubicBezTo>
                  <a:cubicBezTo>
                    <a:pt x="20" y="28"/>
                    <a:pt x="20" y="27"/>
                    <a:pt x="20" y="27"/>
                  </a:cubicBezTo>
                  <a:cubicBezTo>
                    <a:pt x="22" y="26"/>
                    <a:pt x="24" y="30"/>
                    <a:pt x="25" y="31"/>
                  </a:cubicBezTo>
                  <a:cubicBezTo>
                    <a:pt x="27" y="33"/>
                    <a:pt x="30" y="34"/>
                    <a:pt x="31" y="33"/>
                  </a:cubicBezTo>
                  <a:cubicBezTo>
                    <a:pt x="32" y="32"/>
                    <a:pt x="30" y="31"/>
                    <a:pt x="28" y="2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4" name="Freeform 190">
              <a:extLst>
                <a:ext uri="{FF2B5EF4-FFF2-40B4-BE49-F238E27FC236}">
                  <a16:creationId xmlns:a16="http://schemas.microsoft.com/office/drawing/2014/main" id="{5AD347A5-59B2-42AD-B5A3-5FFBD822F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3690" y="4381057"/>
              <a:ext cx="736019" cy="1582291"/>
            </a:xfrm>
            <a:custGeom>
              <a:avLst/>
              <a:gdLst>
                <a:gd name="T0" fmla="*/ 92 w 144"/>
                <a:gd name="T1" fmla="*/ 0 h 309"/>
                <a:gd name="T2" fmla="*/ 39 w 144"/>
                <a:gd name="T3" fmla="*/ 45 h 309"/>
                <a:gd name="T4" fmla="*/ 0 w 144"/>
                <a:gd name="T5" fmla="*/ 128 h 309"/>
                <a:gd name="T6" fmla="*/ 0 w 144"/>
                <a:gd name="T7" fmla="*/ 309 h 309"/>
                <a:gd name="T8" fmla="*/ 38 w 144"/>
                <a:gd name="T9" fmla="*/ 272 h 309"/>
                <a:gd name="T10" fmla="*/ 38 w 144"/>
                <a:gd name="T11" fmla="*/ 250 h 309"/>
                <a:gd name="T12" fmla="*/ 94 w 144"/>
                <a:gd name="T13" fmla="*/ 129 h 309"/>
                <a:gd name="T14" fmla="*/ 144 w 144"/>
                <a:gd name="T15" fmla="*/ 88 h 309"/>
                <a:gd name="T16" fmla="*/ 92 w 144"/>
                <a:gd name="T17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309">
                  <a:moveTo>
                    <a:pt x="92" y="0"/>
                  </a:moveTo>
                  <a:cubicBezTo>
                    <a:pt x="39" y="45"/>
                    <a:pt x="39" y="45"/>
                    <a:pt x="39" y="45"/>
                  </a:cubicBezTo>
                  <a:cubicBezTo>
                    <a:pt x="14" y="66"/>
                    <a:pt x="0" y="96"/>
                    <a:pt x="0" y="128"/>
                  </a:cubicBezTo>
                  <a:cubicBezTo>
                    <a:pt x="0" y="309"/>
                    <a:pt x="0" y="309"/>
                    <a:pt x="0" y="309"/>
                  </a:cubicBezTo>
                  <a:cubicBezTo>
                    <a:pt x="21" y="309"/>
                    <a:pt x="38" y="292"/>
                    <a:pt x="38" y="272"/>
                  </a:cubicBezTo>
                  <a:cubicBezTo>
                    <a:pt x="38" y="250"/>
                    <a:pt x="38" y="250"/>
                    <a:pt x="38" y="250"/>
                  </a:cubicBezTo>
                  <a:cubicBezTo>
                    <a:pt x="38" y="204"/>
                    <a:pt x="58" y="159"/>
                    <a:pt x="94" y="129"/>
                  </a:cubicBezTo>
                  <a:cubicBezTo>
                    <a:pt x="144" y="88"/>
                    <a:pt x="144" y="88"/>
                    <a:pt x="144" y="88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5" name="Freeform 191">
              <a:extLst>
                <a:ext uri="{FF2B5EF4-FFF2-40B4-BE49-F238E27FC236}">
                  <a16:creationId xmlns:a16="http://schemas.microsoft.com/office/drawing/2014/main" id="{38FB9519-B93D-4E24-8AC9-99C8B08B1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2643" y="4381057"/>
              <a:ext cx="736019" cy="1582291"/>
            </a:xfrm>
            <a:custGeom>
              <a:avLst/>
              <a:gdLst>
                <a:gd name="T0" fmla="*/ 51 w 144"/>
                <a:gd name="T1" fmla="*/ 0 h 309"/>
                <a:gd name="T2" fmla="*/ 105 w 144"/>
                <a:gd name="T3" fmla="*/ 45 h 309"/>
                <a:gd name="T4" fmla="*/ 144 w 144"/>
                <a:gd name="T5" fmla="*/ 128 h 309"/>
                <a:gd name="T6" fmla="*/ 144 w 144"/>
                <a:gd name="T7" fmla="*/ 309 h 309"/>
                <a:gd name="T8" fmla="*/ 106 w 144"/>
                <a:gd name="T9" fmla="*/ 272 h 309"/>
                <a:gd name="T10" fmla="*/ 106 w 144"/>
                <a:gd name="T11" fmla="*/ 250 h 309"/>
                <a:gd name="T12" fmla="*/ 50 w 144"/>
                <a:gd name="T13" fmla="*/ 129 h 309"/>
                <a:gd name="T14" fmla="*/ 0 w 144"/>
                <a:gd name="T15" fmla="*/ 88 h 309"/>
                <a:gd name="T16" fmla="*/ 51 w 144"/>
                <a:gd name="T17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309">
                  <a:moveTo>
                    <a:pt x="51" y="0"/>
                  </a:moveTo>
                  <a:cubicBezTo>
                    <a:pt x="105" y="45"/>
                    <a:pt x="105" y="45"/>
                    <a:pt x="105" y="45"/>
                  </a:cubicBezTo>
                  <a:cubicBezTo>
                    <a:pt x="130" y="66"/>
                    <a:pt x="144" y="96"/>
                    <a:pt x="144" y="128"/>
                  </a:cubicBezTo>
                  <a:cubicBezTo>
                    <a:pt x="144" y="309"/>
                    <a:pt x="144" y="309"/>
                    <a:pt x="144" y="309"/>
                  </a:cubicBezTo>
                  <a:cubicBezTo>
                    <a:pt x="123" y="309"/>
                    <a:pt x="106" y="292"/>
                    <a:pt x="106" y="272"/>
                  </a:cubicBezTo>
                  <a:cubicBezTo>
                    <a:pt x="106" y="250"/>
                    <a:pt x="106" y="250"/>
                    <a:pt x="106" y="250"/>
                  </a:cubicBezTo>
                  <a:cubicBezTo>
                    <a:pt x="106" y="204"/>
                    <a:pt x="86" y="159"/>
                    <a:pt x="50" y="129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51" y="0"/>
                    <a:pt x="51" y="0"/>
                    <a:pt x="51" y="0"/>
                  </a:cubicBezTo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6" name="Freeform 192">
              <a:extLst>
                <a:ext uri="{FF2B5EF4-FFF2-40B4-BE49-F238E27FC236}">
                  <a16:creationId xmlns:a16="http://schemas.microsoft.com/office/drawing/2014/main" id="{68D568A9-2828-4C01-8BF4-4696D03A9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7595" y="4437673"/>
              <a:ext cx="581067" cy="1525674"/>
            </a:xfrm>
            <a:custGeom>
              <a:avLst/>
              <a:gdLst>
                <a:gd name="T0" fmla="*/ 34 w 114"/>
                <a:gd name="T1" fmla="*/ 0 h 298"/>
                <a:gd name="T2" fmla="*/ 24 w 114"/>
                <a:gd name="T3" fmla="*/ 68 h 298"/>
                <a:gd name="T4" fmla="*/ 0 w 114"/>
                <a:gd name="T5" fmla="*/ 101 h 298"/>
                <a:gd name="T6" fmla="*/ 1 w 114"/>
                <a:gd name="T7" fmla="*/ 103 h 298"/>
                <a:gd name="T8" fmla="*/ 20 w 114"/>
                <a:gd name="T9" fmla="*/ 118 h 298"/>
                <a:gd name="T10" fmla="*/ 76 w 114"/>
                <a:gd name="T11" fmla="*/ 239 h 298"/>
                <a:gd name="T12" fmla="*/ 76 w 114"/>
                <a:gd name="T13" fmla="*/ 261 h 298"/>
                <a:gd name="T14" fmla="*/ 114 w 114"/>
                <a:gd name="T15" fmla="*/ 298 h 298"/>
                <a:gd name="T16" fmla="*/ 114 w 114"/>
                <a:gd name="T17" fmla="*/ 117 h 298"/>
                <a:gd name="T18" fmla="*/ 75 w 114"/>
                <a:gd name="T19" fmla="*/ 34 h 298"/>
                <a:gd name="T20" fmla="*/ 34 w 114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298">
                  <a:moveTo>
                    <a:pt x="34" y="0"/>
                  </a:moveTo>
                  <a:cubicBezTo>
                    <a:pt x="31" y="24"/>
                    <a:pt x="28" y="47"/>
                    <a:pt x="24" y="68"/>
                  </a:cubicBezTo>
                  <a:cubicBezTo>
                    <a:pt x="21" y="82"/>
                    <a:pt x="12" y="94"/>
                    <a:pt x="0" y="101"/>
                  </a:cubicBezTo>
                  <a:cubicBezTo>
                    <a:pt x="1" y="103"/>
                    <a:pt x="1" y="103"/>
                    <a:pt x="1" y="103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56" y="148"/>
                    <a:pt x="76" y="193"/>
                    <a:pt x="76" y="239"/>
                  </a:cubicBezTo>
                  <a:cubicBezTo>
                    <a:pt x="76" y="261"/>
                    <a:pt x="76" y="261"/>
                    <a:pt x="76" y="261"/>
                  </a:cubicBezTo>
                  <a:cubicBezTo>
                    <a:pt x="76" y="281"/>
                    <a:pt x="93" y="298"/>
                    <a:pt x="114" y="298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85"/>
                    <a:pt x="100" y="55"/>
                    <a:pt x="75" y="34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686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7" name="Freeform 193">
              <a:extLst>
                <a:ext uri="{FF2B5EF4-FFF2-40B4-BE49-F238E27FC236}">
                  <a16:creationId xmlns:a16="http://schemas.microsoft.com/office/drawing/2014/main" id="{599BB6F9-2C17-419E-9FB2-1DE137204F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1121" y="4878689"/>
              <a:ext cx="876071" cy="607886"/>
            </a:xfrm>
            <a:custGeom>
              <a:avLst/>
              <a:gdLst>
                <a:gd name="T0" fmla="*/ 155 w 172"/>
                <a:gd name="T1" fmla="*/ 119 h 119"/>
                <a:gd name="T2" fmla="*/ 17 w 172"/>
                <a:gd name="T3" fmla="*/ 119 h 119"/>
                <a:gd name="T4" fmla="*/ 1 w 172"/>
                <a:gd name="T5" fmla="*/ 101 h 119"/>
                <a:gd name="T6" fmla="*/ 13 w 172"/>
                <a:gd name="T7" fmla="*/ 0 h 119"/>
                <a:gd name="T8" fmla="*/ 159 w 172"/>
                <a:gd name="T9" fmla="*/ 0 h 119"/>
                <a:gd name="T10" fmla="*/ 171 w 172"/>
                <a:gd name="T11" fmla="*/ 101 h 119"/>
                <a:gd name="T12" fmla="*/ 155 w 172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" h="119">
                  <a:moveTo>
                    <a:pt x="155" y="119"/>
                  </a:moveTo>
                  <a:cubicBezTo>
                    <a:pt x="17" y="119"/>
                    <a:pt x="17" y="119"/>
                    <a:pt x="17" y="119"/>
                  </a:cubicBezTo>
                  <a:cubicBezTo>
                    <a:pt x="8" y="119"/>
                    <a:pt x="0" y="110"/>
                    <a:pt x="1" y="10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71" y="101"/>
                    <a:pt x="171" y="101"/>
                    <a:pt x="171" y="101"/>
                  </a:cubicBezTo>
                  <a:cubicBezTo>
                    <a:pt x="172" y="110"/>
                    <a:pt x="165" y="119"/>
                    <a:pt x="155" y="119"/>
                  </a:cubicBezTo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8" name="Freeform 194">
              <a:extLst>
                <a:ext uri="{FF2B5EF4-FFF2-40B4-BE49-F238E27FC236}">
                  <a16:creationId xmlns:a16="http://schemas.microsoft.com/office/drawing/2014/main" id="{15F79442-E718-41AD-ACB9-F5AF413AC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7087" y="4878689"/>
              <a:ext cx="280104" cy="607886"/>
            </a:xfrm>
            <a:custGeom>
              <a:avLst/>
              <a:gdLst>
                <a:gd name="T0" fmla="*/ 38 w 55"/>
                <a:gd name="T1" fmla="*/ 119 h 119"/>
                <a:gd name="T2" fmla="*/ 0 w 55"/>
                <a:gd name="T3" fmla="*/ 119 h 119"/>
                <a:gd name="T4" fmla="*/ 0 w 55"/>
                <a:gd name="T5" fmla="*/ 0 h 119"/>
                <a:gd name="T6" fmla="*/ 42 w 55"/>
                <a:gd name="T7" fmla="*/ 0 h 119"/>
                <a:gd name="T8" fmla="*/ 54 w 55"/>
                <a:gd name="T9" fmla="*/ 101 h 119"/>
                <a:gd name="T10" fmla="*/ 38 w 55"/>
                <a:gd name="T1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119">
                  <a:moveTo>
                    <a:pt x="38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55" y="110"/>
                    <a:pt x="48" y="119"/>
                    <a:pt x="38" y="119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9" name="Freeform 195">
              <a:extLst>
                <a:ext uri="{FF2B5EF4-FFF2-40B4-BE49-F238E27FC236}">
                  <a16:creationId xmlns:a16="http://schemas.microsoft.com/office/drawing/2014/main" id="{813A326A-3E80-4804-860C-509BB24F7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2129" y="1693247"/>
              <a:ext cx="1174054" cy="3301655"/>
            </a:xfrm>
            <a:custGeom>
              <a:avLst/>
              <a:gdLst>
                <a:gd name="T0" fmla="*/ 163 w 230"/>
                <a:gd name="T1" fmla="*/ 645 h 645"/>
                <a:gd name="T2" fmla="*/ 213 w 230"/>
                <a:gd name="T3" fmla="*/ 604 h 645"/>
                <a:gd name="T4" fmla="*/ 230 w 230"/>
                <a:gd name="T5" fmla="*/ 412 h 645"/>
                <a:gd name="T6" fmla="*/ 115 w 230"/>
                <a:gd name="T7" fmla="*/ 0 h 645"/>
                <a:gd name="T8" fmla="*/ 0 w 230"/>
                <a:gd name="T9" fmla="*/ 412 h 645"/>
                <a:gd name="T10" fmla="*/ 17 w 230"/>
                <a:gd name="T11" fmla="*/ 604 h 645"/>
                <a:gd name="T12" fmla="*/ 67 w 230"/>
                <a:gd name="T13" fmla="*/ 645 h 645"/>
                <a:gd name="T14" fmla="*/ 163 w 230"/>
                <a:gd name="T15" fmla="*/ 645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645">
                  <a:moveTo>
                    <a:pt x="163" y="645"/>
                  </a:moveTo>
                  <a:cubicBezTo>
                    <a:pt x="187" y="645"/>
                    <a:pt x="208" y="628"/>
                    <a:pt x="213" y="604"/>
                  </a:cubicBezTo>
                  <a:cubicBezTo>
                    <a:pt x="224" y="548"/>
                    <a:pt x="230" y="482"/>
                    <a:pt x="230" y="412"/>
                  </a:cubicBezTo>
                  <a:cubicBezTo>
                    <a:pt x="230" y="210"/>
                    <a:pt x="140" y="0"/>
                    <a:pt x="115" y="0"/>
                  </a:cubicBezTo>
                  <a:cubicBezTo>
                    <a:pt x="85" y="0"/>
                    <a:pt x="0" y="210"/>
                    <a:pt x="0" y="412"/>
                  </a:cubicBezTo>
                  <a:cubicBezTo>
                    <a:pt x="0" y="482"/>
                    <a:pt x="6" y="548"/>
                    <a:pt x="17" y="604"/>
                  </a:cubicBezTo>
                  <a:cubicBezTo>
                    <a:pt x="22" y="628"/>
                    <a:pt x="43" y="645"/>
                    <a:pt x="67" y="645"/>
                  </a:cubicBezTo>
                  <a:cubicBezTo>
                    <a:pt x="163" y="645"/>
                    <a:pt x="163" y="645"/>
                    <a:pt x="163" y="6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0" name="Freeform 196">
              <a:extLst>
                <a:ext uri="{FF2B5EF4-FFF2-40B4-BE49-F238E27FC236}">
                  <a16:creationId xmlns:a16="http://schemas.microsoft.com/office/drawing/2014/main" id="{A5FF902F-5DE6-4951-B1AC-3D1B9C3FB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0919" y="1693247"/>
              <a:ext cx="807535" cy="855212"/>
            </a:xfrm>
            <a:custGeom>
              <a:avLst/>
              <a:gdLst>
                <a:gd name="T0" fmla="*/ 158 w 158"/>
                <a:gd name="T1" fmla="*/ 167 h 167"/>
                <a:gd name="T2" fmla="*/ 80 w 158"/>
                <a:gd name="T3" fmla="*/ 0 h 167"/>
                <a:gd name="T4" fmla="*/ 0 w 158"/>
                <a:gd name="T5" fmla="*/ 167 h 167"/>
                <a:gd name="T6" fmla="*/ 158 w 158"/>
                <a:gd name="T7" fmla="*/ 16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" h="167">
                  <a:moveTo>
                    <a:pt x="158" y="167"/>
                  </a:moveTo>
                  <a:cubicBezTo>
                    <a:pt x="130" y="69"/>
                    <a:pt x="94" y="0"/>
                    <a:pt x="80" y="0"/>
                  </a:cubicBezTo>
                  <a:cubicBezTo>
                    <a:pt x="63" y="0"/>
                    <a:pt x="27" y="69"/>
                    <a:pt x="0" y="167"/>
                  </a:cubicBezTo>
                  <a:lnTo>
                    <a:pt x="158" y="1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1" name="Freeform 197">
              <a:extLst>
                <a:ext uri="{FF2B5EF4-FFF2-40B4-BE49-F238E27FC236}">
                  <a16:creationId xmlns:a16="http://schemas.microsoft.com/office/drawing/2014/main" id="{9BA6BB49-E23C-457C-A198-A9A680651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2637" y="1693247"/>
              <a:ext cx="730059" cy="727079"/>
            </a:xfrm>
            <a:custGeom>
              <a:avLst/>
              <a:gdLst>
                <a:gd name="T0" fmla="*/ 143 w 143"/>
                <a:gd name="T1" fmla="*/ 142 h 142"/>
                <a:gd name="T2" fmla="*/ 72 w 143"/>
                <a:gd name="T3" fmla="*/ 0 h 142"/>
                <a:gd name="T4" fmla="*/ 0 w 143"/>
                <a:gd name="T5" fmla="*/ 142 h 142"/>
                <a:gd name="T6" fmla="*/ 143 w 143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42">
                  <a:moveTo>
                    <a:pt x="143" y="142"/>
                  </a:moveTo>
                  <a:cubicBezTo>
                    <a:pt x="116" y="58"/>
                    <a:pt x="85" y="0"/>
                    <a:pt x="72" y="0"/>
                  </a:cubicBezTo>
                  <a:cubicBezTo>
                    <a:pt x="56" y="0"/>
                    <a:pt x="25" y="58"/>
                    <a:pt x="0" y="142"/>
                  </a:cubicBezTo>
                  <a:lnTo>
                    <a:pt x="143" y="142"/>
                  </a:lnTo>
                  <a:close/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2" name="Freeform 198">
              <a:extLst>
                <a:ext uri="{FF2B5EF4-FFF2-40B4-BE49-F238E27FC236}">
                  <a16:creationId xmlns:a16="http://schemas.microsoft.com/office/drawing/2014/main" id="{1F1FB7B0-D953-41CE-8CF5-97ACC3211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4153" y="1830320"/>
              <a:ext cx="250306" cy="590007"/>
            </a:xfrm>
            <a:custGeom>
              <a:avLst/>
              <a:gdLst>
                <a:gd name="T0" fmla="*/ 0 w 49"/>
                <a:gd name="T1" fmla="*/ 115 h 115"/>
                <a:gd name="T2" fmla="*/ 15 w 49"/>
                <a:gd name="T3" fmla="*/ 115 h 115"/>
                <a:gd name="T4" fmla="*/ 48 w 49"/>
                <a:gd name="T5" fmla="*/ 5 h 115"/>
                <a:gd name="T6" fmla="*/ 44 w 49"/>
                <a:gd name="T7" fmla="*/ 3 h 115"/>
                <a:gd name="T8" fmla="*/ 0 w 49"/>
                <a:gd name="T9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15">
                  <a:moveTo>
                    <a:pt x="0" y="115"/>
                  </a:moveTo>
                  <a:cubicBezTo>
                    <a:pt x="15" y="115"/>
                    <a:pt x="15" y="115"/>
                    <a:pt x="15" y="115"/>
                  </a:cubicBezTo>
                  <a:cubicBezTo>
                    <a:pt x="30" y="68"/>
                    <a:pt x="36" y="35"/>
                    <a:pt x="48" y="5"/>
                  </a:cubicBezTo>
                  <a:cubicBezTo>
                    <a:pt x="49" y="2"/>
                    <a:pt x="45" y="0"/>
                    <a:pt x="44" y="3"/>
                  </a:cubicBezTo>
                  <a:cubicBezTo>
                    <a:pt x="32" y="23"/>
                    <a:pt x="18" y="58"/>
                    <a:pt x="0" y="115"/>
                  </a:cubicBezTo>
                  <a:close/>
                </a:path>
              </a:pathLst>
            </a:custGeom>
            <a:solidFill>
              <a:srgbClr val="928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3" name="Freeform 199">
              <a:extLst>
                <a:ext uri="{FF2B5EF4-FFF2-40B4-BE49-F238E27FC236}">
                  <a16:creationId xmlns:a16="http://schemas.microsoft.com/office/drawing/2014/main" id="{75D47BF3-5116-409E-BB08-2C507D91826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6020" y="3609280"/>
              <a:ext cx="837333" cy="438035"/>
            </a:xfrm>
            <a:custGeom>
              <a:avLst/>
              <a:gdLst>
                <a:gd name="T0" fmla="*/ 164 w 164"/>
                <a:gd name="T1" fmla="*/ 0 h 86"/>
                <a:gd name="T2" fmla="*/ 82 w 164"/>
                <a:gd name="T3" fmla="*/ 77 h 86"/>
                <a:gd name="T4" fmla="*/ 0 w 164"/>
                <a:gd name="T5" fmla="*/ 0 h 86"/>
                <a:gd name="T6" fmla="*/ 0 w 164"/>
                <a:gd name="T7" fmla="*/ 4 h 86"/>
                <a:gd name="T8" fmla="*/ 82 w 164"/>
                <a:gd name="T9" fmla="*/ 86 h 86"/>
                <a:gd name="T10" fmla="*/ 164 w 164"/>
                <a:gd name="T11" fmla="*/ 4 h 86"/>
                <a:gd name="T12" fmla="*/ 164 w 164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86">
                  <a:moveTo>
                    <a:pt x="164" y="0"/>
                  </a:moveTo>
                  <a:cubicBezTo>
                    <a:pt x="162" y="43"/>
                    <a:pt x="126" y="77"/>
                    <a:pt x="82" y="77"/>
                  </a:cubicBezTo>
                  <a:cubicBezTo>
                    <a:pt x="38" y="77"/>
                    <a:pt x="3" y="43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49"/>
                    <a:pt x="37" y="86"/>
                    <a:pt x="82" y="86"/>
                  </a:cubicBezTo>
                  <a:cubicBezTo>
                    <a:pt x="128" y="86"/>
                    <a:pt x="164" y="49"/>
                    <a:pt x="164" y="4"/>
                  </a:cubicBezTo>
                  <a:cubicBezTo>
                    <a:pt x="164" y="3"/>
                    <a:pt x="164" y="1"/>
                    <a:pt x="16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4" name="Oval 200">
              <a:extLst>
                <a:ext uri="{FF2B5EF4-FFF2-40B4-BE49-F238E27FC236}">
                  <a16:creationId xmlns:a16="http://schemas.microsoft.com/office/drawing/2014/main" id="{7F0B6B71-5EB1-4CCE-BF49-7D677FE704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6020" y="3162305"/>
              <a:ext cx="837333" cy="840313"/>
            </a:xfrm>
            <a:prstGeom prst="ellipse">
              <a:avLst/>
            </a:pr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5" name="Freeform 201">
              <a:extLst>
                <a:ext uri="{FF2B5EF4-FFF2-40B4-BE49-F238E27FC236}">
                  <a16:creationId xmlns:a16="http://schemas.microsoft.com/office/drawing/2014/main" id="{87084A92-E4D4-4748-A6BB-B51EEEFA3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0216" y="3162305"/>
              <a:ext cx="423136" cy="840313"/>
            </a:xfrm>
            <a:custGeom>
              <a:avLst/>
              <a:gdLst>
                <a:gd name="T0" fmla="*/ 1 w 83"/>
                <a:gd name="T1" fmla="*/ 0 h 164"/>
                <a:gd name="T2" fmla="*/ 1 w 83"/>
                <a:gd name="T3" fmla="*/ 0 h 164"/>
                <a:gd name="T4" fmla="*/ 0 w 83"/>
                <a:gd name="T5" fmla="*/ 0 h 164"/>
                <a:gd name="T6" fmla="*/ 0 w 83"/>
                <a:gd name="T7" fmla="*/ 164 h 164"/>
                <a:gd name="T8" fmla="*/ 1 w 83"/>
                <a:gd name="T9" fmla="*/ 164 h 164"/>
                <a:gd name="T10" fmla="*/ 83 w 83"/>
                <a:gd name="T11" fmla="*/ 82 h 164"/>
                <a:gd name="T12" fmla="*/ 1 w 83"/>
                <a:gd name="T1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164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1" y="164"/>
                    <a:pt x="1" y="164"/>
                    <a:pt x="1" y="164"/>
                  </a:cubicBezTo>
                  <a:cubicBezTo>
                    <a:pt x="47" y="164"/>
                    <a:pt x="83" y="128"/>
                    <a:pt x="83" y="82"/>
                  </a:cubicBezTo>
                  <a:cubicBezTo>
                    <a:pt x="83" y="37"/>
                    <a:pt x="47" y="0"/>
                    <a:pt x="1" y="0"/>
                  </a:cubicBezTo>
                </a:path>
              </a:pathLst>
            </a:custGeom>
            <a:solidFill>
              <a:srgbClr val="686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6" name="Oval 202">
              <a:extLst>
                <a:ext uri="{FF2B5EF4-FFF2-40B4-BE49-F238E27FC236}">
                  <a16:creationId xmlns:a16="http://schemas.microsoft.com/office/drawing/2014/main" id="{35DAD099-5308-427C-9754-920159B6FF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37132" y="3296397"/>
              <a:ext cx="572128" cy="572128"/>
            </a:xfrm>
            <a:prstGeom prst="ellipse">
              <a:avLst/>
            </a:pr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7" name="Freeform 203">
              <a:extLst>
                <a:ext uri="{FF2B5EF4-FFF2-40B4-BE49-F238E27FC236}">
                  <a16:creationId xmlns:a16="http://schemas.microsoft.com/office/drawing/2014/main" id="{78CA989C-0211-4035-A4EA-9007AB4B9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1576" y="5486574"/>
              <a:ext cx="715160" cy="205608"/>
            </a:xfrm>
            <a:custGeom>
              <a:avLst/>
              <a:gdLst>
                <a:gd name="T0" fmla="*/ 122 w 140"/>
                <a:gd name="T1" fmla="*/ 40 h 40"/>
                <a:gd name="T2" fmla="*/ 17 w 140"/>
                <a:gd name="T3" fmla="*/ 40 h 40"/>
                <a:gd name="T4" fmla="*/ 0 w 140"/>
                <a:gd name="T5" fmla="*/ 23 h 40"/>
                <a:gd name="T6" fmla="*/ 0 w 140"/>
                <a:gd name="T7" fmla="*/ 0 h 40"/>
                <a:gd name="T8" fmla="*/ 140 w 140"/>
                <a:gd name="T9" fmla="*/ 0 h 40"/>
                <a:gd name="T10" fmla="*/ 140 w 140"/>
                <a:gd name="T11" fmla="*/ 23 h 40"/>
                <a:gd name="T12" fmla="*/ 122 w 140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0" h="40">
                  <a:moveTo>
                    <a:pt x="122" y="40"/>
                  </a:moveTo>
                  <a:cubicBezTo>
                    <a:pt x="17" y="40"/>
                    <a:pt x="17" y="40"/>
                    <a:pt x="17" y="40"/>
                  </a:cubicBezTo>
                  <a:cubicBezTo>
                    <a:pt x="8" y="40"/>
                    <a:pt x="0" y="3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23"/>
                    <a:pt x="140" y="23"/>
                    <a:pt x="140" y="23"/>
                  </a:cubicBezTo>
                  <a:cubicBezTo>
                    <a:pt x="140" y="33"/>
                    <a:pt x="132" y="40"/>
                    <a:pt x="122" y="40"/>
                  </a:cubicBezTo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8" name="Freeform 204">
              <a:extLst>
                <a:ext uri="{FF2B5EF4-FFF2-40B4-BE49-F238E27FC236}">
                  <a16:creationId xmlns:a16="http://schemas.microsoft.com/office/drawing/2014/main" id="{26F11040-FD87-4FBB-B219-8A7B4ABD5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4764" y="5486574"/>
              <a:ext cx="151971" cy="205608"/>
            </a:xfrm>
            <a:custGeom>
              <a:avLst/>
              <a:gdLst>
                <a:gd name="T0" fmla="*/ 12 w 30"/>
                <a:gd name="T1" fmla="*/ 40 h 40"/>
                <a:gd name="T2" fmla="*/ 0 w 30"/>
                <a:gd name="T3" fmla="*/ 40 h 40"/>
                <a:gd name="T4" fmla="*/ 0 w 30"/>
                <a:gd name="T5" fmla="*/ 0 h 40"/>
                <a:gd name="T6" fmla="*/ 30 w 30"/>
                <a:gd name="T7" fmla="*/ 0 h 40"/>
                <a:gd name="T8" fmla="*/ 30 w 30"/>
                <a:gd name="T9" fmla="*/ 23 h 40"/>
                <a:gd name="T10" fmla="*/ 12 w 30"/>
                <a:gd name="T1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40">
                  <a:moveTo>
                    <a:pt x="12" y="40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33"/>
                    <a:pt x="22" y="40"/>
                    <a:pt x="12" y="40"/>
                  </a:cubicBezTo>
                  <a:close/>
                </a:path>
              </a:pathLst>
            </a:custGeom>
            <a:solidFill>
              <a:srgbClr val="979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9" name="Freeform 205">
              <a:extLst>
                <a:ext uri="{FF2B5EF4-FFF2-40B4-BE49-F238E27FC236}">
                  <a16:creationId xmlns:a16="http://schemas.microsoft.com/office/drawing/2014/main" id="{0B82F78E-11DD-4A6E-B635-5202C1A3BB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15922" y="4339339"/>
              <a:ext cx="226467" cy="1624009"/>
            </a:xfrm>
            <a:custGeom>
              <a:avLst/>
              <a:gdLst>
                <a:gd name="T0" fmla="*/ 23 w 44"/>
                <a:gd name="T1" fmla="*/ 316 h 317"/>
                <a:gd name="T2" fmla="*/ 22 w 44"/>
                <a:gd name="T3" fmla="*/ 317 h 317"/>
                <a:gd name="T4" fmla="*/ 8 w 44"/>
                <a:gd name="T5" fmla="*/ 283 h 317"/>
                <a:gd name="T6" fmla="*/ 1 w 44"/>
                <a:gd name="T7" fmla="*/ 45 h 317"/>
                <a:gd name="T8" fmla="*/ 22 w 44"/>
                <a:gd name="T9" fmla="*/ 0 h 317"/>
                <a:gd name="T10" fmla="*/ 22 w 44"/>
                <a:gd name="T11" fmla="*/ 0 h 317"/>
                <a:gd name="T12" fmla="*/ 43 w 44"/>
                <a:gd name="T13" fmla="*/ 45 h 317"/>
                <a:gd name="T14" fmla="*/ 35 w 44"/>
                <a:gd name="T15" fmla="*/ 283 h 317"/>
                <a:gd name="T16" fmla="*/ 23 w 44"/>
                <a:gd name="T17" fmla="*/ 316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317">
                  <a:moveTo>
                    <a:pt x="23" y="316"/>
                  </a:moveTo>
                  <a:cubicBezTo>
                    <a:pt x="22" y="317"/>
                    <a:pt x="22" y="317"/>
                    <a:pt x="22" y="317"/>
                  </a:cubicBezTo>
                  <a:cubicBezTo>
                    <a:pt x="13" y="308"/>
                    <a:pt x="9" y="295"/>
                    <a:pt x="8" y="283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28"/>
                    <a:pt x="8" y="11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6" y="11"/>
                    <a:pt x="44" y="28"/>
                    <a:pt x="43" y="45"/>
                  </a:cubicBezTo>
                  <a:cubicBezTo>
                    <a:pt x="35" y="283"/>
                    <a:pt x="35" y="283"/>
                    <a:pt x="35" y="283"/>
                  </a:cubicBezTo>
                  <a:cubicBezTo>
                    <a:pt x="35" y="295"/>
                    <a:pt x="31" y="307"/>
                    <a:pt x="23" y="316"/>
                  </a:cubicBezTo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0" name="Freeform 206">
              <a:extLst>
                <a:ext uri="{FF2B5EF4-FFF2-40B4-BE49-F238E27FC236}">
                  <a16:creationId xmlns:a16="http://schemas.microsoft.com/office/drawing/2014/main" id="{FC800B93-92B7-4AC4-953D-E013EDFD1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9156" y="4339339"/>
              <a:ext cx="107274" cy="1624009"/>
            </a:xfrm>
            <a:custGeom>
              <a:avLst/>
              <a:gdLst>
                <a:gd name="T0" fmla="*/ 0 w 21"/>
                <a:gd name="T1" fmla="*/ 0 h 317"/>
                <a:gd name="T2" fmla="*/ 0 w 21"/>
                <a:gd name="T3" fmla="*/ 0 h 317"/>
                <a:gd name="T4" fmla="*/ 0 w 21"/>
                <a:gd name="T5" fmla="*/ 317 h 317"/>
                <a:gd name="T6" fmla="*/ 1 w 21"/>
                <a:gd name="T7" fmla="*/ 316 h 317"/>
                <a:gd name="T8" fmla="*/ 13 w 21"/>
                <a:gd name="T9" fmla="*/ 283 h 317"/>
                <a:gd name="T10" fmla="*/ 21 w 21"/>
                <a:gd name="T11" fmla="*/ 45 h 317"/>
                <a:gd name="T12" fmla="*/ 21 w 21"/>
                <a:gd name="T13" fmla="*/ 43 h 317"/>
                <a:gd name="T14" fmla="*/ 0 w 21"/>
                <a:gd name="T15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31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1" y="316"/>
                    <a:pt x="1" y="316"/>
                    <a:pt x="1" y="316"/>
                  </a:cubicBezTo>
                  <a:cubicBezTo>
                    <a:pt x="9" y="307"/>
                    <a:pt x="13" y="295"/>
                    <a:pt x="13" y="283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4"/>
                    <a:pt x="21" y="43"/>
                  </a:cubicBezTo>
                  <a:cubicBezTo>
                    <a:pt x="21" y="26"/>
                    <a:pt x="14" y="10"/>
                    <a:pt x="0" y="0"/>
                  </a:cubicBezTo>
                </a:path>
              </a:pathLst>
            </a:custGeom>
            <a:solidFill>
              <a:srgbClr val="686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1" name="Freeform 207">
              <a:extLst>
                <a:ext uri="{FF2B5EF4-FFF2-40B4-BE49-F238E27FC236}">
                  <a16:creationId xmlns:a16="http://schemas.microsoft.com/office/drawing/2014/main" id="{1EEF51A7-E448-4904-81BB-D7E098ECEC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850" y="3347055"/>
              <a:ext cx="530410" cy="521471"/>
            </a:xfrm>
            <a:custGeom>
              <a:avLst/>
              <a:gdLst>
                <a:gd name="T0" fmla="*/ 79 w 104"/>
                <a:gd name="T1" fmla="*/ 0 h 102"/>
                <a:gd name="T2" fmla="*/ 79 w 104"/>
                <a:gd name="T3" fmla="*/ 3 h 102"/>
                <a:gd name="T4" fmla="*/ 7 w 104"/>
                <a:gd name="T5" fmla="*/ 76 h 102"/>
                <a:gd name="T6" fmla="*/ 0 w 104"/>
                <a:gd name="T7" fmla="*/ 75 h 102"/>
                <a:gd name="T8" fmla="*/ 48 w 104"/>
                <a:gd name="T9" fmla="*/ 102 h 102"/>
                <a:gd name="T10" fmla="*/ 104 w 104"/>
                <a:gd name="T11" fmla="*/ 46 h 102"/>
                <a:gd name="T12" fmla="*/ 79 w 104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102">
                  <a:moveTo>
                    <a:pt x="79" y="0"/>
                  </a:moveTo>
                  <a:cubicBezTo>
                    <a:pt x="79" y="1"/>
                    <a:pt x="79" y="2"/>
                    <a:pt x="79" y="3"/>
                  </a:cubicBezTo>
                  <a:cubicBezTo>
                    <a:pt x="79" y="43"/>
                    <a:pt x="47" y="76"/>
                    <a:pt x="7" y="76"/>
                  </a:cubicBezTo>
                  <a:cubicBezTo>
                    <a:pt x="5" y="76"/>
                    <a:pt x="2" y="76"/>
                    <a:pt x="0" y="75"/>
                  </a:cubicBezTo>
                  <a:cubicBezTo>
                    <a:pt x="10" y="92"/>
                    <a:pt x="28" y="102"/>
                    <a:pt x="48" y="102"/>
                  </a:cubicBezTo>
                  <a:cubicBezTo>
                    <a:pt x="79" y="102"/>
                    <a:pt x="104" y="77"/>
                    <a:pt x="104" y="46"/>
                  </a:cubicBezTo>
                  <a:cubicBezTo>
                    <a:pt x="104" y="27"/>
                    <a:pt x="94" y="10"/>
                    <a:pt x="79" y="0"/>
                  </a:cubicBezTo>
                  <a:close/>
                </a:path>
              </a:pathLst>
            </a:custGeom>
            <a:solidFill>
              <a:srgbClr val="AF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2" name="Freeform 208">
              <a:extLst>
                <a:ext uri="{FF2B5EF4-FFF2-40B4-BE49-F238E27FC236}">
                  <a16:creationId xmlns:a16="http://schemas.microsoft.com/office/drawing/2014/main" id="{C1F1C91E-01EC-4291-80A4-418F248AD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3475" y="3445389"/>
              <a:ext cx="405257" cy="1093599"/>
            </a:xfrm>
            <a:custGeom>
              <a:avLst/>
              <a:gdLst>
                <a:gd name="T0" fmla="*/ 39 w 79"/>
                <a:gd name="T1" fmla="*/ 7 h 214"/>
                <a:gd name="T2" fmla="*/ 68 w 79"/>
                <a:gd name="T3" fmla="*/ 3 h 214"/>
                <a:gd name="T4" fmla="*/ 34 w 79"/>
                <a:gd name="T5" fmla="*/ 114 h 214"/>
                <a:gd name="T6" fmla="*/ 33 w 79"/>
                <a:gd name="T7" fmla="*/ 127 h 214"/>
                <a:gd name="T8" fmla="*/ 55 w 79"/>
                <a:gd name="T9" fmla="*/ 207 h 214"/>
                <a:gd name="T10" fmla="*/ 42 w 79"/>
                <a:gd name="T11" fmla="*/ 214 h 214"/>
                <a:gd name="T12" fmla="*/ 4 w 79"/>
                <a:gd name="T13" fmla="*/ 130 h 214"/>
                <a:gd name="T14" fmla="*/ 2 w 79"/>
                <a:gd name="T15" fmla="*/ 105 h 214"/>
                <a:gd name="T16" fmla="*/ 39 w 79"/>
                <a:gd name="T17" fmla="*/ 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214">
                  <a:moveTo>
                    <a:pt x="39" y="7"/>
                  </a:moveTo>
                  <a:cubicBezTo>
                    <a:pt x="45" y="2"/>
                    <a:pt x="57" y="0"/>
                    <a:pt x="68" y="3"/>
                  </a:cubicBezTo>
                  <a:cubicBezTo>
                    <a:pt x="79" y="5"/>
                    <a:pt x="56" y="79"/>
                    <a:pt x="34" y="114"/>
                  </a:cubicBezTo>
                  <a:cubicBezTo>
                    <a:pt x="32" y="118"/>
                    <a:pt x="31" y="122"/>
                    <a:pt x="33" y="127"/>
                  </a:cubicBezTo>
                  <a:cubicBezTo>
                    <a:pt x="55" y="207"/>
                    <a:pt x="55" y="207"/>
                    <a:pt x="55" y="207"/>
                  </a:cubicBezTo>
                  <a:cubicBezTo>
                    <a:pt x="53" y="213"/>
                    <a:pt x="48" y="214"/>
                    <a:pt x="42" y="214"/>
                  </a:cubicBezTo>
                  <a:cubicBezTo>
                    <a:pt x="4" y="130"/>
                    <a:pt x="4" y="130"/>
                    <a:pt x="4" y="130"/>
                  </a:cubicBezTo>
                  <a:cubicBezTo>
                    <a:pt x="0" y="122"/>
                    <a:pt x="0" y="113"/>
                    <a:pt x="2" y="105"/>
                  </a:cubicBezTo>
                  <a:cubicBezTo>
                    <a:pt x="8" y="79"/>
                    <a:pt x="24" y="23"/>
                    <a:pt x="39" y="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3" name="Freeform 209">
              <a:extLst>
                <a:ext uri="{FF2B5EF4-FFF2-40B4-BE49-F238E27FC236}">
                  <a16:creationId xmlns:a16="http://schemas.microsoft.com/office/drawing/2014/main" id="{CFBB329B-89B8-4211-9AD8-9007204CFB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3919" y="5674304"/>
              <a:ext cx="229447" cy="297983"/>
            </a:xfrm>
            <a:custGeom>
              <a:avLst/>
              <a:gdLst>
                <a:gd name="T0" fmla="*/ 31 w 45"/>
                <a:gd name="T1" fmla="*/ 5 h 58"/>
                <a:gd name="T2" fmla="*/ 37 w 45"/>
                <a:gd name="T3" fmla="*/ 29 h 58"/>
                <a:gd name="T4" fmla="*/ 38 w 45"/>
                <a:gd name="T5" fmla="*/ 31 h 58"/>
                <a:gd name="T6" fmla="*/ 42 w 45"/>
                <a:gd name="T7" fmla="*/ 38 h 58"/>
                <a:gd name="T8" fmla="*/ 38 w 45"/>
                <a:gd name="T9" fmla="*/ 49 h 58"/>
                <a:gd name="T10" fmla="*/ 21 w 45"/>
                <a:gd name="T11" fmla="*/ 55 h 58"/>
                <a:gd name="T12" fmla="*/ 0 w 45"/>
                <a:gd name="T13" fmla="*/ 53 h 58"/>
                <a:gd name="T14" fmla="*/ 13 w 45"/>
                <a:gd name="T15" fmla="*/ 46 h 58"/>
                <a:gd name="T16" fmla="*/ 22 w 45"/>
                <a:gd name="T17" fmla="*/ 40 h 58"/>
                <a:gd name="T18" fmla="*/ 18 w 45"/>
                <a:gd name="T19" fmla="*/ 12 h 58"/>
                <a:gd name="T20" fmla="*/ 21 w 45"/>
                <a:gd name="T21" fmla="*/ 2 h 58"/>
                <a:gd name="T22" fmla="*/ 24 w 45"/>
                <a:gd name="T23" fmla="*/ 1 h 58"/>
                <a:gd name="T24" fmla="*/ 31 w 45"/>
                <a:gd name="T25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" h="58">
                  <a:moveTo>
                    <a:pt x="31" y="5"/>
                  </a:move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1"/>
                    <a:pt x="38" y="31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5" y="42"/>
                    <a:pt x="43" y="47"/>
                    <a:pt x="38" y="49"/>
                  </a:cubicBezTo>
                  <a:cubicBezTo>
                    <a:pt x="38" y="49"/>
                    <a:pt x="29" y="52"/>
                    <a:pt x="21" y="55"/>
                  </a:cubicBezTo>
                  <a:cubicBezTo>
                    <a:pt x="11" y="58"/>
                    <a:pt x="0" y="55"/>
                    <a:pt x="0" y="53"/>
                  </a:cubicBezTo>
                  <a:cubicBezTo>
                    <a:pt x="0" y="48"/>
                    <a:pt x="5" y="52"/>
                    <a:pt x="13" y="46"/>
                  </a:cubicBezTo>
                  <a:cubicBezTo>
                    <a:pt x="16" y="44"/>
                    <a:pt x="19" y="42"/>
                    <a:pt x="22" y="40"/>
                  </a:cubicBezTo>
                  <a:cubicBezTo>
                    <a:pt x="29" y="35"/>
                    <a:pt x="23" y="20"/>
                    <a:pt x="18" y="12"/>
                  </a:cubicBezTo>
                  <a:cubicBezTo>
                    <a:pt x="17" y="9"/>
                    <a:pt x="18" y="2"/>
                    <a:pt x="21" y="2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0"/>
                    <a:pt x="30" y="2"/>
                    <a:pt x="31" y="5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4" name="Freeform 210">
              <a:extLst>
                <a:ext uri="{FF2B5EF4-FFF2-40B4-BE49-F238E27FC236}">
                  <a16:creationId xmlns:a16="http://schemas.microsoft.com/office/drawing/2014/main" id="{0A985180-467F-4DE1-B7EF-D9F768C15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2859" y="4497270"/>
              <a:ext cx="148992" cy="262225"/>
            </a:xfrm>
            <a:custGeom>
              <a:avLst/>
              <a:gdLst>
                <a:gd name="T0" fmla="*/ 23 w 29"/>
                <a:gd name="T1" fmla="*/ 32 h 51"/>
                <a:gd name="T2" fmla="*/ 19 w 29"/>
                <a:gd name="T3" fmla="*/ 22 h 51"/>
                <a:gd name="T4" fmla="*/ 17 w 29"/>
                <a:gd name="T5" fmla="*/ 19 h 51"/>
                <a:gd name="T6" fmla="*/ 13 w 29"/>
                <a:gd name="T7" fmla="*/ 14 h 51"/>
                <a:gd name="T8" fmla="*/ 12 w 29"/>
                <a:gd name="T9" fmla="*/ 6 h 51"/>
                <a:gd name="T10" fmla="*/ 6 w 29"/>
                <a:gd name="T11" fmla="*/ 0 h 51"/>
                <a:gd name="T12" fmla="*/ 1 w 29"/>
                <a:gd name="T13" fmla="*/ 9 h 51"/>
                <a:gd name="T14" fmla="*/ 2 w 29"/>
                <a:gd name="T15" fmla="*/ 14 h 51"/>
                <a:gd name="T16" fmla="*/ 2 w 29"/>
                <a:gd name="T17" fmla="*/ 24 h 51"/>
                <a:gd name="T18" fmla="*/ 6 w 29"/>
                <a:gd name="T19" fmla="*/ 43 h 51"/>
                <a:gd name="T20" fmla="*/ 20 w 29"/>
                <a:gd name="T21" fmla="*/ 50 h 51"/>
                <a:gd name="T22" fmla="*/ 26 w 29"/>
                <a:gd name="T23" fmla="*/ 47 h 51"/>
                <a:gd name="T24" fmla="*/ 15 w 29"/>
                <a:gd name="T25" fmla="*/ 31 h 51"/>
                <a:gd name="T26" fmla="*/ 16 w 29"/>
                <a:gd name="T27" fmla="*/ 29 h 51"/>
                <a:gd name="T28" fmla="*/ 20 w 29"/>
                <a:gd name="T29" fmla="*/ 35 h 51"/>
                <a:gd name="T30" fmla="*/ 25 w 29"/>
                <a:gd name="T31" fmla="*/ 38 h 51"/>
                <a:gd name="T32" fmla="*/ 23 w 29"/>
                <a:gd name="T33" fmla="*/ 3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51">
                  <a:moveTo>
                    <a:pt x="23" y="32"/>
                  </a:moveTo>
                  <a:cubicBezTo>
                    <a:pt x="21" y="28"/>
                    <a:pt x="20" y="23"/>
                    <a:pt x="19" y="22"/>
                  </a:cubicBezTo>
                  <a:cubicBezTo>
                    <a:pt x="19" y="21"/>
                    <a:pt x="17" y="19"/>
                    <a:pt x="17" y="19"/>
                  </a:cubicBezTo>
                  <a:cubicBezTo>
                    <a:pt x="16" y="18"/>
                    <a:pt x="14" y="16"/>
                    <a:pt x="13" y="14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"/>
                    <a:pt x="9" y="0"/>
                    <a:pt x="6" y="0"/>
                  </a:cubicBezTo>
                  <a:cubicBezTo>
                    <a:pt x="1" y="1"/>
                    <a:pt x="0" y="5"/>
                    <a:pt x="1" y="9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2" y="20"/>
                    <a:pt x="2" y="24"/>
                  </a:cubicBezTo>
                  <a:cubicBezTo>
                    <a:pt x="1" y="30"/>
                    <a:pt x="3" y="37"/>
                    <a:pt x="6" y="43"/>
                  </a:cubicBezTo>
                  <a:cubicBezTo>
                    <a:pt x="8" y="47"/>
                    <a:pt x="13" y="48"/>
                    <a:pt x="20" y="50"/>
                  </a:cubicBezTo>
                  <a:cubicBezTo>
                    <a:pt x="23" y="51"/>
                    <a:pt x="29" y="51"/>
                    <a:pt x="26" y="47"/>
                  </a:cubicBezTo>
                  <a:cubicBezTo>
                    <a:pt x="24" y="45"/>
                    <a:pt x="14" y="41"/>
                    <a:pt x="15" y="31"/>
                  </a:cubicBezTo>
                  <a:cubicBezTo>
                    <a:pt x="15" y="30"/>
                    <a:pt x="15" y="29"/>
                    <a:pt x="16" y="29"/>
                  </a:cubicBezTo>
                  <a:cubicBezTo>
                    <a:pt x="18" y="29"/>
                    <a:pt x="19" y="33"/>
                    <a:pt x="20" y="35"/>
                  </a:cubicBezTo>
                  <a:cubicBezTo>
                    <a:pt x="22" y="37"/>
                    <a:pt x="24" y="38"/>
                    <a:pt x="25" y="38"/>
                  </a:cubicBezTo>
                  <a:cubicBezTo>
                    <a:pt x="26" y="37"/>
                    <a:pt x="24" y="35"/>
                    <a:pt x="23" y="32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5" name="Freeform 211">
              <a:extLst>
                <a:ext uri="{FF2B5EF4-FFF2-40B4-BE49-F238E27FC236}">
                  <a16:creationId xmlns:a16="http://schemas.microsoft.com/office/drawing/2014/main" id="{D1D32E29-BE38-4A68-9F8F-1A4A2C5FB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457" y="3299377"/>
              <a:ext cx="935667" cy="932688"/>
            </a:xfrm>
            <a:custGeom>
              <a:avLst/>
              <a:gdLst>
                <a:gd name="T0" fmla="*/ 177 w 183"/>
                <a:gd name="T1" fmla="*/ 25 h 182"/>
                <a:gd name="T2" fmla="*/ 99 w 183"/>
                <a:gd name="T3" fmla="*/ 144 h 182"/>
                <a:gd name="T4" fmla="*/ 6 w 183"/>
                <a:gd name="T5" fmla="*/ 182 h 182"/>
                <a:gd name="T6" fmla="*/ 2 w 183"/>
                <a:gd name="T7" fmla="*/ 176 h 182"/>
                <a:gd name="T8" fmla="*/ 0 w 183"/>
                <a:gd name="T9" fmla="*/ 170 h 182"/>
                <a:gd name="T10" fmla="*/ 93 w 183"/>
                <a:gd name="T11" fmla="*/ 116 h 182"/>
                <a:gd name="T12" fmla="*/ 152 w 183"/>
                <a:gd name="T13" fmla="*/ 14 h 182"/>
                <a:gd name="T14" fmla="*/ 177 w 183"/>
                <a:gd name="T15" fmla="*/ 2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3" h="182">
                  <a:moveTo>
                    <a:pt x="177" y="25"/>
                  </a:moveTo>
                  <a:cubicBezTo>
                    <a:pt x="167" y="59"/>
                    <a:pt x="139" y="122"/>
                    <a:pt x="99" y="144"/>
                  </a:cubicBezTo>
                  <a:cubicBezTo>
                    <a:pt x="72" y="159"/>
                    <a:pt x="6" y="182"/>
                    <a:pt x="6" y="182"/>
                  </a:cubicBezTo>
                  <a:cubicBezTo>
                    <a:pt x="6" y="182"/>
                    <a:pt x="4" y="179"/>
                    <a:pt x="2" y="176"/>
                  </a:cubicBezTo>
                  <a:cubicBezTo>
                    <a:pt x="1" y="174"/>
                    <a:pt x="0" y="170"/>
                    <a:pt x="0" y="170"/>
                  </a:cubicBezTo>
                  <a:cubicBezTo>
                    <a:pt x="0" y="170"/>
                    <a:pt x="82" y="128"/>
                    <a:pt x="93" y="116"/>
                  </a:cubicBezTo>
                  <a:cubicBezTo>
                    <a:pt x="104" y="104"/>
                    <a:pt x="141" y="26"/>
                    <a:pt x="152" y="14"/>
                  </a:cubicBezTo>
                  <a:cubicBezTo>
                    <a:pt x="164" y="0"/>
                    <a:pt x="183" y="6"/>
                    <a:pt x="177" y="25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6" name="Freeform 212">
              <a:extLst>
                <a:ext uri="{FF2B5EF4-FFF2-40B4-BE49-F238E27FC236}">
                  <a16:creationId xmlns:a16="http://schemas.microsoft.com/office/drawing/2014/main" id="{D0BC80CD-4062-4624-84C0-F49B1082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0536" y="3281498"/>
              <a:ext cx="673442" cy="980365"/>
            </a:xfrm>
            <a:custGeom>
              <a:avLst/>
              <a:gdLst>
                <a:gd name="T0" fmla="*/ 0 w 226"/>
                <a:gd name="T1" fmla="*/ 329 h 329"/>
                <a:gd name="T2" fmla="*/ 44 w 226"/>
                <a:gd name="T3" fmla="*/ 17 h 329"/>
                <a:gd name="T4" fmla="*/ 164 w 226"/>
                <a:gd name="T5" fmla="*/ 0 h 329"/>
                <a:gd name="T6" fmla="*/ 226 w 226"/>
                <a:gd name="T7" fmla="*/ 328 h 329"/>
                <a:gd name="T8" fmla="*/ 0 w 226"/>
                <a:gd name="T9" fmla="*/ 329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329">
                  <a:moveTo>
                    <a:pt x="0" y="329"/>
                  </a:moveTo>
                  <a:lnTo>
                    <a:pt x="44" y="17"/>
                  </a:lnTo>
                  <a:lnTo>
                    <a:pt x="164" y="0"/>
                  </a:lnTo>
                  <a:lnTo>
                    <a:pt x="226" y="328"/>
                  </a:lnTo>
                  <a:lnTo>
                    <a:pt x="0" y="329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7" name="Freeform 213">
              <a:extLst>
                <a:ext uri="{FF2B5EF4-FFF2-40B4-BE49-F238E27FC236}">
                  <a16:creationId xmlns:a16="http://schemas.microsoft.com/office/drawing/2014/main" id="{D6E50FAE-65A7-43AC-9B48-F92C3063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31603" y="5650465"/>
              <a:ext cx="271165" cy="321822"/>
            </a:xfrm>
            <a:custGeom>
              <a:avLst/>
              <a:gdLst>
                <a:gd name="T0" fmla="*/ 36 w 53"/>
                <a:gd name="T1" fmla="*/ 6 h 63"/>
                <a:gd name="T2" fmla="*/ 43 w 53"/>
                <a:gd name="T3" fmla="*/ 29 h 63"/>
                <a:gd name="T4" fmla="*/ 44 w 53"/>
                <a:gd name="T5" fmla="*/ 32 h 63"/>
                <a:gd name="T6" fmla="*/ 49 w 53"/>
                <a:gd name="T7" fmla="*/ 40 h 63"/>
                <a:gd name="T8" fmla="*/ 45 w 53"/>
                <a:gd name="T9" fmla="*/ 53 h 63"/>
                <a:gd name="T10" fmla="*/ 24 w 53"/>
                <a:gd name="T11" fmla="*/ 60 h 63"/>
                <a:gd name="T12" fmla="*/ 0 w 53"/>
                <a:gd name="T13" fmla="*/ 57 h 63"/>
                <a:gd name="T14" fmla="*/ 16 w 53"/>
                <a:gd name="T15" fmla="*/ 49 h 63"/>
                <a:gd name="T16" fmla="*/ 25 w 53"/>
                <a:gd name="T17" fmla="*/ 43 h 63"/>
                <a:gd name="T18" fmla="*/ 21 w 53"/>
                <a:gd name="T19" fmla="*/ 10 h 63"/>
                <a:gd name="T20" fmla="*/ 25 w 53"/>
                <a:gd name="T21" fmla="*/ 1 h 63"/>
                <a:gd name="T22" fmla="*/ 28 w 53"/>
                <a:gd name="T23" fmla="*/ 1 h 63"/>
                <a:gd name="T24" fmla="*/ 36 w 53"/>
                <a:gd name="T25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63">
                  <a:moveTo>
                    <a:pt x="36" y="6"/>
                  </a:move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4" y="31"/>
                    <a:pt x="44" y="32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3" y="44"/>
                    <a:pt x="50" y="51"/>
                    <a:pt x="45" y="53"/>
                  </a:cubicBezTo>
                  <a:cubicBezTo>
                    <a:pt x="45" y="53"/>
                    <a:pt x="35" y="56"/>
                    <a:pt x="24" y="60"/>
                  </a:cubicBezTo>
                  <a:cubicBezTo>
                    <a:pt x="14" y="63"/>
                    <a:pt x="0" y="60"/>
                    <a:pt x="0" y="57"/>
                  </a:cubicBezTo>
                  <a:cubicBezTo>
                    <a:pt x="0" y="51"/>
                    <a:pt x="6" y="56"/>
                    <a:pt x="16" y="49"/>
                  </a:cubicBezTo>
                  <a:cubicBezTo>
                    <a:pt x="19" y="47"/>
                    <a:pt x="22" y="45"/>
                    <a:pt x="25" y="43"/>
                  </a:cubicBezTo>
                  <a:cubicBezTo>
                    <a:pt x="34" y="36"/>
                    <a:pt x="27" y="19"/>
                    <a:pt x="21" y="10"/>
                  </a:cubicBezTo>
                  <a:cubicBezTo>
                    <a:pt x="20" y="6"/>
                    <a:pt x="22" y="2"/>
                    <a:pt x="25" y="1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31" y="0"/>
                    <a:pt x="35" y="2"/>
                    <a:pt x="36" y="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8" name="Freeform 214">
              <a:extLst>
                <a:ext uri="{FF2B5EF4-FFF2-40B4-BE49-F238E27FC236}">
                  <a16:creationId xmlns:a16="http://schemas.microsoft.com/office/drawing/2014/main" id="{96DBBB7A-5A35-45B5-A7E0-A7C678384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4928" y="4238025"/>
              <a:ext cx="601926" cy="1528654"/>
            </a:xfrm>
            <a:custGeom>
              <a:avLst/>
              <a:gdLst>
                <a:gd name="T0" fmla="*/ 118 w 118"/>
                <a:gd name="T1" fmla="*/ 7 h 299"/>
                <a:gd name="T2" fmla="*/ 40 w 118"/>
                <a:gd name="T3" fmla="*/ 0 h 299"/>
                <a:gd name="T4" fmla="*/ 5 w 118"/>
                <a:gd name="T5" fmla="*/ 143 h 299"/>
                <a:gd name="T6" fmla="*/ 48 w 118"/>
                <a:gd name="T7" fmla="*/ 297 h 299"/>
                <a:gd name="T8" fmla="*/ 62 w 118"/>
                <a:gd name="T9" fmla="*/ 295 h 299"/>
                <a:gd name="T10" fmla="*/ 53 w 118"/>
                <a:gd name="T11" fmla="*/ 160 h 299"/>
                <a:gd name="T12" fmla="*/ 102 w 118"/>
                <a:gd name="T13" fmla="*/ 63 h 299"/>
                <a:gd name="T14" fmla="*/ 118 w 118"/>
                <a:gd name="T15" fmla="*/ 7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299">
                  <a:moveTo>
                    <a:pt x="118" y="7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13" y="99"/>
                    <a:pt x="5" y="143"/>
                  </a:cubicBezTo>
                  <a:cubicBezTo>
                    <a:pt x="0" y="174"/>
                    <a:pt x="48" y="297"/>
                    <a:pt x="48" y="297"/>
                  </a:cubicBezTo>
                  <a:cubicBezTo>
                    <a:pt x="53" y="299"/>
                    <a:pt x="57" y="296"/>
                    <a:pt x="62" y="295"/>
                  </a:cubicBezTo>
                  <a:cubicBezTo>
                    <a:pt x="62" y="295"/>
                    <a:pt x="48" y="187"/>
                    <a:pt x="53" y="160"/>
                  </a:cubicBezTo>
                  <a:cubicBezTo>
                    <a:pt x="58" y="133"/>
                    <a:pt x="99" y="77"/>
                    <a:pt x="102" y="63"/>
                  </a:cubicBezTo>
                  <a:cubicBezTo>
                    <a:pt x="107" y="33"/>
                    <a:pt x="118" y="7"/>
                    <a:pt x="118" y="7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9" name="Freeform 215">
              <a:extLst>
                <a:ext uri="{FF2B5EF4-FFF2-40B4-BE49-F238E27FC236}">
                  <a16:creationId xmlns:a16="http://schemas.microsoft.com/office/drawing/2014/main" id="{655BF9BF-873A-4328-BE4D-08F760A59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2306" y="4133730"/>
              <a:ext cx="601926" cy="1632948"/>
            </a:xfrm>
            <a:custGeom>
              <a:avLst/>
              <a:gdLst>
                <a:gd name="T0" fmla="*/ 26 w 118"/>
                <a:gd name="T1" fmla="*/ 28 h 319"/>
                <a:gd name="T2" fmla="*/ 34 w 118"/>
                <a:gd name="T3" fmla="*/ 195 h 319"/>
                <a:gd name="T4" fmla="*/ 105 w 118"/>
                <a:gd name="T5" fmla="*/ 319 h 319"/>
                <a:gd name="T6" fmla="*/ 118 w 118"/>
                <a:gd name="T7" fmla="*/ 314 h 319"/>
                <a:gd name="T8" fmla="*/ 103 w 118"/>
                <a:gd name="T9" fmla="*/ 255 h 319"/>
                <a:gd name="T10" fmla="*/ 84 w 118"/>
                <a:gd name="T11" fmla="*/ 153 h 319"/>
                <a:gd name="T12" fmla="*/ 96 w 118"/>
                <a:gd name="T13" fmla="*/ 28 h 319"/>
                <a:gd name="T14" fmla="*/ 26 w 118"/>
                <a:gd name="T15" fmla="*/ 28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319">
                  <a:moveTo>
                    <a:pt x="26" y="28"/>
                  </a:moveTo>
                  <a:cubicBezTo>
                    <a:pt x="18" y="71"/>
                    <a:pt x="0" y="135"/>
                    <a:pt x="34" y="195"/>
                  </a:cubicBezTo>
                  <a:cubicBezTo>
                    <a:pt x="69" y="256"/>
                    <a:pt x="105" y="319"/>
                    <a:pt x="105" y="319"/>
                  </a:cubicBezTo>
                  <a:cubicBezTo>
                    <a:pt x="109" y="319"/>
                    <a:pt x="114" y="317"/>
                    <a:pt x="118" y="314"/>
                  </a:cubicBezTo>
                  <a:cubicBezTo>
                    <a:pt x="118" y="314"/>
                    <a:pt x="112" y="287"/>
                    <a:pt x="103" y="255"/>
                  </a:cubicBezTo>
                  <a:cubicBezTo>
                    <a:pt x="93" y="218"/>
                    <a:pt x="80" y="175"/>
                    <a:pt x="84" y="153"/>
                  </a:cubicBezTo>
                  <a:cubicBezTo>
                    <a:pt x="91" y="111"/>
                    <a:pt x="98" y="55"/>
                    <a:pt x="96" y="28"/>
                  </a:cubicBezTo>
                  <a:cubicBezTo>
                    <a:pt x="94" y="0"/>
                    <a:pt x="30" y="5"/>
                    <a:pt x="26" y="28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0" name="Freeform 216">
              <a:extLst>
                <a:ext uri="{FF2B5EF4-FFF2-40B4-BE49-F238E27FC236}">
                  <a16:creationId xmlns:a16="http://schemas.microsoft.com/office/drawing/2014/main" id="{508BFA2A-D64B-4C36-A377-3261FB1BA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9677" y="3281498"/>
              <a:ext cx="703241" cy="1036982"/>
            </a:xfrm>
            <a:custGeom>
              <a:avLst/>
              <a:gdLst>
                <a:gd name="T0" fmla="*/ 5 w 138"/>
                <a:gd name="T1" fmla="*/ 195 h 203"/>
                <a:gd name="T2" fmla="*/ 1 w 138"/>
                <a:gd name="T3" fmla="*/ 187 h 203"/>
                <a:gd name="T4" fmla="*/ 30 w 138"/>
                <a:gd name="T5" fmla="*/ 10 h 203"/>
                <a:gd name="T6" fmla="*/ 100 w 138"/>
                <a:gd name="T7" fmla="*/ 0 h 203"/>
                <a:gd name="T8" fmla="*/ 137 w 138"/>
                <a:gd name="T9" fmla="*/ 188 h 203"/>
                <a:gd name="T10" fmla="*/ 132 w 138"/>
                <a:gd name="T11" fmla="*/ 195 h 203"/>
                <a:gd name="T12" fmla="*/ 52 w 138"/>
                <a:gd name="T13" fmla="*/ 203 h 203"/>
                <a:gd name="T14" fmla="*/ 5 w 138"/>
                <a:gd name="T15" fmla="*/ 1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203">
                  <a:moveTo>
                    <a:pt x="5" y="195"/>
                  </a:moveTo>
                  <a:cubicBezTo>
                    <a:pt x="2" y="193"/>
                    <a:pt x="0" y="190"/>
                    <a:pt x="1" y="187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37" y="188"/>
                    <a:pt x="137" y="188"/>
                    <a:pt x="137" y="188"/>
                  </a:cubicBezTo>
                  <a:cubicBezTo>
                    <a:pt x="138" y="191"/>
                    <a:pt x="136" y="195"/>
                    <a:pt x="132" y="195"/>
                  </a:cubicBezTo>
                  <a:cubicBezTo>
                    <a:pt x="119" y="198"/>
                    <a:pt x="88" y="203"/>
                    <a:pt x="52" y="203"/>
                  </a:cubicBezTo>
                  <a:cubicBezTo>
                    <a:pt x="26" y="203"/>
                    <a:pt x="11" y="198"/>
                    <a:pt x="5" y="195"/>
                  </a:cubicBezTo>
                  <a:close/>
                </a:path>
              </a:pathLst>
            </a:cu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1" name="Freeform 217">
              <a:extLst>
                <a:ext uri="{FF2B5EF4-FFF2-40B4-BE49-F238E27FC236}">
                  <a16:creationId xmlns:a16="http://schemas.microsoft.com/office/drawing/2014/main" id="{5DA8E648-334E-4D6E-AFDA-5FAC71D80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2156" y="3284478"/>
              <a:ext cx="378439" cy="1337945"/>
            </a:xfrm>
            <a:custGeom>
              <a:avLst/>
              <a:gdLst>
                <a:gd name="T0" fmla="*/ 11 w 74"/>
                <a:gd name="T1" fmla="*/ 46 h 261"/>
                <a:gd name="T2" fmla="*/ 25 w 74"/>
                <a:gd name="T3" fmla="*/ 155 h 261"/>
                <a:gd name="T4" fmla="*/ 18 w 74"/>
                <a:gd name="T5" fmla="*/ 247 h 261"/>
                <a:gd name="T6" fmla="*/ 73 w 74"/>
                <a:gd name="T7" fmla="*/ 231 h 261"/>
                <a:gd name="T8" fmla="*/ 57 w 74"/>
                <a:gd name="T9" fmla="*/ 95 h 261"/>
                <a:gd name="T10" fmla="*/ 23 w 74"/>
                <a:gd name="T11" fmla="*/ 0 h 261"/>
                <a:gd name="T12" fmla="*/ 10 w 74"/>
                <a:gd name="T13" fmla="*/ 1 h 261"/>
                <a:gd name="T14" fmla="*/ 11 w 74"/>
                <a:gd name="T15" fmla="*/ 4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261">
                  <a:moveTo>
                    <a:pt x="11" y="46"/>
                  </a:moveTo>
                  <a:cubicBezTo>
                    <a:pt x="19" y="69"/>
                    <a:pt x="33" y="115"/>
                    <a:pt x="25" y="155"/>
                  </a:cubicBezTo>
                  <a:cubicBezTo>
                    <a:pt x="14" y="211"/>
                    <a:pt x="0" y="234"/>
                    <a:pt x="18" y="247"/>
                  </a:cubicBezTo>
                  <a:cubicBezTo>
                    <a:pt x="37" y="261"/>
                    <a:pt x="72" y="239"/>
                    <a:pt x="73" y="231"/>
                  </a:cubicBezTo>
                  <a:cubicBezTo>
                    <a:pt x="74" y="224"/>
                    <a:pt x="66" y="134"/>
                    <a:pt x="57" y="95"/>
                  </a:cubicBezTo>
                  <a:cubicBezTo>
                    <a:pt x="48" y="56"/>
                    <a:pt x="23" y="0"/>
                    <a:pt x="23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7" y="35"/>
                    <a:pt x="11" y="46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2" name="Freeform 218">
              <a:extLst>
                <a:ext uri="{FF2B5EF4-FFF2-40B4-BE49-F238E27FC236}">
                  <a16:creationId xmlns:a16="http://schemas.microsoft.com/office/drawing/2014/main" id="{123AAA88-B1CD-4FA0-B007-E9084060E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52202" y="3320236"/>
              <a:ext cx="357580" cy="1218752"/>
            </a:xfrm>
            <a:custGeom>
              <a:avLst/>
              <a:gdLst>
                <a:gd name="T0" fmla="*/ 57 w 70"/>
                <a:gd name="T1" fmla="*/ 0 h 238"/>
                <a:gd name="T2" fmla="*/ 56 w 70"/>
                <a:gd name="T3" fmla="*/ 63 h 238"/>
                <a:gd name="T4" fmla="*/ 35 w 70"/>
                <a:gd name="T5" fmla="*/ 233 h 238"/>
                <a:gd name="T6" fmla="*/ 0 w 70"/>
                <a:gd name="T7" fmla="*/ 205 h 238"/>
                <a:gd name="T8" fmla="*/ 16 w 70"/>
                <a:gd name="T9" fmla="*/ 138 h 238"/>
                <a:gd name="T10" fmla="*/ 31 w 70"/>
                <a:gd name="T11" fmla="*/ 15 h 238"/>
                <a:gd name="T12" fmla="*/ 43 w 70"/>
                <a:gd name="T13" fmla="*/ 2 h 238"/>
                <a:gd name="T14" fmla="*/ 57 w 70"/>
                <a:gd name="T15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238">
                  <a:moveTo>
                    <a:pt x="57" y="0"/>
                  </a:moveTo>
                  <a:cubicBezTo>
                    <a:pt x="57" y="0"/>
                    <a:pt x="51" y="25"/>
                    <a:pt x="56" y="63"/>
                  </a:cubicBezTo>
                  <a:cubicBezTo>
                    <a:pt x="60" y="101"/>
                    <a:pt x="70" y="216"/>
                    <a:pt x="35" y="233"/>
                  </a:cubicBezTo>
                  <a:cubicBezTo>
                    <a:pt x="25" y="238"/>
                    <a:pt x="0" y="210"/>
                    <a:pt x="0" y="205"/>
                  </a:cubicBezTo>
                  <a:cubicBezTo>
                    <a:pt x="0" y="196"/>
                    <a:pt x="8" y="166"/>
                    <a:pt x="16" y="138"/>
                  </a:cubicBezTo>
                  <a:cubicBezTo>
                    <a:pt x="22" y="116"/>
                    <a:pt x="29" y="43"/>
                    <a:pt x="31" y="15"/>
                  </a:cubicBezTo>
                  <a:cubicBezTo>
                    <a:pt x="31" y="8"/>
                    <a:pt x="36" y="3"/>
                    <a:pt x="43" y="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3" name="Freeform 219">
              <a:extLst>
                <a:ext uri="{FF2B5EF4-FFF2-40B4-BE49-F238E27FC236}">
                  <a16:creationId xmlns:a16="http://schemas.microsoft.com/office/drawing/2014/main" id="{C8B9748F-9DF5-4C3C-BD03-9B4A25E4C1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4681" y="2906039"/>
              <a:ext cx="235407" cy="327782"/>
            </a:xfrm>
            <a:custGeom>
              <a:avLst/>
              <a:gdLst>
                <a:gd name="T0" fmla="*/ 35 w 46"/>
                <a:gd name="T1" fmla="*/ 4 h 64"/>
                <a:gd name="T2" fmla="*/ 40 w 46"/>
                <a:gd name="T3" fmla="*/ 22 h 64"/>
                <a:gd name="T4" fmla="*/ 35 w 46"/>
                <a:gd name="T5" fmla="*/ 42 h 64"/>
                <a:gd name="T6" fmla="*/ 29 w 46"/>
                <a:gd name="T7" fmla="*/ 59 h 64"/>
                <a:gd name="T8" fmla="*/ 3 w 46"/>
                <a:gd name="T9" fmla="*/ 57 h 64"/>
                <a:gd name="T10" fmla="*/ 35 w 46"/>
                <a:gd name="T11" fmla="*/ 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64">
                  <a:moveTo>
                    <a:pt x="35" y="4"/>
                  </a:moveTo>
                  <a:cubicBezTo>
                    <a:pt x="35" y="4"/>
                    <a:pt x="33" y="15"/>
                    <a:pt x="40" y="22"/>
                  </a:cubicBezTo>
                  <a:cubicBezTo>
                    <a:pt x="46" y="30"/>
                    <a:pt x="37" y="37"/>
                    <a:pt x="35" y="42"/>
                  </a:cubicBezTo>
                  <a:cubicBezTo>
                    <a:pt x="32" y="48"/>
                    <a:pt x="35" y="55"/>
                    <a:pt x="29" y="59"/>
                  </a:cubicBezTo>
                  <a:cubicBezTo>
                    <a:pt x="23" y="63"/>
                    <a:pt x="6" y="64"/>
                    <a:pt x="3" y="57"/>
                  </a:cubicBezTo>
                  <a:cubicBezTo>
                    <a:pt x="0" y="51"/>
                    <a:pt x="15" y="0"/>
                    <a:pt x="35" y="4"/>
                  </a:cubicBez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4" name="Freeform 220">
              <a:extLst>
                <a:ext uri="{FF2B5EF4-FFF2-40B4-BE49-F238E27FC236}">
                  <a16:creationId xmlns:a16="http://schemas.microsoft.com/office/drawing/2014/main" id="{88EA533B-3876-489E-96FE-D761D0F61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9931" y="2834523"/>
              <a:ext cx="363540" cy="375459"/>
            </a:xfrm>
            <a:custGeom>
              <a:avLst/>
              <a:gdLst>
                <a:gd name="T0" fmla="*/ 1 w 71"/>
                <a:gd name="T1" fmla="*/ 32 h 73"/>
                <a:gd name="T2" fmla="*/ 51 w 71"/>
                <a:gd name="T3" fmla="*/ 73 h 73"/>
                <a:gd name="T4" fmla="*/ 71 w 71"/>
                <a:gd name="T5" fmla="*/ 17 h 73"/>
                <a:gd name="T6" fmla="*/ 37 w 71"/>
                <a:gd name="T7" fmla="*/ 0 h 73"/>
                <a:gd name="T8" fmla="*/ 3 w 71"/>
                <a:gd name="T9" fmla="*/ 22 h 73"/>
                <a:gd name="T10" fmla="*/ 1 w 71"/>
                <a:gd name="T11" fmla="*/ 3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73">
                  <a:moveTo>
                    <a:pt x="1" y="32"/>
                  </a:moveTo>
                  <a:cubicBezTo>
                    <a:pt x="0" y="66"/>
                    <a:pt x="32" y="73"/>
                    <a:pt x="51" y="73"/>
                  </a:cubicBezTo>
                  <a:cubicBezTo>
                    <a:pt x="70" y="73"/>
                    <a:pt x="71" y="32"/>
                    <a:pt x="71" y="17"/>
                  </a:cubicBezTo>
                  <a:cubicBezTo>
                    <a:pt x="71" y="2"/>
                    <a:pt x="56" y="0"/>
                    <a:pt x="37" y="0"/>
                  </a:cubicBezTo>
                  <a:cubicBezTo>
                    <a:pt x="23" y="0"/>
                    <a:pt x="9" y="11"/>
                    <a:pt x="3" y="22"/>
                  </a:cubicBezTo>
                  <a:cubicBezTo>
                    <a:pt x="1" y="25"/>
                    <a:pt x="1" y="29"/>
                    <a:pt x="1" y="32"/>
                  </a:cubicBez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5" name="Freeform 221">
              <a:extLst>
                <a:ext uri="{FF2B5EF4-FFF2-40B4-BE49-F238E27FC236}">
                  <a16:creationId xmlns:a16="http://schemas.microsoft.com/office/drawing/2014/main" id="{DF1340C3-AF04-4149-B65F-F41C7DDBB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7810" y="2900080"/>
              <a:ext cx="280104" cy="488693"/>
            </a:xfrm>
            <a:custGeom>
              <a:avLst/>
              <a:gdLst>
                <a:gd name="T0" fmla="*/ 33 w 55"/>
                <a:gd name="T1" fmla="*/ 0 h 95"/>
                <a:gd name="T2" fmla="*/ 55 w 55"/>
                <a:gd name="T3" fmla="*/ 32 h 95"/>
                <a:gd name="T4" fmla="*/ 49 w 55"/>
                <a:gd name="T5" fmla="*/ 52 h 95"/>
                <a:gd name="T6" fmla="*/ 48 w 55"/>
                <a:gd name="T7" fmla="*/ 64 h 95"/>
                <a:gd name="T8" fmla="*/ 51 w 55"/>
                <a:gd name="T9" fmla="*/ 75 h 95"/>
                <a:gd name="T10" fmla="*/ 41 w 55"/>
                <a:gd name="T11" fmla="*/ 94 h 95"/>
                <a:gd name="T12" fmla="*/ 29 w 55"/>
                <a:gd name="T13" fmla="*/ 92 h 95"/>
                <a:gd name="T14" fmla="*/ 26 w 55"/>
                <a:gd name="T15" fmla="*/ 80 h 95"/>
                <a:gd name="T16" fmla="*/ 27 w 55"/>
                <a:gd name="T17" fmla="*/ 76 h 95"/>
                <a:gd name="T18" fmla="*/ 21 w 55"/>
                <a:gd name="T19" fmla="*/ 66 h 95"/>
                <a:gd name="T20" fmla="*/ 4 w 55"/>
                <a:gd name="T21" fmla="*/ 32 h 95"/>
                <a:gd name="T22" fmla="*/ 33 w 55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95">
                  <a:moveTo>
                    <a:pt x="33" y="0"/>
                  </a:moveTo>
                  <a:cubicBezTo>
                    <a:pt x="49" y="0"/>
                    <a:pt x="55" y="11"/>
                    <a:pt x="55" y="32"/>
                  </a:cubicBezTo>
                  <a:cubicBezTo>
                    <a:pt x="55" y="39"/>
                    <a:pt x="52" y="47"/>
                    <a:pt x="49" y="52"/>
                  </a:cubicBezTo>
                  <a:cubicBezTo>
                    <a:pt x="47" y="55"/>
                    <a:pt x="46" y="60"/>
                    <a:pt x="48" y="64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86"/>
                    <a:pt x="48" y="92"/>
                    <a:pt x="41" y="94"/>
                  </a:cubicBezTo>
                  <a:cubicBezTo>
                    <a:pt x="37" y="95"/>
                    <a:pt x="32" y="94"/>
                    <a:pt x="29" y="92"/>
                  </a:cubicBezTo>
                  <a:cubicBezTo>
                    <a:pt x="25" y="90"/>
                    <a:pt x="25" y="84"/>
                    <a:pt x="26" y="80"/>
                  </a:cubicBezTo>
                  <a:cubicBezTo>
                    <a:pt x="27" y="76"/>
                    <a:pt x="27" y="76"/>
                    <a:pt x="27" y="76"/>
                  </a:cubicBezTo>
                  <a:cubicBezTo>
                    <a:pt x="28" y="72"/>
                    <a:pt x="25" y="67"/>
                    <a:pt x="21" y="66"/>
                  </a:cubicBezTo>
                  <a:cubicBezTo>
                    <a:pt x="9" y="64"/>
                    <a:pt x="7" y="51"/>
                    <a:pt x="4" y="32"/>
                  </a:cubicBezTo>
                  <a:cubicBezTo>
                    <a:pt x="0" y="11"/>
                    <a:pt x="18" y="0"/>
                    <a:pt x="33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6" name="Freeform 222">
              <a:extLst>
                <a:ext uri="{FF2B5EF4-FFF2-40B4-BE49-F238E27FC236}">
                  <a16:creationId xmlns:a16="http://schemas.microsoft.com/office/drawing/2014/main" id="{D1554B7C-5EEC-4875-9B70-0AD6E6469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5234" y="2840483"/>
              <a:ext cx="381419" cy="223487"/>
            </a:xfrm>
            <a:custGeom>
              <a:avLst/>
              <a:gdLst>
                <a:gd name="T0" fmla="*/ 9 w 75"/>
                <a:gd name="T1" fmla="*/ 3 h 44"/>
                <a:gd name="T2" fmla="*/ 18 w 75"/>
                <a:gd name="T3" fmla="*/ 6 h 44"/>
                <a:gd name="T4" fmla="*/ 28 w 75"/>
                <a:gd name="T5" fmla="*/ 6 h 44"/>
                <a:gd name="T6" fmla="*/ 46 w 75"/>
                <a:gd name="T7" fmla="*/ 0 h 44"/>
                <a:gd name="T8" fmla="*/ 72 w 75"/>
                <a:gd name="T9" fmla="*/ 22 h 44"/>
                <a:gd name="T10" fmla="*/ 70 w 75"/>
                <a:gd name="T11" fmla="*/ 33 h 44"/>
                <a:gd name="T12" fmla="*/ 61 w 75"/>
                <a:gd name="T13" fmla="*/ 41 h 44"/>
                <a:gd name="T14" fmla="*/ 58 w 75"/>
                <a:gd name="T15" fmla="*/ 44 h 44"/>
                <a:gd name="T16" fmla="*/ 55 w 75"/>
                <a:gd name="T17" fmla="*/ 40 h 44"/>
                <a:gd name="T18" fmla="*/ 46 w 75"/>
                <a:gd name="T19" fmla="*/ 30 h 44"/>
                <a:gd name="T20" fmla="*/ 27 w 75"/>
                <a:gd name="T21" fmla="*/ 30 h 44"/>
                <a:gd name="T22" fmla="*/ 0 w 75"/>
                <a:gd name="T23" fmla="*/ 13 h 44"/>
                <a:gd name="T24" fmla="*/ 0 w 75"/>
                <a:gd name="T25" fmla="*/ 11 h 44"/>
                <a:gd name="T26" fmla="*/ 9 w 75"/>
                <a:gd name="T27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" h="44">
                  <a:moveTo>
                    <a:pt x="9" y="3"/>
                  </a:moveTo>
                  <a:cubicBezTo>
                    <a:pt x="18" y="6"/>
                    <a:pt x="18" y="6"/>
                    <a:pt x="18" y="6"/>
                  </a:cubicBezTo>
                  <a:cubicBezTo>
                    <a:pt x="21" y="7"/>
                    <a:pt x="25" y="7"/>
                    <a:pt x="28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7" y="0"/>
                    <a:pt x="75" y="7"/>
                    <a:pt x="72" y="22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70" y="38"/>
                    <a:pt x="66" y="41"/>
                    <a:pt x="61" y="41"/>
                  </a:cubicBezTo>
                  <a:cubicBezTo>
                    <a:pt x="61" y="43"/>
                    <a:pt x="60" y="44"/>
                    <a:pt x="58" y="44"/>
                  </a:cubicBezTo>
                  <a:cubicBezTo>
                    <a:pt x="56" y="44"/>
                    <a:pt x="55" y="42"/>
                    <a:pt x="55" y="40"/>
                  </a:cubicBezTo>
                  <a:cubicBezTo>
                    <a:pt x="55" y="35"/>
                    <a:pt x="51" y="31"/>
                    <a:pt x="46" y="30"/>
                  </a:cubicBezTo>
                  <a:cubicBezTo>
                    <a:pt x="40" y="29"/>
                    <a:pt x="34" y="28"/>
                    <a:pt x="27" y="30"/>
                  </a:cubicBezTo>
                  <a:cubicBezTo>
                    <a:pt x="15" y="34"/>
                    <a:pt x="2" y="26"/>
                    <a:pt x="0" y="13"/>
                  </a:cubicBezTo>
                  <a:cubicBezTo>
                    <a:pt x="0" y="12"/>
                    <a:pt x="0" y="11"/>
                    <a:pt x="0" y="11"/>
                  </a:cubicBezTo>
                  <a:cubicBezTo>
                    <a:pt x="0" y="5"/>
                    <a:pt x="5" y="2"/>
                    <a:pt x="9" y="3"/>
                  </a:cubicBez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7" name="Freeform 223">
              <a:extLst>
                <a:ext uri="{FF2B5EF4-FFF2-40B4-BE49-F238E27FC236}">
                  <a16:creationId xmlns:a16="http://schemas.microsoft.com/office/drawing/2014/main" id="{E2345E93-1DAD-4AFE-861A-487180FB0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0237" y="3019273"/>
              <a:ext cx="71516" cy="92375"/>
            </a:xfrm>
            <a:custGeom>
              <a:avLst/>
              <a:gdLst>
                <a:gd name="T0" fmla="*/ 0 w 14"/>
                <a:gd name="T1" fmla="*/ 9 h 18"/>
                <a:gd name="T2" fmla="*/ 7 w 14"/>
                <a:gd name="T3" fmla="*/ 18 h 18"/>
                <a:gd name="T4" fmla="*/ 14 w 14"/>
                <a:gd name="T5" fmla="*/ 6 h 18"/>
                <a:gd name="T6" fmla="*/ 7 w 14"/>
                <a:gd name="T7" fmla="*/ 0 h 18"/>
                <a:gd name="T8" fmla="*/ 0 w 14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8">
                  <a:moveTo>
                    <a:pt x="0" y="9"/>
                  </a:moveTo>
                  <a:cubicBezTo>
                    <a:pt x="0" y="14"/>
                    <a:pt x="2" y="18"/>
                    <a:pt x="7" y="18"/>
                  </a:cubicBezTo>
                  <a:cubicBezTo>
                    <a:pt x="11" y="18"/>
                    <a:pt x="14" y="11"/>
                    <a:pt x="14" y="6"/>
                  </a:cubicBezTo>
                  <a:cubicBezTo>
                    <a:pt x="14" y="1"/>
                    <a:pt x="11" y="0"/>
                    <a:pt x="7" y="0"/>
                  </a:cubicBezTo>
                  <a:cubicBezTo>
                    <a:pt x="2" y="0"/>
                    <a:pt x="0" y="4"/>
                    <a:pt x="0" y="9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8" name="Freeform 224">
              <a:extLst>
                <a:ext uri="{FF2B5EF4-FFF2-40B4-BE49-F238E27FC236}">
                  <a16:creationId xmlns:a16="http://schemas.microsoft.com/office/drawing/2014/main" id="{D5482592-BC08-48EF-A679-B9CB1BACD2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96548" y="3055031"/>
              <a:ext cx="35758" cy="107274"/>
            </a:xfrm>
            <a:custGeom>
              <a:avLst/>
              <a:gdLst>
                <a:gd name="T0" fmla="*/ 0 w 7"/>
                <a:gd name="T1" fmla="*/ 16 h 21"/>
                <a:gd name="T2" fmla="*/ 4 w 7"/>
                <a:gd name="T3" fmla="*/ 21 h 21"/>
                <a:gd name="T4" fmla="*/ 7 w 7"/>
                <a:gd name="T5" fmla="*/ 17 h 21"/>
                <a:gd name="T6" fmla="*/ 7 w 7"/>
                <a:gd name="T7" fmla="*/ 2 h 21"/>
                <a:gd name="T8" fmla="*/ 7 w 7"/>
                <a:gd name="T9" fmla="*/ 0 h 21"/>
                <a:gd name="T10" fmla="*/ 5 w 7"/>
                <a:gd name="T11" fmla="*/ 0 h 21"/>
                <a:gd name="T12" fmla="*/ 4 w 7"/>
                <a:gd name="T13" fmla="*/ 1 h 21"/>
                <a:gd name="T14" fmla="*/ 0 w 7"/>
                <a:gd name="T15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21">
                  <a:moveTo>
                    <a:pt x="0" y="16"/>
                  </a:moveTo>
                  <a:cubicBezTo>
                    <a:pt x="0" y="18"/>
                    <a:pt x="1" y="21"/>
                    <a:pt x="4" y="21"/>
                  </a:cubicBezTo>
                  <a:cubicBezTo>
                    <a:pt x="6" y="21"/>
                    <a:pt x="7" y="19"/>
                    <a:pt x="7" y="17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9" name="Freeform 225">
              <a:extLst>
                <a:ext uri="{FF2B5EF4-FFF2-40B4-BE49-F238E27FC236}">
                  <a16:creationId xmlns:a16="http://schemas.microsoft.com/office/drawing/2014/main" id="{DE1394EC-BE9F-4758-BF54-31E457D900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7862" y="3460288"/>
              <a:ext cx="163891" cy="694301"/>
            </a:xfrm>
            <a:custGeom>
              <a:avLst/>
              <a:gdLst>
                <a:gd name="T0" fmla="*/ 12 w 32"/>
                <a:gd name="T1" fmla="*/ 0 h 136"/>
                <a:gd name="T2" fmla="*/ 14 w 32"/>
                <a:gd name="T3" fmla="*/ 2 h 136"/>
                <a:gd name="T4" fmla="*/ 30 w 32"/>
                <a:gd name="T5" fmla="*/ 64 h 136"/>
                <a:gd name="T6" fmla="*/ 22 w 32"/>
                <a:gd name="T7" fmla="*/ 121 h 136"/>
                <a:gd name="T8" fmla="*/ 12 w 32"/>
                <a:gd name="T9" fmla="*/ 134 h 136"/>
                <a:gd name="T10" fmla="*/ 10 w 32"/>
                <a:gd name="T11" fmla="*/ 135 h 136"/>
                <a:gd name="T12" fmla="*/ 4 w 32"/>
                <a:gd name="T13" fmla="*/ 134 h 136"/>
                <a:gd name="T14" fmla="*/ 2 w 32"/>
                <a:gd name="T15" fmla="*/ 130 h 136"/>
                <a:gd name="T16" fmla="*/ 1 w 32"/>
                <a:gd name="T17" fmla="*/ 122 h 136"/>
                <a:gd name="T18" fmla="*/ 15 w 32"/>
                <a:gd name="T19" fmla="*/ 62 h 136"/>
                <a:gd name="T20" fmla="*/ 6 w 32"/>
                <a:gd name="T21" fmla="*/ 3 h 136"/>
                <a:gd name="T22" fmla="*/ 8 w 32"/>
                <a:gd name="T23" fmla="*/ 0 h 136"/>
                <a:gd name="T24" fmla="*/ 12 w 32"/>
                <a:gd name="T25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36">
                  <a:moveTo>
                    <a:pt x="12" y="0"/>
                  </a:moveTo>
                  <a:cubicBezTo>
                    <a:pt x="13" y="0"/>
                    <a:pt x="14" y="1"/>
                    <a:pt x="14" y="2"/>
                  </a:cubicBezTo>
                  <a:cubicBezTo>
                    <a:pt x="17" y="10"/>
                    <a:pt x="28" y="45"/>
                    <a:pt x="30" y="64"/>
                  </a:cubicBezTo>
                  <a:cubicBezTo>
                    <a:pt x="32" y="79"/>
                    <a:pt x="26" y="107"/>
                    <a:pt x="22" y="121"/>
                  </a:cubicBezTo>
                  <a:cubicBezTo>
                    <a:pt x="21" y="126"/>
                    <a:pt x="17" y="131"/>
                    <a:pt x="12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8" y="136"/>
                    <a:pt x="5" y="136"/>
                    <a:pt x="4" y="134"/>
                  </a:cubicBezTo>
                  <a:cubicBezTo>
                    <a:pt x="2" y="130"/>
                    <a:pt x="2" y="130"/>
                    <a:pt x="2" y="130"/>
                  </a:cubicBezTo>
                  <a:cubicBezTo>
                    <a:pt x="0" y="128"/>
                    <a:pt x="0" y="124"/>
                    <a:pt x="1" y="122"/>
                  </a:cubicBezTo>
                  <a:cubicBezTo>
                    <a:pt x="5" y="111"/>
                    <a:pt x="16" y="81"/>
                    <a:pt x="15" y="62"/>
                  </a:cubicBezTo>
                  <a:cubicBezTo>
                    <a:pt x="15" y="55"/>
                    <a:pt x="8" y="13"/>
                    <a:pt x="6" y="3"/>
                  </a:cubicBezTo>
                  <a:cubicBezTo>
                    <a:pt x="6" y="2"/>
                    <a:pt x="7" y="0"/>
                    <a:pt x="8" y="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AF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0" name="Freeform 226">
              <a:extLst>
                <a:ext uri="{FF2B5EF4-FFF2-40B4-BE49-F238E27FC236}">
                  <a16:creationId xmlns:a16="http://schemas.microsoft.com/office/drawing/2014/main" id="{5CAC6187-AA74-4A8B-9B34-A695468630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4024" y="3433470"/>
              <a:ext cx="166871" cy="697281"/>
            </a:xfrm>
            <a:custGeom>
              <a:avLst/>
              <a:gdLst>
                <a:gd name="T0" fmla="*/ 15 w 33"/>
                <a:gd name="T1" fmla="*/ 0 h 136"/>
                <a:gd name="T2" fmla="*/ 17 w 33"/>
                <a:gd name="T3" fmla="*/ 2 h 136"/>
                <a:gd name="T4" fmla="*/ 31 w 33"/>
                <a:gd name="T5" fmla="*/ 64 h 136"/>
                <a:gd name="T6" fmla="*/ 22 w 33"/>
                <a:gd name="T7" fmla="*/ 121 h 136"/>
                <a:gd name="T8" fmla="*/ 12 w 33"/>
                <a:gd name="T9" fmla="*/ 134 h 136"/>
                <a:gd name="T10" fmla="*/ 9 w 33"/>
                <a:gd name="T11" fmla="*/ 135 h 136"/>
                <a:gd name="T12" fmla="*/ 4 w 33"/>
                <a:gd name="T13" fmla="*/ 133 h 136"/>
                <a:gd name="T14" fmla="*/ 2 w 33"/>
                <a:gd name="T15" fmla="*/ 130 h 136"/>
                <a:gd name="T16" fmla="*/ 1 w 33"/>
                <a:gd name="T17" fmla="*/ 121 h 136"/>
                <a:gd name="T18" fmla="*/ 16 w 33"/>
                <a:gd name="T19" fmla="*/ 62 h 136"/>
                <a:gd name="T20" fmla="*/ 9 w 33"/>
                <a:gd name="T21" fmla="*/ 3 h 136"/>
                <a:gd name="T22" fmla="*/ 11 w 33"/>
                <a:gd name="T23" fmla="*/ 0 h 136"/>
                <a:gd name="T24" fmla="*/ 15 w 33"/>
                <a:gd name="T25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136">
                  <a:moveTo>
                    <a:pt x="15" y="0"/>
                  </a:moveTo>
                  <a:cubicBezTo>
                    <a:pt x="16" y="0"/>
                    <a:pt x="17" y="1"/>
                    <a:pt x="17" y="2"/>
                  </a:cubicBezTo>
                  <a:cubicBezTo>
                    <a:pt x="19" y="10"/>
                    <a:pt x="29" y="45"/>
                    <a:pt x="31" y="64"/>
                  </a:cubicBezTo>
                  <a:cubicBezTo>
                    <a:pt x="33" y="80"/>
                    <a:pt x="26" y="107"/>
                    <a:pt x="22" y="121"/>
                  </a:cubicBezTo>
                  <a:cubicBezTo>
                    <a:pt x="21" y="126"/>
                    <a:pt x="17" y="131"/>
                    <a:pt x="12" y="134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7" y="136"/>
                    <a:pt x="5" y="135"/>
                    <a:pt x="4" y="133"/>
                  </a:cubicBezTo>
                  <a:cubicBezTo>
                    <a:pt x="2" y="130"/>
                    <a:pt x="2" y="130"/>
                    <a:pt x="2" y="130"/>
                  </a:cubicBezTo>
                  <a:cubicBezTo>
                    <a:pt x="0" y="127"/>
                    <a:pt x="0" y="124"/>
                    <a:pt x="1" y="121"/>
                  </a:cubicBezTo>
                  <a:cubicBezTo>
                    <a:pt x="6" y="110"/>
                    <a:pt x="17" y="81"/>
                    <a:pt x="16" y="62"/>
                  </a:cubicBezTo>
                  <a:cubicBezTo>
                    <a:pt x="16" y="55"/>
                    <a:pt x="10" y="13"/>
                    <a:pt x="9" y="3"/>
                  </a:cubicBezTo>
                  <a:cubicBezTo>
                    <a:pt x="9" y="1"/>
                    <a:pt x="10" y="0"/>
                    <a:pt x="11" y="0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1" name="Freeform 227">
              <a:extLst>
                <a:ext uri="{FF2B5EF4-FFF2-40B4-BE49-F238E27FC236}">
                  <a16:creationId xmlns:a16="http://schemas.microsoft.com/office/drawing/2014/main" id="{F5EAAFCD-9FDD-48A1-9F2C-C3D75CB506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9782" y="3382813"/>
              <a:ext cx="56617" cy="56617"/>
            </a:xfrm>
            <a:custGeom>
              <a:avLst/>
              <a:gdLst>
                <a:gd name="T0" fmla="*/ 2 w 11"/>
                <a:gd name="T1" fmla="*/ 11 h 11"/>
                <a:gd name="T2" fmla="*/ 9 w 11"/>
                <a:gd name="T3" fmla="*/ 11 h 11"/>
                <a:gd name="T4" fmla="*/ 11 w 11"/>
                <a:gd name="T5" fmla="*/ 9 h 11"/>
                <a:gd name="T6" fmla="*/ 11 w 11"/>
                <a:gd name="T7" fmla="*/ 3 h 11"/>
                <a:gd name="T8" fmla="*/ 9 w 11"/>
                <a:gd name="T9" fmla="*/ 1 h 11"/>
                <a:gd name="T10" fmla="*/ 3 w 11"/>
                <a:gd name="T11" fmla="*/ 0 h 11"/>
                <a:gd name="T12" fmla="*/ 0 w 11"/>
                <a:gd name="T13" fmla="*/ 3 h 11"/>
                <a:gd name="T14" fmla="*/ 0 w 11"/>
                <a:gd name="T15" fmla="*/ 9 h 11"/>
                <a:gd name="T16" fmla="*/ 2 w 11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2" y="11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2" name="Freeform 228">
              <a:extLst>
                <a:ext uri="{FF2B5EF4-FFF2-40B4-BE49-F238E27FC236}">
                  <a16:creationId xmlns:a16="http://schemas.microsoft.com/office/drawing/2014/main" id="{DBAB5BDC-0A31-4F96-8B98-7BB721397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4479" y="3281498"/>
              <a:ext cx="119193" cy="178790"/>
            </a:xfrm>
            <a:custGeom>
              <a:avLst/>
              <a:gdLst>
                <a:gd name="T0" fmla="*/ 12 w 23"/>
                <a:gd name="T1" fmla="*/ 0 h 35"/>
                <a:gd name="T2" fmla="*/ 23 w 23"/>
                <a:gd name="T3" fmla="*/ 2 h 35"/>
                <a:gd name="T4" fmla="*/ 12 w 23"/>
                <a:gd name="T5" fmla="*/ 34 h 35"/>
                <a:gd name="T6" fmla="*/ 9 w 23"/>
                <a:gd name="T7" fmla="*/ 34 h 35"/>
                <a:gd name="T8" fmla="*/ 1 w 23"/>
                <a:gd name="T9" fmla="*/ 23 h 35"/>
                <a:gd name="T10" fmla="*/ 1 w 23"/>
                <a:gd name="T11" fmla="*/ 18 h 35"/>
                <a:gd name="T12" fmla="*/ 12 w 23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5">
                  <a:moveTo>
                    <a:pt x="12" y="0"/>
                  </a:move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1" y="20"/>
                    <a:pt x="12" y="34"/>
                  </a:cubicBezTo>
                  <a:cubicBezTo>
                    <a:pt x="11" y="35"/>
                    <a:pt x="9" y="35"/>
                    <a:pt x="9" y="34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1"/>
                    <a:pt x="0" y="20"/>
                    <a:pt x="1" y="1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3" name="Freeform 229">
              <a:extLst>
                <a:ext uri="{FF2B5EF4-FFF2-40B4-BE49-F238E27FC236}">
                  <a16:creationId xmlns:a16="http://schemas.microsoft.com/office/drawing/2014/main" id="{34F69934-F721-47D9-B79B-D97DA183C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29326" y="3305337"/>
              <a:ext cx="95355" cy="148992"/>
            </a:xfrm>
            <a:custGeom>
              <a:avLst/>
              <a:gdLst>
                <a:gd name="T0" fmla="*/ 12 w 19"/>
                <a:gd name="T1" fmla="*/ 0 h 29"/>
                <a:gd name="T2" fmla="*/ 1 w 19"/>
                <a:gd name="T3" fmla="*/ 3 h 29"/>
                <a:gd name="T4" fmla="*/ 9 w 19"/>
                <a:gd name="T5" fmla="*/ 28 h 29"/>
                <a:gd name="T6" fmla="*/ 12 w 19"/>
                <a:gd name="T7" fmla="*/ 28 h 29"/>
                <a:gd name="T8" fmla="*/ 18 w 19"/>
                <a:gd name="T9" fmla="*/ 17 h 29"/>
                <a:gd name="T10" fmla="*/ 19 w 19"/>
                <a:gd name="T11" fmla="*/ 14 h 29"/>
                <a:gd name="T12" fmla="*/ 12 w 19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9">
                  <a:moveTo>
                    <a:pt x="12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15"/>
                    <a:pt x="9" y="28"/>
                  </a:cubicBezTo>
                  <a:cubicBezTo>
                    <a:pt x="10" y="29"/>
                    <a:pt x="11" y="29"/>
                    <a:pt x="12" y="2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9" y="16"/>
                    <a:pt x="19" y="15"/>
                    <a:pt x="19" y="14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4" name="Freeform 230">
              <a:extLst>
                <a:ext uri="{FF2B5EF4-FFF2-40B4-BE49-F238E27FC236}">
                  <a16:creationId xmlns:a16="http://schemas.microsoft.com/office/drawing/2014/main" id="{0D2B110D-00AC-4503-9F50-B55D22A00B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57901" y="3391752"/>
              <a:ext cx="1144256" cy="1147236"/>
            </a:xfrm>
            <a:custGeom>
              <a:avLst/>
              <a:gdLst>
                <a:gd name="T0" fmla="*/ 224 w 224"/>
                <a:gd name="T1" fmla="*/ 100 h 224"/>
                <a:gd name="T2" fmla="*/ 206 w 224"/>
                <a:gd name="T3" fmla="*/ 90 h 224"/>
                <a:gd name="T4" fmla="*/ 192 w 224"/>
                <a:gd name="T5" fmla="*/ 73 h 224"/>
                <a:gd name="T6" fmla="*/ 199 w 224"/>
                <a:gd name="T7" fmla="*/ 55 h 224"/>
                <a:gd name="T8" fmla="*/ 183 w 224"/>
                <a:gd name="T9" fmla="*/ 24 h 224"/>
                <a:gd name="T10" fmla="*/ 163 w 224"/>
                <a:gd name="T11" fmla="*/ 30 h 224"/>
                <a:gd name="T12" fmla="*/ 141 w 224"/>
                <a:gd name="T13" fmla="*/ 28 h 224"/>
                <a:gd name="T14" fmla="*/ 134 w 224"/>
                <a:gd name="T15" fmla="*/ 10 h 224"/>
                <a:gd name="T16" fmla="*/ 100 w 224"/>
                <a:gd name="T17" fmla="*/ 0 h 224"/>
                <a:gd name="T18" fmla="*/ 90 w 224"/>
                <a:gd name="T19" fmla="*/ 17 h 224"/>
                <a:gd name="T20" fmla="*/ 73 w 224"/>
                <a:gd name="T21" fmla="*/ 32 h 224"/>
                <a:gd name="T22" fmla="*/ 55 w 224"/>
                <a:gd name="T23" fmla="*/ 24 h 224"/>
                <a:gd name="T24" fmla="*/ 24 w 224"/>
                <a:gd name="T25" fmla="*/ 41 h 224"/>
                <a:gd name="T26" fmla="*/ 30 w 224"/>
                <a:gd name="T27" fmla="*/ 60 h 224"/>
                <a:gd name="T28" fmla="*/ 28 w 224"/>
                <a:gd name="T29" fmla="*/ 83 h 224"/>
                <a:gd name="T30" fmla="*/ 10 w 224"/>
                <a:gd name="T31" fmla="*/ 90 h 224"/>
                <a:gd name="T32" fmla="*/ 0 w 224"/>
                <a:gd name="T33" fmla="*/ 124 h 224"/>
                <a:gd name="T34" fmla="*/ 17 w 224"/>
                <a:gd name="T35" fmla="*/ 134 h 224"/>
                <a:gd name="T36" fmla="*/ 32 w 224"/>
                <a:gd name="T37" fmla="*/ 151 h 224"/>
                <a:gd name="T38" fmla="*/ 24 w 224"/>
                <a:gd name="T39" fmla="*/ 168 h 224"/>
                <a:gd name="T40" fmla="*/ 41 w 224"/>
                <a:gd name="T41" fmla="*/ 199 h 224"/>
                <a:gd name="T42" fmla="*/ 60 w 224"/>
                <a:gd name="T43" fmla="*/ 194 h 224"/>
                <a:gd name="T44" fmla="*/ 83 w 224"/>
                <a:gd name="T45" fmla="*/ 196 h 224"/>
                <a:gd name="T46" fmla="*/ 90 w 224"/>
                <a:gd name="T47" fmla="*/ 214 h 224"/>
                <a:gd name="T48" fmla="*/ 124 w 224"/>
                <a:gd name="T49" fmla="*/ 224 h 224"/>
                <a:gd name="T50" fmla="*/ 134 w 224"/>
                <a:gd name="T51" fmla="*/ 206 h 224"/>
                <a:gd name="T52" fmla="*/ 151 w 224"/>
                <a:gd name="T53" fmla="*/ 192 h 224"/>
                <a:gd name="T54" fmla="*/ 168 w 224"/>
                <a:gd name="T55" fmla="*/ 199 h 224"/>
                <a:gd name="T56" fmla="*/ 199 w 224"/>
                <a:gd name="T57" fmla="*/ 182 h 224"/>
                <a:gd name="T58" fmla="*/ 194 w 224"/>
                <a:gd name="T59" fmla="*/ 163 h 224"/>
                <a:gd name="T60" fmla="*/ 196 w 224"/>
                <a:gd name="T61" fmla="*/ 141 h 224"/>
                <a:gd name="T62" fmla="*/ 214 w 224"/>
                <a:gd name="T63" fmla="*/ 134 h 224"/>
                <a:gd name="T64" fmla="*/ 116 w 224"/>
                <a:gd name="T65" fmla="*/ 165 h 224"/>
                <a:gd name="T66" fmla="*/ 107 w 224"/>
                <a:gd name="T67" fmla="*/ 58 h 224"/>
                <a:gd name="T68" fmla="*/ 116 w 224"/>
                <a:gd name="T69" fmla="*/ 165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4" h="224">
                  <a:moveTo>
                    <a:pt x="224" y="124"/>
                  </a:moveTo>
                  <a:cubicBezTo>
                    <a:pt x="224" y="100"/>
                    <a:pt x="224" y="100"/>
                    <a:pt x="224" y="100"/>
                  </a:cubicBezTo>
                  <a:cubicBezTo>
                    <a:pt x="224" y="94"/>
                    <a:pt x="219" y="90"/>
                    <a:pt x="214" y="90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202" y="90"/>
                    <a:pt x="197" y="87"/>
                    <a:pt x="196" y="83"/>
                  </a:cubicBezTo>
                  <a:cubicBezTo>
                    <a:pt x="195" y="79"/>
                    <a:pt x="193" y="76"/>
                    <a:pt x="192" y="73"/>
                  </a:cubicBezTo>
                  <a:cubicBezTo>
                    <a:pt x="190" y="69"/>
                    <a:pt x="191" y="64"/>
                    <a:pt x="194" y="60"/>
                  </a:cubicBezTo>
                  <a:cubicBezTo>
                    <a:pt x="199" y="55"/>
                    <a:pt x="199" y="55"/>
                    <a:pt x="199" y="55"/>
                  </a:cubicBezTo>
                  <a:cubicBezTo>
                    <a:pt x="203" y="51"/>
                    <a:pt x="203" y="45"/>
                    <a:pt x="199" y="41"/>
                  </a:cubicBezTo>
                  <a:cubicBezTo>
                    <a:pt x="183" y="24"/>
                    <a:pt x="183" y="24"/>
                    <a:pt x="183" y="24"/>
                  </a:cubicBezTo>
                  <a:cubicBezTo>
                    <a:pt x="179" y="20"/>
                    <a:pt x="172" y="20"/>
                    <a:pt x="168" y="24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0" y="33"/>
                    <a:pt x="155" y="34"/>
                    <a:pt x="151" y="32"/>
                  </a:cubicBezTo>
                  <a:cubicBezTo>
                    <a:pt x="148" y="30"/>
                    <a:pt x="144" y="29"/>
                    <a:pt x="141" y="28"/>
                  </a:cubicBezTo>
                  <a:cubicBezTo>
                    <a:pt x="136" y="26"/>
                    <a:pt x="134" y="22"/>
                    <a:pt x="134" y="17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4"/>
                    <a:pt x="129" y="0"/>
                    <a:pt x="124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4" y="0"/>
                    <a:pt x="90" y="4"/>
                    <a:pt x="90" y="1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22"/>
                    <a:pt x="87" y="26"/>
                    <a:pt x="83" y="28"/>
                  </a:cubicBezTo>
                  <a:cubicBezTo>
                    <a:pt x="79" y="29"/>
                    <a:pt x="76" y="30"/>
                    <a:pt x="73" y="32"/>
                  </a:cubicBezTo>
                  <a:cubicBezTo>
                    <a:pt x="69" y="34"/>
                    <a:pt x="64" y="33"/>
                    <a:pt x="60" y="30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1" y="20"/>
                    <a:pt x="45" y="20"/>
                    <a:pt x="41" y="24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0" y="45"/>
                    <a:pt x="20" y="51"/>
                    <a:pt x="24" y="55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33" y="64"/>
                    <a:pt x="34" y="69"/>
                    <a:pt x="32" y="73"/>
                  </a:cubicBezTo>
                  <a:cubicBezTo>
                    <a:pt x="30" y="76"/>
                    <a:pt x="29" y="79"/>
                    <a:pt x="28" y="83"/>
                  </a:cubicBezTo>
                  <a:cubicBezTo>
                    <a:pt x="26" y="87"/>
                    <a:pt x="22" y="90"/>
                    <a:pt x="17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4" y="90"/>
                    <a:pt x="0" y="94"/>
                    <a:pt x="0" y="100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9"/>
                    <a:pt x="4" y="134"/>
                    <a:pt x="10" y="134"/>
                  </a:cubicBezTo>
                  <a:cubicBezTo>
                    <a:pt x="17" y="134"/>
                    <a:pt x="17" y="134"/>
                    <a:pt x="17" y="134"/>
                  </a:cubicBezTo>
                  <a:cubicBezTo>
                    <a:pt x="22" y="134"/>
                    <a:pt x="26" y="136"/>
                    <a:pt x="28" y="141"/>
                  </a:cubicBezTo>
                  <a:cubicBezTo>
                    <a:pt x="29" y="144"/>
                    <a:pt x="30" y="148"/>
                    <a:pt x="32" y="151"/>
                  </a:cubicBezTo>
                  <a:cubicBezTo>
                    <a:pt x="34" y="155"/>
                    <a:pt x="33" y="160"/>
                    <a:pt x="30" y="163"/>
                  </a:cubicBezTo>
                  <a:cubicBezTo>
                    <a:pt x="24" y="168"/>
                    <a:pt x="24" y="168"/>
                    <a:pt x="24" y="168"/>
                  </a:cubicBezTo>
                  <a:cubicBezTo>
                    <a:pt x="20" y="172"/>
                    <a:pt x="20" y="179"/>
                    <a:pt x="24" y="182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5" y="203"/>
                    <a:pt x="51" y="203"/>
                    <a:pt x="55" y="199"/>
                  </a:cubicBezTo>
                  <a:cubicBezTo>
                    <a:pt x="60" y="194"/>
                    <a:pt x="60" y="194"/>
                    <a:pt x="60" y="194"/>
                  </a:cubicBezTo>
                  <a:cubicBezTo>
                    <a:pt x="64" y="191"/>
                    <a:pt x="69" y="190"/>
                    <a:pt x="73" y="192"/>
                  </a:cubicBezTo>
                  <a:cubicBezTo>
                    <a:pt x="76" y="193"/>
                    <a:pt x="79" y="195"/>
                    <a:pt x="83" y="196"/>
                  </a:cubicBezTo>
                  <a:cubicBezTo>
                    <a:pt x="87" y="197"/>
                    <a:pt x="90" y="202"/>
                    <a:pt x="90" y="206"/>
                  </a:cubicBezTo>
                  <a:cubicBezTo>
                    <a:pt x="90" y="214"/>
                    <a:pt x="90" y="214"/>
                    <a:pt x="90" y="214"/>
                  </a:cubicBezTo>
                  <a:cubicBezTo>
                    <a:pt x="90" y="219"/>
                    <a:pt x="94" y="224"/>
                    <a:pt x="100" y="224"/>
                  </a:cubicBezTo>
                  <a:cubicBezTo>
                    <a:pt x="124" y="224"/>
                    <a:pt x="124" y="224"/>
                    <a:pt x="124" y="224"/>
                  </a:cubicBezTo>
                  <a:cubicBezTo>
                    <a:pt x="129" y="224"/>
                    <a:pt x="134" y="219"/>
                    <a:pt x="134" y="214"/>
                  </a:cubicBezTo>
                  <a:cubicBezTo>
                    <a:pt x="134" y="206"/>
                    <a:pt x="134" y="206"/>
                    <a:pt x="134" y="206"/>
                  </a:cubicBezTo>
                  <a:cubicBezTo>
                    <a:pt x="134" y="202"/>
                    <a:pt x="136" y="197"/>
                    <a:pt x="141" y="196"/>
                  </a:cubicBezTo>
                  <a:cubicBezTo>
                    <a:pt x="144" y="195"/>
                    <a:pt x="148" y="193"/>
                    <a:pt x="151" y="192"/>
                  </a:cubicBezTo>
                  <a:cubicBezTo>
                    <a:pt x="155" y="190"/>
                    <a:pt x="160" y="191"/>
                    <a:pt x="163" y="194"/>
                  </a:cubicBezTo>
                  <a:cubicBezTo>
                    <a:pt x="168" y="199"/>
                    <a:pt x="168" y="199"/>
                    <a:pt x="168" y="199"/>
                  </a:cubicBezTo>
                  <a:cubicBezTo>
                    <a:pt x="172" y="203"/>
                    <a:pt x="179" y="203"/>
                    <a:pt x="183" y="199"/>
                  </a:cubicBezTo>
                  <a:cubicBezTo>
                    <a:pt x="199" y="182"/>
                    <a:pt x="199" y="182"/>
                    <a:pt x="199" y="182"/>
                  </a:cubicBezTo>
                  <a:cubicBezTo>
                    <a:pt x="203" y="179"/>
                    <a:pt x="203" y="172"/>
                    <a:pt x="199" y="168"/>
                  </a:cubicBezTo>
                  <a:cubicBezTo>
                    <a:pt x="194" y="163"/>
                    <a:pt x="194" y="163"/>
                    <a:pt x="194" y="163"/>
                  </a:cubicBezTo>
                  <a:cubicBezTo>
                    <a:pt x="191" y="160"/>
                    <a:pt x="190" y="155"/>
                    <a:pt x="192" y="151"/>
                  </a:cubicBezTo>
                  <a:cubicBezTo>
                    <a:pt x="193" y="148"/>
                    <a:pt x="195" y="144"/>
                    <a:pt x="196" y="141"/>
                  </a:cubicBezTo>
                  <a:cubicBezTo>
                    <a:pt x="197" y="136"/>
                    <a:pt x="202" y="134"/>
                    <a:pt x="206" y="134"/>
                  </a:cubicBezTo>
                  <a:cubicBezTo>
                    <a:pt x="214" y="134"/>
                    <a:pt x="214" y="134"/>
                    <a:pt x="214" y="134"/>
                  </a:cubicBezTo>
                  <a:cubicBezTo>
                    <a:pt x="219" y="134"/>
                    <a:pt x="224" y="129"/>
                    <a:pt x="224" y="124"/>
                  </a:cubicBezTo>
                  <a:close/>
                  <a:moveTo>
                    <a:pt x="116" y="165"/>
                  </a:moveTo>
                  <a:cubicBezTo>
                    <a:pt x="83" y="168"/>
                    <a:pt x="56" y="141"/>
                    <a:pt x="58" y="107"/>
                  </a:cubicBezTo>
                  <a:cubicBezTo>
                    <a:pt x="60" y="81"/>
                    <a:pt x="81" y="60"/>
                    <a:pt x="107" y="58"/>
                  </a:cubicBezTo>
                  <a:cubicBezTo>
                    <a:pt x="141" y="55"/>
                    <a:pt x="168" y="83"/>
                    <a:pt x="165" y="116"/>
                  </a:cubicBezTo>
                  <a:cubicBezTo>
                    <a:pt x="163" y="142"/>
                    <a:pt x="142" y="163"/>
                    <a:pt x="116" y="165"/>
                  </a:cubicBezTo>
                  <a:close/>
                </a:path>
              </a:pathLst>
            </a:custGeom>
            <a:solidFill>
              <a:srgbClr val="6E6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5" name="Freeform 231">
              <a:extLst>
                <a:ext uri="{FF2B5EF4-FFF2-40B4-BE49-F238E27FC236}">
                  <a16:creationId xmlns:a16="http://schemas.microsoft.com/office/drawing/2014/main" id="{98A17523-53BD-4CB7-AF8C-22DDA2DC55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88050" y="3224881"/>
              <a:ext cx="1480977" cy="1483957"/>
            </a:xfrm>
            <a:custGeom>
              <a:avLst/>
              <a:gdLst>
                <a:gd name="T0" fmla="*/ 290 w 290"/>
                <a:gd name="T1" fmla="*/ 129 h 290"/>
                <a:gd name="T2" fmla="*/ 267 w 290"/>
                <a:gd name="T3" fmla="*/ 117 h 290"/>
                <a:gd name="T4" fmla="*/ 249 w 290"/>
                <a:gd name="T5" fmla="*/ 94 h 290"/>
                <a:gd name="T6" fmla="*/ 258 w 290"/>
                <a:gd name="T7" fmla="*/ 71 h 290"/>
                <a:gd name="T8" fmla="*/ 236 w 290"/>
                <a:gd name="T9" fmla="*/ 31 h 290"/>
                <a:gd name="T10" fmla="*/ 212 w 290"/>
                <a:gd name="T11" fmla="*/ 38 h 290"/>
                <a:gd name="T12" fmla="*/ 183 w 290"/>
                <a:gd name="T13" fmla="*/ 36 h 290"/>
                <a:gd name="T14" fmla="*/ 173 w 290"/>
                <a:gd name="T15" fmla="*/ 13 h 290"/>
                <a:gd name="T16" fmla="*/ 129 w 290"/>
                <a:gd name="T17" fmla="*/ 0 h 290"/>
                <a:gd name="T18" fmla="*/ 117 w 290"/>
                <a:gd name="T19" fmla="*/ 22 h 290"/>
                <a:gd name="T20" fmla="*/ 94 w 290"/>
                <a:gd name="T21" fmla="*/ 41 h 290"/>
                <a:gd name="T22" fmla="*/ 71 w 290"/>
                <a:gd name="T23" fmla="*/ 31 h 290"/>
                <a:gd name="T24" fmla="*/ 31 w 290"/>
                <a:gd name="T25" fmla="*/ 53 h 290"/>
                <a:gd name="T26" fmla="*/ 38 w 290"/>
                <a:gd name="T27" fmla="*/ 78 h 290"/>
                <a:gd name="T28" fmla="*/ 36 w 290"/>
                <a:gd name="T29" fmla="*/ 107 h 290"/>
                <a:gd name="T30" fmla="*/ 13 w 290"/>
                <a:gd name="T31" fmla="*/ 117 h 290"/>
                <a:gd name="T32" fmla="*/ 0 w 290"/>
                <a:gd name="T33" fmla="*/ 160 h 290"/>
                <a:gd name="T34" fmla="*/ 22 w 290"/>
                <a:gd name="T35" fmla="*/ 173 h 290"/>
                <a:gd name="T36" fmla="*/ 41 w 290"/>
                <a:gd name="T37" fmla="*/ 195 h 290"/>
                <a:gd name="T38" fmla="*/ 31 w 290"/>
                <a:gd name="T39" fmla="*/ 218 h 290"/>
                <a:gd name="T40" fmla="*/ 53 w 290"/>
                <a:gd name="T41" fmla="*/ 258 h 290"/>
                <a:gd name="T42" fmla="*/ 78 w 290"/>
                <a:gd name="T43" fmla="*/ 251 h 290"/>
                <a:gd name="T44" fmla="*/ 107 w 290"/>
                <a:gd name="T45" fmla="*/ 254 h 290"/>
                <a:gd name="T46" fmla="*/ 117 w 290"/>
                <a:gd name="T47" fmla="*/ 277 h 290"/>
                <a:gd name="T48" fmla="*/ 160 w 290"/>
                <a:gd name="T49" fmla="*/ 290 h 290"/>
                <a:gd name="T50" fmla="*/ 173 w 290"/>
                <a:gd name="T51" fmla="*/ 267 h 290"/>
                <a:gd name="T52" fmla="*/ 195 w 290"/>
                <a:gd name="T53" fmla="*/ 249 h 290"/>
                <a:gd name="T54" fmla="*/ 218 w 290"/>
                <a:gd name="T55" fmla="*/ 258 h 290"/>
                <a:gd name="T56" fmla="*/ 258 w 290"/>
                <a:gd name="T57" fmla="*/ 236 h 290"/>
                <a:gd name="T58" fmla="*/ 251 w 290"/>
                <a:gd name="T59" fmla="*/ 211 h 290"/>
                <a:gd name="T60" fmla="*/ 254 w 290"/>
                <a:gd name="T61" fmla="*/ 182 h 290"/>
                <a:gd name="T62" fmla="*/ 277 w 290"/>
                <a:gd name="T63" fmla="*/ 173 h 290"/>
                <a:gd name="T64" fmla="*/ 150 w 290"/>
                <a:gd name="T65" fmla="*/ 214 h 290"/>
                <a:gd name="T66" fmla="*/ 139 w 290"/>
                <a:gd name="T67" fmla="*/ 75 h 290"/>
                <a:gd name="T68" fmla="*/ 150 w 290"/>
                <a:gd name="T69" fmla="*/ 214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0" h="290">
                  <a:moveTo>
                    <a:pt x="290" y="160"/>
                  </a:moveTo>
                  <a:cubicBezTo>
                    <a:pt x="290" y="129"/>
                    <a:pt x="290" y="129"/>
                    <a:pt x="290" y="129"/>
                  </a:cubicBezTo>
                  <a:cubicBezTo>
                    <a:pt x="290" y="122"/>
                    <a:pt x="284" y="117"/>
                    <a:pt x="277" y="117"/>
                  </a:cubicBezTo>
                  <a:cubicBezTo>
                    <a:pt x="267" y="117"/>
                    <a:pt x="267" y="117"/>
                    <a:pt x="267" y="117"/>
                  </a:cubicBezTo>
                  <a:cubicBezTo>
                    <a:pt x="261" y="117"/>
                    <a:pt x="256" y="113"/>
                    <a:pt x="254" y="107"/>
                  </a:cubicBezTo>
                  <a:cubicBezTo>
                    <a:pt x="252" y="103"/>
                    <a:pt x="251" y="98"/>
                    <a:pt x="249" y="94"/>
                  </a:cubicBezTo>
                  <a:cubicBezTo>
                    <a:pt x="246" y="89"/>
                    <a:pt x="247" y="82"/>
                    <a:pt x="251" y="78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63" y="66"/>
                    <a:pt x="263" y="58"/>
                    <a:pt x="258" y="53"/>
                  </a:cubicBezTo>
                  <a:cubicBezTo>
                    <a:pt x="236" y="31"/>
                    <a:pt x="236" y="31"/>
                    <a:pt x="236" y="31"/>
                  </a:cubicBezTo>
                  <a:cubicBezTo>
                    <a:pt x="231" y="26"/>
                    <a:pt x="223" y="26"/>
                    <a:pt x="218" y="31"/>
                  </a:cubicBezTo>
                  <a:cubicBezTo>
                    <a:pt x="212" y="38"/>
                    <a:pt x="212" y="38"/>
                    <a:pt x="212" y="38"/>
                  </a:cubicBezTo>
                  <a:cubicBezTo>
                    <a:pt x="207" y="42"/>
                    <a:pt x="201" y="44"/>
                    <a:pt x="195" y="41"/>
                  </a:cubicBezTo>
                  <a:cubicBezTo>
                    <a:pt x="191" y="39"/>
                    <a:pt x="187" y="37"/>
                    <a:pt x="183" y="36"/>
                  </a:cubicBezTo>
                  <a:cubicBezTo>
                    <a:pt x="177" y="34"/>
                    <a:pt x="173" y="28"/>
                    <a:pt x="173" y="2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3" y="6"/>
                    <a:pt x="167" y="0"/>
                    <a:pt x="160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2" y="0"/>
                    <a:pt x="117" y="6"/>
                    <a:pt x="117" y="13"/>
                  </a:cubicBezTo>
                  <a:cubicBezTo>
                    <a:pt x="117" y="22"/>
                    <a:pt x="117" y="22"/>
                    <a:pt x="117" y="22"/>
                  </a:cubicBezTo>
                  <a:cubicBezTo>
                    <a:pt x="117" y="28"/>
                    <a:pt x="113" y="34"/>
                    <a:pt x="107" y="36"/>
                  </a:cubicBezTo>
                  <a:cubicBezTo>
                    <a:pt x="103" y="37"/>
                    <a:pt x="98" y="39"/>
                    <a:pt x="94" y="41"/>
                  </a:cubicBezTo>
                  <a:cubicBezTo>
                    <a:pt x="89" y="44"/>
                    <a:pt x="82" y="42"/>
                    <a:pt x="78" y="38"/>
                  </a:cubicBezTo>
                  <a:cubicBezTo>
                    <a:pt x="71" y="31"/>
                    <a:pt x="71" y="31"/>
                    <a:pt x="71" y="31"/>
                  </a:cubicBezTo>
                  <a:cubicBezTo>
                    <a:pt x="66" y="26"/>
                    <a:pt x="58" y="26"/>
                    <a:pt x="53" y="31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6" y="58"/>
                    <a:pt x="26" y="66"/>
                    <a:pt x="31" y="71"/>
                  </a:cubicBezTo>
                  <a:cubicBezTo>
                    <a:pt x="38" y="78"/>
                    <a:pt x="38" y="78"/>
                    <a:pt x="38" y="78"/>
                  </a:cubicBezTo>
                  <a:cubicBezTo>
                    <a:pt x="43" y="82"/>
                    <a:pt x="44" y="89"/>
                    <a:pt x="41" y="94"/>
                  </a:cubicBezTo>
                  <a:cubicBezTo>
                    <a:pt x="39" y="98"/>
                    <a:pt x="37" y="103"/>
                    <a:pt x="36" y="107"/>
                  </a:cubicBezTo>
                  <a:cubicBezTo>
                    <a:pt x="34" y="113"/>
                    <a:pt x="28" y="117"/>
                    <a:pt x="22" y="117"/>
                  </a:cubicBezTo>
                  <a:cubicBezTo>
                    <a:pt x="13" y="117"/>
                    <a:pt x="13" y="117"/>
                    <a:pt x="13" y="117"/>
                  </a:cubicBezTo>
                  <a:cubicBezTo>
                    <a:pt x="6" y="117"/>
                    <a:pt x="0" y="122"/>
                    <a:pt x="0" y="129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7"/>
                    <a:pt x="6" y="173"/>
                    <a:pt x="1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8" y="173"/>
                    <a:pt x="34" y="177"/>
                    <a:pt x="36" y="182"/>
                  </a:cubicBezTo>
                  <a:cubicBezTo>
                    <a:pt x="37" y="187"/>
                    <a:pt x="39" y="191"/>
                    <a:pt x="41" y="195"/>
                  </a:cubicBezTo>
                  <a:cubicBezTo>
                    <a:pt x="44" y="201"/>
                    <a:pt x="43" y="207"/>
                    <a:pt x="38" y="211"/>
                  </a:cubicBezTo>
                  <a:cubicBezTo>
                    <a:pt x="31" y="218"/>
                    <a:pt x="31" y="218"/>
                    <a:pt x="31" y="218"/>
                  </a:cubicBezTo>
                  <a:cubicBezTo>
                    <a:pt x="26" y="223"/>
                    <a:pt x="26" y="231"/>
                    <a:pt x="31" y="236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8" y="263"/>
                    <a:pt x="66" y="263"/>
                    <a:pt x="71" y="258"/>
                  </a:cubicBezTo>
                  <a:cubicBezTo>
                    <a:pt x="78" y="251"/>
                    <a:pt x="78" y="251"/>
                    <a:pt x="78" y="251"/>
                  </a:cubicBezTo>
                  <a:cubicBezTo>
                    <a:pt x="82" y="247"/>
                    <a:pt x="89" y="246"/>
                    <a:pt x="94" y="249"/>
                  </a:cubicBezTo>
                  <a:cubicBezTo>
                    <a:pt x="98" y="251"/>
                    <a:pt x="103" y="252"/>
                    <a:pt x="107" y="254"/>
                  </a:cubicBezTo>
                  <a:cubicBezTo>
                    <a:pt x="113" y="256"/>
                    <a:pt x="117" y="261"/>
                    <a:pt x="117" y="267"/>
                  </a:cubicBezTo>
                  <a:cubicBezTo>
                    <a:pt x="117" y="277"/>
                    <a:pt x="117" y="277"/>
                    <a:pt x="117" y="277"/>
                  </a:cubicBezTo>
                  <a:cubicBezTo>
                    <a:pt x="117" y="284"/>
                    <a:pt x="122" y="290"/>
                    <a:pt x="129" y="290"/>
                  </a:cubicBezTo>
                  <a:cubicBezTo>
                    <a:pt x="160" y="290"/>
                    <a:pt x="160" y="290"/>
                    <a:pt x="160" y="290"/>
                  </a:cubicBezTo>
                  <a:cubicBezTo>
                    <a:pt x="167" y="290"/>
                    <a:pt x="173" y="284"/>
                    <a:pt x="173" y="277"/>
                  </a:cubicBezTo>
                  <a:cubicBezTo>
                    <a:pt x="173" y="267"/>
                    <a:pt x="173" y="267"/>
                    <a:pt x="173" y="267"/>
                  </a:cubicBezTo>
                  <a:cubicBezTo>
                    <a:pt x="173" y="261"/>
                    <a:pt x="177" y="256"/>
                    <a:pt x="183" y="254"/>
                  </a:cubicBezTo>
                  <a:cubicBezTo>
                    <a:pt x="187" y="252"/>
                    <a:pt x="191" y="251"/>
                    <a:pt x="195" y="249"/>
                  </a:cubicBezTo>
                  <a:cubicBezTo>
                    <a:pt x="201" y="246"/>
                    <a:pt x="207" y="247"/>
                    <a:pt x="212" y="251"/>
                  </a:cubicBezTo>
                  <a:cubicBezTo>
                    <a:pt x="218" y="258"/>
                    <a:pt x="218" y="258"/>
                    <a:pt x="218" y="258"/>
                  </a:cubicBezTo>
                  <a:cubicBezTo>
                    <a:pt x="223" y="263"/>
                    <a:pt x="231" y="263"/>
                    <a:pt x="236" y="258"/>
                  </a:cubicBezTo>
                  <a:cubicBezTo>
                    <a:pt x="258" y="236"/>
                    <a:pt x="258" y="236"/>
                    <a:pt x="258" y="236"/>
                  </a:cubicBezTo>
                  <a:cubicBezTo>
                    <a:pt x="263" y="231"/>
                    <a:pt x="263" y="223"/>
                    <a:pt x="258" y="218"/>
                  </a:cubicBezTo>
                  <a:cubicBezTo>
                    <a:pt x="251" y="211"/>
                    <a:pt x="251" y="211"/>
                    <a:pt x="251" y="211"/>
                  </a:cubicBezTo>
                  <a:cubicBezTo>
                    <a:pt x="247" y="207"/>
                    <a:pt x="246" y="201"/>
                    <a:pt x="249" y="195"/>
                  </a:cubicBezTo>
                  <a:cubicBezTo>
                    <a:pt x="251" y="191"/>
                    <a:pt x="252" y="187"/>
                    <a:pt x="254" y="182"/>
                  </a:cubicBezTo>
                  <a:cubicBezTo>
                    <a:pt x="256" y="177"/>
                    <a:pt x="261" y="173"/>
                    <a:pt x="267" y="173"/>
                  </a:cubicBezTo>
                  <a:cubicBezTo>
                    <a:pt x="277" y="173"/>
                    <a:pt x="277" y="173"/>
                    <a:pt x="277" y="173"/>
                  </a:cubicBezTo>
                  <a:cubicBezTo>
                    <a:pt x="284" y="173"/>
                    <a:pt x="290" y="167"/>
                    <a:pt x="290" y="160"/>
                  </a:cubicBezTo>
                  <a:close/>
                  <a:moveTo>
                    <a:pt x="150" y="214"/>
                  </a:moveTo>
                  <a:cubicBezTo>
                    <a:pt x="107" y="218"/>
                    <a:pt x="72" y="182"/>
                    <a:pt x="75" y="139"/>
                  </a:cubicBezTo>
                  <a:cubicBezTo>
                    <a:pt x="78" y="105"/>
                    <a:pt x="105" y="78"/>
                    <a:pt x="139" y="75"/>
                  </a:cubicBezTo>
                  <a:cubicBezTo>
                    <a:pt x="182" y="72"/>
                    <a:pt x="218" y="107"/>
                    <a:pt x="214" y="150"/>
                  </a:cubicBezTo>
                  <a:cubicBezTo>
                    <a:pt x="212" y="184"/>
                    <a:pt x="184" y="212"/>
                    <a:pt x="150" y="214"/>
                  </a:cubicBezTo>
                  <a:close/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6" name="Freeform 232">
              <a:extLst>
                <a:ext uri="{FF2B5EF4-FFF2-40B4-BE49-F238E27FC236}">
                  <a16:creationId xmlns:a16="http://schemas.microsoft.com/office/drawing/2014/main" id="{A9E2FF4D-A557-4C30-A3EC-4E23BBA6A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457" y="3460288"/>
              <a:ext cx="1010163" cy="1013143"/>
            </a:xfrm>
            <a:custGeom>
              <a:avLst/>
              <a:gdLst>
                <a:gd name="T0" fmla="*/ 192 w 198"/>
                <a:gd name="T1" fmla="*/ 99 h 198"/>
                <a:gd name="T2" fmla="*/ 186 w 198"/>
                <a:gd name="T3" fmla="*/ 99 h 198"/>
                <a:gd name="T4" fmla="*/ 160 w 198"/>
                <a:gd name="T5" fmla="*/ 160 h 198"/>
                <a:gd name="T6" fmla="*/ 99 w 198"/>
                <a:gd name="T7" fmla="*/ 186 h 198"/>
                <a:gd name="T8" fmla="*/ 37 w 198"/>
                <a:gd name="T9" fmla="*/ 160 h 198"/>
                <a:gd name="T10" fmla="*/ 12 w 198"/>
                <a:gd name="T11" fmla="*/ 99 h 198"/>
                <a:gd name="T12" fmla="*/ 37 w 198"/>
                <a:gd name="T13" fmla="*/ 37 h 198"/>
                <a:gd name="T14" fmla="*/ 99 w 198"/>
                <a:gd name="T15" fmla="*/ 12 h 198"/>
                <a:gd name="T16" fmla="*/ 160 w 198"/>
                <a:gd name="T17" fmla="*/ 37 h 198"/>
                <a:gd name="T18" fmla="*/ 186 w 198"/>
                <a:gd name="T19" fmla="*/ 99 h 198"/>
                <a:gd name="T20" fmla="*/ 192 w 198"/>
                <a:gd name="T21" fmla="*/ 99 h 198"/>
                <a:gd name="T22" fmla="*/ 198 w 198"/>
                <a:gd name="T23" fmla="*/ 99 h 198"/>
                <a:gd name="T24" fmla="*/ 99 w 198"/>
                <a:gd name="T25" fmla="*/ 0 h 198"/>
                <a:gd name="T26" fmla="*/ 0 w 198"/>
                <a:gd name="T27" fmla="*/ 99 h 198"/>
                <a:gd name="T28" fmla="*/ 99 w 198"/>
                <a:gd name="T29" fmla="*/ 198 h 198"/>
                <a:gd name="T30" fmla="*/ 198 w 198"/>
                <a:gd name="T31" fmla="*/ 99 h 198"/>
                <a:gd name="T32" fmla="*/ 192 w 198"/>
                <a:gd name="T33" fmla="*/ 99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8" h="198">
                  <a:moveTo>
                    <a:pt x="192" y="99"/>
                  </a:moveTo>
                  <a:cubicBezTo>
                    <a:pt x="186" y="99"/>
                    <a:pt x="186" y="99"/>
                    <a:pt x="186" y="99"/>
                  </a:cubicBezTo>
                  <a:cubicBezTo>
                    <a:pt x="186" y="123"/>
                    <a:pt x="176" y="145"/>
                    <a:pt x="160" y="160"/>
                  </a:cubicBezTo>
                  <a:cubicBezTo>
                    <a:pt x="145" y="176"/>
                    <a:pt x="123" y="186"/>
                    <a:pt x="99" y="186"/>
                  </a:cubicBezTo>
                  <a:cubicBezTo>
                    <a:pt x="75" y="186"/>
                    <a:pt x="53" y="176"/>
                    <a:pt x="37" y="160"/>
                  </a:cubicBezTo>
                  <a:cubicBezTo>
                    <a:pt x="21" y="145"/>
                    <a:pt x="12" y="123"/>
                    <a:pt x="12" y="99"/>
                  </a:cubicBezTo>
                  <a:cubicBezTo>
                    <a:pt x="12" y="75"/>
                    <a:pt x="21" y="53"/>
                    <a:pt x="37" y="37"/>
                  </a:cubicBezTo>
                  <a:cubicBezTo>
                    <a:pt x="53" y="21"/>
                    <a:pt x="75" y="12"/>
                    <a:pt x="99" y="12"/>
                  </a:cubicBezTo>
                  <a:cubicBezTo>
                    <a:pt x="123" y="12"/>
                    <a:pt x="145" y="21"/>
                    <a:pt x="160" y="37"/>
                  </a:cubicBezTo>
                  <a:cubicBezTo>
                    <a:pt x="176" y="53"/>
                    <a:pt x="186" y="75"/>
                    <a:pt x="186" y="99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8" y="99"/>
                    <a:pt x="198" y="99"/>
                    <a:pt x="198" y="99"/>
                  </a:cubicBezTo>
                  <a:cubicBezTo>
                    <a:pt x="198" y="44"/>
                    <a:pt x="153" y="0"/>
                    <a:pt x="99" y="0"/>
                  </a:cubicBezTo>
                  <a:cubicBezTo>
                    <a:pt x="44" y="0"/>
                    <a:pt x="0" y="44"/>
                    <a:pt x="0" y="99"/>
                  </a:cubicBezTo>
                  <a:cubicBezTo>
                    <a:pt x="0" y="153"/>
                    <a:pt x="44" y="198"/>
                    <a:pt x="99" y="198"/>
                  </a:cubicBezTo>
                  <a:cubicBezTo>
                    <a:pt x="153" y="198"/>
                    <a:pt x="198" y="153"/>
                    <a:pt x="198" y="99"/>
                  </a:cubicBezTo>
                  <a:lnTo>
                    <a:pt x="192" y="99"/>
                  </a:ln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7" name="Freeform 233">
              <a:extLst>
                <a:ext uri="{FF2B5EF4-FFF2-40B4-BE49-F238E27FC236}">
                  <a16:creationId xmlns:a16="http://schemas.microsoft.com/office/drawing/2014/main" id="{E85582DF-A3B7-4950-A800-4EDAA4A6E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457" y="3460288"/>
              <a:ext cx="536370" cy="536370"/>
            </a:xfrm>
            <a:custGeom>
              <a:avLst/>
              <a:gdLst>
                <a:gd name="T0" fmla="*/ 12 w 105"/>
                <a:gd name="T1" fmla="*/ 99 h 105"/>
                <a:gd name="T2" fmla="*/ 37 w 105"/>
                <a:gd name="T3" fmla="*/ 37 h 105"/>
                <a:gd name="T4" fmla="*/ 99 w 105"/>
                <a:gd name="T5" fmla="*/ 12 h 105"/>
                <a:gd name="T6" fmla="*/ 105 w 105"/>
                <a:gd name="T7" fmla="*/ 6 h 105"/>
                <a:gd name="T8" fmla="*/ 99 w 105"/>
                <a:gd name="T9" fmla="*/ 0 h 105"/>
                <a:gd name="T10" fmla="*/ 0 w 105"/>
                <a:gd name="T11" fmla="*/ 99 h 105"/>
                <a:gd name="T12" fmla="*/ 6 w 105"/>
                <a:gd name="T13" fmla="*/ 105 h 105"/>
                <a:gd name="T14" fmla="*/ 12 w 105"/>
                <a:gd name="T15" fmla="*/ 9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105">
                  <a:moveTo>
                    <a:pt x="12" y="99"/>
                  </a:moveTo>
                  <a:cubicBezTo>
                    <a:pt x="12" y="75"/>
                    <a:pt x="21" y="53"/>
                    <a:pt x="37" y="37"/>
                  </a:cubicBezTo>
                  <a:cubicBezTo>
                    <a:pt x="53" y="21"/>
                    <a:pt x="75" y="12"/>
                    <a:pt x="99" y="12"/>
                  </a:cubicBezTo>
                  <a:cubicBezTo>
                    <a:pt x="102" y="12"/>
                    <a:pt x="105" y="9"/>
                    <a:pt x="105" y="6"/>
                  </a:cubicBezTo>
                  <a:cubicBezTo>
                    <a:pt x="105" y="2"/>
                    <a:pt x="102" y="0"/>
                    <a:pt x="99" y="0"/>
                  </a:cubicBezTo>
                  <a:cubicBezTo>
                    <a:pt x="44" y="0"/>
                    <a:pt x="0" y="44"/>
                    <a:pt x="0" y="99"/>
                  </a:cubicBezTo>
                  <a:cubicBezTo>
                    <a:pt x="0" y="102"/>
                    <a:pt x="2" y="105"/>
                    <a:pt x="6" y="105"/>
                  </a:cubicBezTo>
                  <a:cubicBezTo>
                    <a:pt x="9" y="105"/>
                    <a:pt x="12" y="102"/>
                    <a:pt x="12" y="99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8" name="Freeform 234">
              <a:extLst>
                <a:ext uri="{FF2B5EF4-FFF2-40B4-BE49-F238E27FC236}">
                  <a16:creationId xmlns:a16="http://schemas.microsoft.com/office/drawing/2014/main" id="{2F372328-7C47-4D10-8D0E-84552D168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7198" y="3275539"/>
              <a:ext cx="196669" cy="223487"/>
            </a:xfrm>
            <a:custGeom>
              <a:avLst/>
              <a:gdLst>
                <a:gd name="T0" fmla="*/ 36 w 39"/>
                <a:gd name="T1" fmla="*/ 42 h 44"/>
                <a:gd name="T2" fmla="*/ 37 w 39"/>
                <a:gd name="T3" fmla="*/ 33 h 44"/>
                <a:gd name="T4" fmla="*/ 34 w 39"/>
                <a:gd name="T5" fmla="*/ 30 h 44"/>
                <a:gd name="T6" fmla="*/ 29 w 39"/>
                <a:gd name="T7" fmla="*/ 17 h 44"/>
                <a:gd name="T8" fmla="*/ 24 w 39"/>
                <a:gd name="T9" fmla="*/ 6 h 44"/>
                <a:gd name="T10" fmla="*/ 21 w 39"/>
                <a:gd name="T11" fmla="*/ 17 h 44"/>
                <a:gd name="T12" fmla="*/ 12 w 39"/>
                <a:gd name="T13" fmla="*/ 4 h 44"/>
                <a:gd name="T14" fmla="*/ 6 w 39"/>
                <a:gd name="T15" fmla="*/ 3 h 44"/>
                <a:gd name="T16" fmla="*/ 2 w 39"/>
                <a:gd name="T17" fmla="*/ 6 h 44"/>
                <a:gd name="T18" fmla="*/ 1 w 39"/>
                <a:gd name="T19" fmla="*/ 17 h 44"/>
                <a:gd name="T20" fmla="*/ 4 w 39"/>
                <a:gd name="T21" fmla="*/ 25 h 44"/>
                <a:gd name="T22" fmla="*/ 21 w 39"/>
                <a:gd name="T23" fmla="*/ 38 h 44"/>
                <a:gd name="T24" fmla="*/ 27 w 39"/>
                <a:gd name="T25" fmla="*/ 42 h 44"/>
                <a:gd name="T26" fmla="*/ 36 w 39"/>
                <a:gd name="T27" fmla="*/ 4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44">
                  <a:moveTo>
                    <a:pt x="36" y="42"/>
                  </a:moveTo>
                  <a:cubicBezTo>
                    <a:pt x="38" y="40"/>
                    <a:pt x="39" y="36"/>
                    <a:pt x="37" y="33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26"/>
                    <a:pt x="29" y="22"/>
                    <a:pt x="29" y="17"/>
                  </a:cubicBezTo>
                  <a:cubicBezTo>
                    <a:pt x="30" y="14"/>
                    <a:pt x="27" y="5"/>
                    <a:pt x="24" y="6"/>
                  </a:cubicBezTo>
                  <a:cubicBezTo>
                    <a:pt x="21" y="6"/>
                    <a:pt x="24" y="17"/>
                    <a:pt x="21" y="17"/>
                  </a:cubicBezTo>
                  <a:cubicBezTo>
                    <a:pt x="20" y="17"/>
                    <a:pt x="15" y="9"/>
                    <a:pt x="12" y="4"/>
                  </a:cubicBezTo>
                  <a:cubicBezTo>
                    <a:pt x="10" y="2"/>
                    <a:pt x="6" y="0"/>
                    <a:pt x="6" y="3"/>
                  </a:cubicBezTo>
                  <a:cubicBezTo>
                    <a:pt x="5" y="4"/>
                    <a:pt x="4" y="4"/>
                    <a:pt x="2" y="6"/>
                  </a:cubicBezTo>
                  <a:cubicBezTo>
                    <a:pt x="0" y="7"/>
                    <a:pt x="1" y="15"/>
                    <a:pt x="1" y="17"/>
                  </a:cubicBezTo>
                  <a:cubicBezTo>
                    <a:pt x="1" y="20"/>
                    <a:pt x="0" y="21"/>
                    <a:pt x="4" y="25"/>
                  </a:cubicBezTo>
                  <a:cubicBezTo>
                    <a:pt x="8" y="29"/>
                    <a:pt x="21" y="38"/>
                    <a:pt x="21" y="38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30" y="44"/>
                    <a:pt x="33" y="44"/>
                    <a:pt x="36" y="42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9" name="Freeform 235">
              <a:extLst>
                <a:ext uri="{FF2B5EF4-FFF2-40B4-BE49-F238E27FC236}">
                  <a16:creationId xmlns:a16="http://schemas.microsoft.com/office/drawing/2014/main" id="{AA9817A2-CF53-4FD1-8B20-752448F269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9371" y="3239781"/>
              <a:ext cx="882030" cy="676422"/>
            </a:xfrm>
            <a:custGeom>
              <a:avLst/>
              <a:gdLst>
                <a:gd name="T0" fmla="*/ 10 w 173"/>
                <a:gd name="T1" fmla="*/ 36 h 132"/>
                <a:gd name="T2" fmla="*/ 80 w 173"/>
                <a:gd name="T3" fmla="*/ 95 h 132"/>
                <a:gd name="T4" fmla="*/ 138 w 173"/>
                <a:gd name="T5" fmla="*/ 13 h 132"/>
                <a:gd name="T6" fmla="*/ 169 w 173"/>
                <a:gd name="T7" fmla="*/ 38 h 132"/>
                <a:gd name="T8" fmla="*/ 80 w 173"/>
                <a:gd name="T9" fmla="*/ 131 h 132"/>
                <a:gd name="T10" fmla="*/ 0 w 173"/>
                <a:gd name="T11" fmla="*/ 48 h 132"/>
                <a:gd name="T12" fmla="*/ 10 w 173"/>
                <a:gd name="T13" fmla="*/ 3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132">
                  <a:moveTo>
                    <a:pt x="10" y="36"/>
                  </a:moveTo>
                  <a:cubicBezTo>
                    <a:pt x="10" y="36"/>
                    <a:pt x="66" y="91"/>
                    <a:pt x="80" y="95"/>
                  </a:cubicBezTo>
                  <a:cubicBezTo>
                    <a:pt x="93" y="100"/>
                    <a:pt x="131" y="21"/>
                    <a:pt x="138" y="13"/>
                  </a:cubicBezTo>
                  <a:cubicBezTo>
                    <a:pt x="149" y="0"/>
                    <a:pt x="173" y="13"/>
                    <a:pt x="169" y="38"/>
                  </a:cubicBezTo>
                  <a:cubicBezTo>
                    <a:pt x="164" y="70"/>
                    <a:pt x="89" y="130"/>
                    <a:pt x="80" y="131"/>
                  </a:cubicBezTo>
                  <a:cubicBezTo>
                    <a:pt x="70" y="132"/>
                    <a:pt x="0" y="48"/>
                    <a:pt x="0" y="48"/>
                  </a:cubicBezTo>
                  <a:cubicBezTo>
                    <a:pt x="1" y="44"/>
                    <a:pt x="4" y="40"/>
                    <a:pt x="10" y="36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0" name="Freeform 236">
              <a:extLst>
                <a:ext uri="{FF2B5EF4-FFF2-40B4-BE49-F238E27FC236}">
                  <a16:creationId xmlns:a16="http://schemas.microsoft.com/office/drawing/2014/main" id="{5E2422A9-E43A-4F34-9DF7-9C05B0BF4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6573" y="1663449"/>
              <a:ext cx="214548" cy="214548"/>
            </a:xfrm>
            <a:custGeom>
              <a:avLst/>
              <a:gdLst>
                <a:gd name="T0" fmla="*/ 26 w 42"/>
                <a:gd name="T1" fmla="*/ 2 h 42"/>
                <a:gd name="T2" fmla="*/ 28 w 42"/>
                <a:gd name="T3" fmla="*/ 11 h 42"/>
                <a:gd name="T4" fmla="*/ 30 w 42"/>
                <a:gd name="T5" fmla="*/ 13 h 42"/>
                <a:gd name="T6" fmla="*/ 39 w 42"/>
                <a:gd name="T7" fmla="*/ 16 h 42"/>
                <a:gd name="T8" fmla="*/ 40 w 42"/>
                <a:gd name="T9" fmla="*/ 21 h 42"/>
                <a:gd name="T10" fmla="*/ 32 w 42"/>
                <a:gd name="T11" fmla="*/ 26 h 42"/>
                <a:gd name="T12" fmla="*/ 31 w 42"/>
                <a:gd name="T13" fmla="*/ 29 h 42"/>
                <a:gd name="T14" fmla="*/ 31 w 42"/>
                <a:gd name="T15" fmla="*/ 38 h 42"/>
                <a:gd name="T16" fmla="*/ 27 w 42"/>
                <a:gd name="T17" fmla="*/ 40 h 42"/>
                <a:gd name="T18" fmla="*/ 19 w 42"/>
                <a:gd name="T19" fmla="*/ 35 h 42"/>
                <a:gd name="T20" fmla="*/ 17 w 42"/>
                <a:gd name="T21" fmla="*/ 34 h 42"/>
                <a:gd name="T22" fmla="*/ 8 w 42"/>
                <a:gd name="T23" fmla="*/ 37 h 42"/>
                <a:gd name="T24" fmla="*/ 4 w 42"/>
                <a:gd name="T25" fmla="*/ 34 h 42"/>
                <a:gd name="T26" fmla="*/ 7 w 42"/>
                <a:gd name="T27" fmla="*/ 25 h 42"/>
                <a:gd name="T28" fmla="*/ 7 w 42"/>
                <a:gd name="T29" fmla="*/ 22 h 42"/>
                <a:gd name="T30" fmla="*/ 1 w 42"/>
                <a:gd name="T31" fmla="*/ 15 h 42"/>
                <a:gd name="T32" fmla="*/ 3 w 42"/>
                <a:gd name="T33" fmla="*/ 10 h 42"/>
                <a:gd name="T34" fmla="*/ 13 w 42"/>
                <a:gd name="T35" fmla="*/ 10 h 42"/>
                <a:gd name="T36" fmla="*/ 15 w 42"/>
                <a:gd name="T37" fmla="*/ 9 h 42"/>
                <a:gd name="T38" fmla="*/ 20 w 42"/>
                <a:gd name="T39" fmla="*/ 2 h 42"/>
                <a:gd name="T40" fmla="*/ 26 w 42"/>
                <a:gd name="T41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2" h="42">
                  <a:moveTo>
                    <a:pt x="26" y="2"/>
                  </a:moveTo>
                  <a:cubicBezTo>
                    <a:pt x="28" y="11"/>
                    <a:pt x="28" y="11"/>
                    <a:pt x="28" y="11"/>
                  </a:cubicBezTo>
                  <a:cubicBezTo>
                    <a:pt x="29" y="12"/>
                    <a:pt x="29" y="13"/>
                    <a:pt x="30" y="13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1" y="16"/>
                    <a:pt x="42" y="19"/>
                    <a:pt x="40" y="21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7"/>
                    <a:pt x="31" y="28"/>
                    <a:pt x="31" y="29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1" y="40"/>
                    <a:pt x="29" y="42"/>
                    <a:pt x="27" y="40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4"/>
                    <a:pt x="18" y="34"/>
                    <a:pt x="17" y="34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6" y="38"/>
                    <a:pt x="4" y="36"/>
                    <a:pt x="4" y="34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7" y="23"/>
                    <a:pt x="7" y="22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3"/>
                    <a:pt x="1" y="10"/>
                    <a:pt x="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4" y="10"/>
                    <a:pt x="15" y="10"/>
                    <a:pt x="15" y="9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0"/>
                    <a:pt x="25" y="0"/>
                    <a:pt x="26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1" name="Freeform 237">
              <a:extLst>
                <a:ext uri="{FF2B5EF4-FFF2-40B4-BE49-F238E27FC236}">
                  <a16:creationId xmlns:a16="http://schemas.microsoft.com/office/drawing/2014/main" id="{DE52CC99-05F0-4DB5-90A9-8BCD64B093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93137" y="1594913"/>
              <a:ext cx="369499" cy="345661"/>
            </a:xfrm>
            <a:custGeom>
              <a:avLst/>
              <a:gdLst>
                <a:gd name="T0" fmla="*/ 36 w 72"/>
                <a:gd name="T1" fmla="*/ 3 h 67"/>
                <a:gd name="T2" fmla="*/ 36 w 72"/>
                <a:gd name="T3" fmla="*/ 3 h 67"/>
                <a:gd name="T4" fmla="*/ 41 w 72"/>
                <a:gd name="T5" fmla="*/ 4 h 67"/>
                <a:gd name="T6" fmla="*/ 61 w 72"/>
                <a:gd name="T7" fmla="*/ 16 h 67"/>
                <a:gd name="T8" fmla="*/ 66 w 72"/>
                <a:gd name="T9" fmla="*/ 38 h 67"/>
                <a:gd name="T10" fmla="*/ 36 w 72"/>
                <a:gd name="T11" fmla="*/ 64 h 67"/>
                <a:gd name="T12" fmla="*/ 32 w 72"/>
                <a:gd name="T13" fmla="*/ 64 h 67"/>
                <a:gd name="T14" fmla="*/ 12 w 72"/>
                <a:gd name="T15" fmla="*/ 52 h 67"/>
                <a:gd name="T16" fmla="*/ 6 w 72"/>
                <a:gd name="T17" fmla="*/ 29 h 67"/>
                <a:gd name="T18" fmla="*/ 36 w 72"/>
                <a:gd name="T19" fmla="*/ 3 h 67"/>
                <a:gd name="T20" fmla="*/ 36 w 72"/>
                <a:gd name="T21" fmla="*/ 0 h 67"/>
                <a:gd name="T22" fmla="*/ 3 w 72"/>
                <a:gd name="T23" fmla="*/ 29 h 67"/>
                <a:gd name="T24" fmla="*/ 31 w 72"/>
                <a:gd name="T25" fmla="*/ 67 h 67"/>
                <a:gd name="T26" fmla="*/ 36 w 72"/>
                <a:gd name="T27" fmla="*/ 67 h 67"/>
                <a:gd name="T28" fmla="*/ 69 w 72"/>
                <a:gd name="T29" fmla="*/ 39 h 67"/>
                <a:gd name="T30" fmla="*/ 41 w 72"/>
                <a:gd name="T31" fmla="*/ 1 h 67"/>
                <a:gd name="T32" fmla="*/ 36 w 72"/>
                <a:gd name="T3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2" h="67">
                  <a:moveTo>
                    <a:pt x="36" y="3"/>
                  </a:moveTo>
                  <a:cubicBezTo>
                    <a:pt x="36" y="3"/>
                    <a:pt x="36" y="3"/>
                    <a:pt x="36" y="3"/>
                  </a:cubicBezTo>
                  <a:cubicBezTo>
                    <a:pt x="38" y="3"/>
                    <a:pt x="39" y="3"/>
                    <a:pt x="41" y="4"/>
                  </a:cubicBezTo>
                  <a:cubicBezTo>
                    <a:pt x="49" y="5"/>
                    <a:pt x="56" y="9"/>
                    <a:pt x="61" y="16"/>
                  </a:cubicBezTo>
                  <a:cubicBezTo>
                    <a:pt x="66" y="22"/>
                    <a:pt x="68" y="30"/>
                    <a:pt x="66" y="38"/>
                  </a:cubicBezTo>
                  <a:cubicBezTo>
                    <a:pt x="64" y="53"/>
                    <a:pt x="51" y="64"/>
                    <a:pt x="36" y="64"/>
                  </a:cubicBezTo>
                  <a:cubicBezTo>
                    <a:pt x="35" y="64"/>
                    <a:pt x="33" y="64"/>
                    <a:pt x="32" y="64"/>
                  </a:cubicBezTo>
                  <a:cubicBezTo>
                    <a:pt x="23" y="63"/>
                    <a:pt x="16" y="59"/>
                    <a:pt x="12" y="52"/>
                  </a:cubicBezTo>
                  <a:cubicBezTo>
                    <a:pt x="7" y="45"/>
                    <a:pt x="5" y="37"/>
                    <a:pt x="6" y="29"/>
                  </a:cubicBezTo>
                  <a:cubicBezTo>
                    <a:pt x="8" y="14"/>
                    <a:pt x="21" y="3"/>
                    <a:pt x="36" y="3"/>
                  </a:cubicBezTo>
                  <a:moveTo>
                    <a:pt x="36" y="0"/>
                  </a:moveTo>
                  <a:cubicBezTo>
                    <a:pt x="20" y="0"/>
                    <a:pt x="5" y="12"/>
                    <a:pt x="3" y="29"/>
                  </a:cubicBezTo>
                  <a:cubicBezTo>
                    <a:pt x="0" y="47"/>
                    <a:pt x="13" y="64"/>
                    <a:pt x="31" y="67"/>
                  </a:cubicBezTo>
                  <a:cubicBezTo>
                    <a:pt x="33" y="67"/>
                    <a:pt x="35" y="67"/>
                    <a:pt x="36" y="67"/>
                  </a:cubicBezTo>
                  <a:cubicBezTo>
                    <a:pt x="52" y="67"/>
                    <a:pt x="67" y="55"/>
                    <a:pt x="69" y="39"/>
                  </a:cubicBezTo>
                  <a:cubicBezTo>
                    <a:pt x="72" y="21"/>
                    <a:pt x="59" y="3"/>
                    <a:pt x="41" y="1"/>
                  </a:cubicBezTo>
                  <a:cubicBezTo>
                    <a:pt x="39" y="0"/>
                    <a:pt x="38" y="0"/>
                    <a:pt x="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2" name="Freeform 238">
              <a:extLst>
                <a:ext uri="{FF2B5EF4-FFF2-40B4-BE49-F238E27FC236}">
                  <a16:creationId xmlns:a16="http://schemas.microsoft.com/office/drawing/2014/main" id="{92B4AFD9-F8B8-4882-8600-3C5115BB0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1041" y="5963348"/>
              <a:ext cx="5441174" cy="65556"/>
            </a:xfrm>
            <a:custGeom>
              <a:avLst/>
              <a:gdLst>
                <a:gd name="T0" fmla="*/ 1059 w 1065"/>
                <a:gd name="T1" fmla="*/ 13 h 13"/>
                <a:gd name="T2" fmla="*/ 7 w 1065"/>
                <a:gd name="T3" fmla="*/ 13 h 13"/>
                <a:gd name="T4" fmla="*/ 0 w 1065"/>
                <a:gd name="T5" fmla="*/ 7 h 13"/>
                <a:gd name="T6" fmla="*/ 7 w 1065"/>
                <a:gd name="T7" fmla="*/ 0 h 13"/>
                <a:gd name="T8" fmla="*/ 1059 w 1065"/>
                <a:gd name="T9" fmla="*/ 0 h 13"/>
                <a:gd name="T10" fmla="*/ 1065 w 1065"/>
                <a:gd name="T11" fmla="*/ 7 h 13"/>
                <a:gd name="T12" fmla="*/ 1059 w 1065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5" h="13">
                  <a:moveTo>
                    <a:pt x="1059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3" y="13"/>
                    <a:pt x="0" y="10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63" y="0"/>
                    <a:pt x="1065" y="3"/>
                    <a:pt x="1065" y="7"/>
                  </a:cubicBezTo>
                  <a:cubicBezTo>
                    <a:pt x="1065" y="10"/>
                    <a:pt x="1063" y="13"/>
                    <a:pt x="1059" y="13"/>
                  </a:cubicBezTo>
                  <a:close/>
                </a:path>
              </a:pathLst>
            </a:cu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5C7DE95-2115-4D30-943F-1A9364378655}"/>
              </a:ext>
            </a:extLst>
          </p:cNvPr>
          <p:cNvGrpSpPr/>
          <p:nvPr/>
        </p:nvGrpSpPr>
        <p:grpSpPr>
          <a:xfrm>
            <a:off x="868513" y="3048642"/>
            <a:ext cx="4208972" cy="2135073"/>
            <a:chOff x="868513" y="3048642"/>
            <a:chExt cx="4208972" cy="2135073"/>
          </a:xfrm>
        </p:grpSpPr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ADA70ED0-FB41-45E9-BC7B-FA14AF1B7CC7}"/>
                </a:ext>
              </a:extLst>
            </p:cNvPr>
            <p:cNvSpPr/>
            <p:nvPr/>
          </p:nvSpPr>
          <p:spPr>
            <a:xfrm>
              <a:off x="868513" y="3100609"/>
              <a:ext cx="469900" cy="469900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68506DB8-F030-4AE6-871C-35FCC6F86AC2}"/>
                </a:ext>
              </a:extLst>
            </p:cNvPr>
            <p:cNvSpPr txBox="1"/>
            <p:nvPr/>
          </p:nvSpPr>
          <p:spPr>
            <a:xfrm>
              <a:off x="896647" y="3178010"/>
              <a:ext cx="4136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" panose="020B0502040204020203" pitchFamily="34" charset="0"/>
                </a:rPr>
                <a:t>01</a:t>
              </a:r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F065352D-5B36-4AA3-B571-0499B78B7A0A}"/>
                </a:ext>
              </a:extLst>
            </p:cNvPr>
            <p:cNvSpPr txBox="1"/>
            <p:nvPr/>
          </p:nvSpPr>
          <p:spPr>
            <a:xfrm>
              <a:off x="1448837" y="3048642"/>
              <a:ext cx="3628648" cy="520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FC9F85A5-1A12-4096-A1D6-783AB2724C30}"/>
                </a:ext>
              </a:extLst>
            </p:cNvPr>
            <p:cNvSpPr/>
            <p:nvPr/>
          </p:nvSpPr>
          <p:spPr>
            <a:xfrm>
              <a:off x="868513" y="3907212"/>
              <a:ext cx="469900" cy="469900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CA71E16A-FD1E-42EC-B5A0-4457152F17E1}"/>
                </a:ext>
              </a:extLst>
            </p:cNvPr>
            <p:cNvSpPr txBox="1"/>
            <p:nvPr/>
          </p:nvSpPr>
          <p:spPr>
            <a:xfrm>
              <a:off x="896647" y="3984613"/>
              <a:ext cx="4136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" panose="020B0502040204020203" pitchFamily="34" charset="0"/>
                </a:rPr>
                <a:t>02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896C70CE-C873-49CA-87BA-CA31B4905A4E}"/>
                </a:ext>
              </a:extLst>
            </p:cNvPr>
            <p:cNvSpPr txBox="1"/>
            <p:nvPr/>
          </p:nvSpPr>
          <p:spPr>
            <a:xfrm>
              <a:off x="1448837" y="3855245"/>
              <a:ext cx="3628648" cy="520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9432F064-CD42-4C3C-B326-656E82DEB9F4}"/>
                </a:ext>
              </a:extLst>
            </p:cNvPr>
            <p:cNvSpPr/>
            <p:nvPr/>
          </p:nvSpPr>
          <p:spPr>
            <a:xfrm>
              <a:off x="868513" y="4713815"/>
              <a:ext cx="469900" cy="469900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A1C7BCA9-F276-4F7E-8349-D05BE399F405}"/>
                </a:ext>
              </a:extLst>
            </p:cNvPr>
            <p:cNvSpPr txBox="1"/>
            <p:nvPr/>
          </p:nvSpPr>
          <p:spPr>
            <a:xfrm>
              <a:off x="896647" y="4791216"/>
              <a:ext cx="4136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" panose="020B0502040204020203" pitchFamily="34" charset="0"/>
                </a:rPr>
                <a:t>03</a:t>
              </a: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DD5352CB-164D-40A7-BBE0-95D712F197E0}"/>
                </a:ext>
              </a:extLst>
            </p:cNvPr>
            <p:cNvSpPr txBox="1"/>
            <p:nvPr/>
          </p:nvSpPr>
          <p:spPr>
            <a:xfrm>
              <a:off x="1448837" y="4661848"/>
              <a:ext cx="3628648" cy="520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5C581C3D-1CB3-4A68-B96C-1FA6C2876064}"/>
                </a:ext>
              </a:extLst>
            </p:cNvPr>
            <p:cNvCxnSpPr>
              <a:cxnSpLocks/>
            </p:cNvCxnSpPr>
            <p:nvPr/>
          </p:nvCxnSpPr>
          <p:spPr>
            <a:xfrm>
              <a:off x="1103463" y="3570509"/>
              <a:ext cx="0" cy="336703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B4150E6-A381-45DD-8267-CA6B2720A8ED}"/>
                </a:ext>
              </a:extLst>
            </p:cNvPr>
            <p:cNvCxnSpPr>
              <a:cxnSpLocks/>
            </p:cNvCxnSpPr>
            <p:nvPr/>
          </p:nvCxnSpPr>
          <p:spPr>
            <a:xfrm>
              <a:off x="1103463" y="4377112"/>
              <a:ext cx="0" cy="336703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5" name="Text Placeholder 2">
            <a:extLst>
              <a:ext uri="{FF2B5EF4-FFF2-40B4-BE49-F238E27FC236}">
                <a16:creationId xmlns:a16="http://schemas.microsoft.com/office/drawing/2014/main" id="{839593D6-4ECD-47EF-B461-B4A9C4A8CB31}"/>
              </a:ext>
            </a:extLst>
          </p:cNvPr>
          <p:cNvSpPr txBox="1">
            <a:spLocks/>
          </p:cNvSpPr>
          <p:nvPr/>
        </p:nvSpPr>
        <p:spPr>
          <a:xfrm>
            <a:off x="811146" y="1622206"/>
            <a:ext cx="3744414" cy="934560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d-ID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Startup</a:t>
            </a:r>
            <a:br>
              <a:rPr lang="id-ID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</a:br>
            <a:r>
              <a:rPr lang="id-ID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Your Project</a:t>
            </a:r>
          </a:p>
        </p:txBody>
      </p:sp>
    </p:spTree>
    <p:extLst>
      <p:ext uri="{BB962C8B-B14F-4D97-AF65-F5344CB8AC3E}">
        <p14:creationId xmlns:p14="http://schemas.microsoft.com/office/powerpoint/2010/main" val="1305401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0C507041-D2EC-4011-8419-F038A8918274}"/>
              </a:ext>
            </a:extLst>
          </p:cNvPr>
          <p:cNvSpPr>
            <a:spLocks/>
          </p:cNvSpPr>
          <p:nvPr/>
        </p:nvSpPr>
        <p:spPr bwMode="auto">
          <a:xfrm>
            <a:off x="1028701" y="911377"/>
            <a:ext cx="4845824" cy="3724083"/>
          </a:xfrm>
          <a:custGeom>
            <a:avLst/>
            <a:gdLst>
              <a:gd name="T0" fmla="*/ 532 w 906"/>
              <a:gd name="T1" fmla="*/ 38 h 696"/>
              <a:gd name="T2" fmla="*/ 475 w 906"/>
              <a:gd name="T3" fmla="*/ 42 h 696"/>
              <a:gd name="T4" fmla="*/ 277 w 906"/>
              <a:gd name="T5" fmla="*/ 18 h 696"/>
              <a:gd name="T6" fmla="*/ 207 w 906"/>
              <a:gd name="T7" fmla="*/ 4 h 696"/>
              <a:gd name="T8" fmla="*/ 2 w 906"/>
              <a:gd name="T9" fmla="*/ 171 h 696"/>
              <a:gd name="T10" fmla="*/ 75 w 906"/>
              <a:gd name="T11" fmla="*/ 312 h 696"/>
              <a:gd name="T12" fmla="*/ 168 w 906"/>
              <a:gd name="T13" fmla="*/ 447 h 696"/>
              <a:gd name="T14" fmla="*/ 532 w 906"/>
              <a:gd name="T15" fmla="*/ 696 h 696"/>
              <a:gd name="T16" fmla="*/ 906 w 906"/>
              <a:gd name="T17" fmla="*/ 367 h 696"/>
              <a:gd name="T18" fmla="*/ 532 w 906"/>
              <a:gd name="T19" fmla="*/ 38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06" h="696">
                <a:moveTo>
                  <a:pt x="532" y="38"/>
                </a:moveTo>
                <a:cubicBezTo>
                  <a:pt x="513" y="38"/>
                  <a:pt x="494" y="39"/>
                  <a:pt x="475" y="42"/>
                </a:cubicBezTo>
                <a:cubicBezTo>
                  <a:pt x="408" y="51"/>
                  <a:pt x="340" y="42"/>
                  <a:pt x="277" y="18"/>
                </a:cubicBezTo>
                <a:cubicBezTo>
                  <a:pt x="255" y="10"/>
                  <a:pt x="231" y="5"/>
                  <a:pt x="207" y="4"/>
                </a:cubicBezTo>
                <a:cubicBezTo>
                  <a:pt x="97" y="0"/>
                  <a:pt x="6" y="74"/>
                  <a:pt x="2" y="171"/>
                </a:cubicBezTo>
                <a:cubicBezTo>
                  <a:pt x="0" y="227"/>
                  <a:pt x="29" y="278"/>
                  <a:pt x="75" y="312"/>
                </a:cubicBezTo>
                <a:cubicBezTo>
                  <a:pt x="120" y="344"/>
                  <a:pt x="153" y="392"/>
                  <a:pt x="168" y="447"/>
                </a:cubicBezTo>
                <a:cubicBezTo>
                  <a:pt x="209" y="595"/>
                  <a:pt x="364" y="696"/>
                  <a:pt x="532" y="696"/>
                </a:cubicBezTo>
                <a:cubicBezTo>
                  <a:pt x="739" y="696"/>
                  <a:pt x="906" y="549"/>
                  <a:pt x="906" y="367"/>
                </a:cubicBezTo>
                <a:cubicBezTo>
                  <a:pt x="906" y="185"/>
                  <a:pt x="739" y="38"/>
                  <a:pt x="532" y="38"/>
                </a:cubicBezTo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C6BD4221-5549-40F8-8153-51F2920E27ED}"/>
              </a:ext>
            </a:extLst>
          </p:cNvPr>
          <p:cNvGrpSpPr/>
          <p:nvPr/>
        </p:nvGrpSpPr>
        <p:grpSpPr>
          <a:xfrm>
            <a:off x="1060299" y="1800643"/>
            <a:ext cx="5215848" cy="3803079"/>
            <a:chOff x="1060299" y="1800643"/>
            <a:chExt cx="5215848" cy="3803079"/>
          </a:xfrm>
        </p:grpSpPr>
        <p:sp>
          <p:nvSpPr>
            <p:cNvPr id="5" name="Oval 6">
              <a:extLst>
                <a:ext uri="{FF2B5EF4-FFF2-40B4-BE49-F238E27FC236}">
                  <a16:creationId xmlns:a16="http://schemas.microsoft.com/office/drawing/2014/main" id="{4FA44FC0-67B4-4872-A41C-07E9D7485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299" y="5357707"/>
              <a:ext cx="1252647" cy="78996"/>
            </a:xfrm>
            <a:prstGeom prst="ellipse">
              <a:avLst/>
            </a:pr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Oval 7">
              <a:extLst>
                <a:ext uri="{FF2B5EF4-FFF2-40B4-BE49-F238E27FC236}">
                  <a16:creationId xmlns:a16="http://schemas.microsoft.com/office/drawing/2014/main" id="{0D19FC94-0C0C-4B97-8C1D-7161B520CE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80657" y="5357707"/>
              <a:ext cx="530400" cy="78996"/>
            </a:xfrm>
            <a:prstGeom prst="ellipse">
              <a:avLst/>
            </a:pr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Oval 8">
              <a:extLst>
                <a:ext uri="{FF2B5EF4-FFF2-40B4-BE49-F238E27FC236}">
                  <a16:creationId xmlns:a16="http://schemas.microsoft.com/office/drawing/2014/main" id="{29A16483-DFA7-4021-A961-E753496786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4437" y="5303538"/>
              <a:ext cx="1947809" cy="121879"/>
            </a:xfrm>
            <a:prstGeom prst="ellipse">
              <a:avLst/>
            </a:pr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9B20B436-6359-4806-A481-A86A5029E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5613" y="2168537"/>
              <a:ext cx="3015380" cy="2011005"/>
            </a:xfrm>
            <a:custGeom>
              <a:avLst/>
              <a:gdLst>
                <a:gd name="T0" fmla="*/ 529 w 564"/>
                <a:gd name="T1" fmla="*/ 376 h 376"/>
                <a:gd name="T2" fmla="*/ 35 w 564"/>
                <a:gd name="T3" fmla="*/ 376 h 376"/>
                <a:gd name="T4" fmla="*/ 0 w 564"/>
                <a:gd name="T5" fmla="*/ 341 h 376"/>
                <a:gd name="T6" fmla="*/ 0 w 564"/>
                <a:gd name="T7" fmla="*/ 35 h 376"/>
                <a:gd name="T8" fmla="*/ 35 w 564"/>
                <a:gd name="T9" fmla="*/ 0 h 376"/>
                <a:gd name="T10" fmla="*/ 529 w 564"/>
                <a:gd name="T11" fmla="*/ 0 h 376"/>
                <a:gd name="T12" fmla="*/ 564 w 564"/>
                <a:gd name="T13" fmla="*/ 35 h 376"/>
                <a:gd name="T14" fmla="*/ 564 w 564"/>
                <a:gd name="T15" fmla="*/ 341 h 376"/>
                <a:gd name="T16" fmla="*/ 529 w 564"/>
                <a:gd name="T17" fmla="*/ 37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376">
                  <a:moveTo>
                    <a:pt x="529" y="376"/>
                  </a:moveTo>
                  <a:cubicBezTo>
                    <a:pt x="35" y="376"/>
                    <a:pt x="35" y="376"/>
                    <a:pt x="35" y="376"/>
                  </a:cubicBezTo>
                  <a:cubicBezTo>
                    <a:pt x="16" y="376"/>
                    <a:pt x="0" y="361"/>
                    <a:pt x="0" y="34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6"/>
                    <a:pt x="16" y="0"/>
                    <a:pt x="35" y="0"/>
                  </a:cubicBezTo>
                  <a:cubicBezTo>
                    <a:pt x="529" y="0"/>
                    <a:pt x="529" y="0"/>
                    <a:pt x="529" y="0"/>
                  </a:cubicBezTo>
                  <a:cubicBezTo>
                    <a:pt x="549" y="0"/>
                    <a:pt x="564" y="16"/>
                    <a:pt x="564" y="35"/>
                  </a:cubicBezTo>
                  <a:cubicBezTo>
                    <a:pt x="564" y="341"/>
                    <a:pt x="564" y="341"/>
                    <a:pt x="564" y="341"/>
                  </a:cubicBezTo>
                  <a:cubicBezTo>
                    <a:pt x="564" y="361"/>
                    <a:pt x="549" y="376"/>
                    <a:pt x="529" y="376"/>
                  </a:cubicBezTo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7E2A8646-7F0D-442A-A2F0-B2E1D2F46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2328786"/>
              <a:ext cx="2708425" cy="1697279"/>
            </a:xfrm>
            <a:prstGeom prst="rect">
              <a:avLst/>
            </a:prstGeom>
            <a:solidFill>
              <a:srgbClr val="C2C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Rectangle 11">
              <a:extLst>
                <a:ext uri="{FF2B5EF4-FFF2-40B4-BE49-F238E27FC236}">
                  <a16:creationId xmlns:a16="http://schemas.microsoft.com/office/drawing/2014/main" id="{3AAAA4C6-1B22-4B51-A500-73119D0392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2328786"/>
              <a:ext cx="2708425" cy="1697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D64173FF-7037-4F94-9BBD-5203468E72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3863559"/>
              <a:ext cx="2708425" cy="162505"/>
            </a:xfrm>
            <a:prstGeom prst="rect">
              <a:avLst/>
            </a:pr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9B626E79-1FB8-4036-96B1-261A8D7BF7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3863559"/>
              <a:ext cx="2708425" cy="1625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Rectangle 14">
              <a:extLst>
                <a:ext uri="{FF2B5EF4-FFF2-40B4-BE49-F238E27FC236}">
                  <a16:creationId xmlns:a16="http://schemas.microsoft.com/office/drawing/2014/main" id="{2288FE92-8E15-4472-A6FD-119012A445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2328786"/>
              <a:ext cx="2708425" cy="81253"/>
            </a:xfrm>
            <a:prstGeom prst="rect">
              <a:avLst/>
            </a:pr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214E788B-3757-44A9-B2E6-CE942121CA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2328786"/>
              <a:ext cx="2708425" cy="812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6392E651-27D4-456B-A59E-F072C1E7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566" y="4179542"/>
              <a:ext cx="3367475" cy="203132"/>
            </a:xfrm>
            <a:custGeom>
              <a:avLst/>
              <a:gdLst>
                <a:gd name="T0" fmla="*/ 592 w 630"/>
                <a:gd name="T1" fmla="*/ 38 h 38"/>
                <a:gd name="T2" fmla="*/ 38 w 630"/>
                <a:gd name="T3" fmla="*/ 38 h 38"/>
                <a:gd name="T4" fmla="*/ 0 w 630"/>
                <a:gd name="T5" fmla="*/ 0 h 38"/>
                <a:gd name="T6" fmla="*/ 630 w 630"/>
                <a:gd name="T7" fmla="*/ 0 h 38"/>
                <a:gd name="T8" fmla="*/ 592 w 630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0" h="38">
                  <a:moveTo>
                    <a:pt x="592" y="38"/>
                  </a:moveTo>
                  <a:cubicBezTo>
                    <a:pt x="38" y="38"/>
                    <a:pt x="38" y="38"/>
                    <a:pt x="38" y="38"/>
                  </a:cubicBezTo>
                  <a:cubicBezTo>
                    <a:pt x="17" y="38"/>
                    <a:pt x="0" y="21"/>
                    <a:pt x="0" y="0"/>
                  </a:cubicBezTo>
                  <a:cubicBezTo>
                    <a:pt x="630" y="0"/>
                    <a:pt x="630" y="0"/>
                    <a:pt x="630" y="0"/>
                  </a:cubicBezTo>
                  <a:cubicBezTo>
                    <a:pt x="630" y="21"/>
                    <a:pt x="613" y="38"/>
                    <a:pt x="592" y="38"/>
                  </a:cubicBez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66033634-FEAC-4785-8075-C7AD51A1E2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566" y="4179542"/>
              <a:ext cx="3367475" cy="203132"/>
            </a:xfrm>
            <a:custGeom>
              <a:avLst/>
              <a:gdLst>
                <a:gd name="T0" fmla="*/ 592 w 630"/>
                <a:gd name="T1" fmla="*/ 25 h 38"/>
                <a:gd name="T2" fmla="*/ 38 w 630"/>
                <a:gd name="T3" fmla="*/ 25 h 38"/>
                <a:gd name="T4" fmla="*/ 3 w 630"/>
                <a:gd name="T5" fmla="*/ 0 h 38"/>
                <a:gd name="T6" fmla="*/ 0 w 630"/>
                <a:gd name="T7" fmla="*/ 0 h 38"/>
                <a:gd name="T8" fmla="*/ 38 w 630"/>
                <a:gd name="T9" fmla="*/ 38 h 38"/>
                <a:gd name="T10" fmla="*/ 592 w 630"/>
                <a:gd name="T11" fmla="*/ 38 h 38"/>
                <a:gd name="T12" fmla="*/ 630 w 630"/>
                <a:gd name="T13" fmla="*/ 0 h 38"/>
                <a:gd name="T14" fmla="*/ 627 w 630"/>
                <a:gd name="T15" fmla="*/ 0 h 38"/>
                <a:gd name="T16" fmla="*/ 592 w 630"/>
                <a:gd name="T17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0" h="38">
                  <a:moveTo>
                    <a:pt x="592" y="25"/>
                  </a:moveTo>
                  <a:cubicBezTo>
                    <a:pt x="38" y="25"/>
                    <a:pt x="38" y="25"/>
                    <a:pt x="38" y="25"/>
                  </a:cubicBezTo>
                  <a:cubicBezTo>
                    <a:pt x="22" y="25"/>
                    <a:pt x="8" y="15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"/>
                    <a:pt x="17" y="38"/>
                    <a:pt x="38" y="38"/>
                  </a:cubicBezTo>
                  <a:cubicBezTo>
                    <a:pt x="592" y="38"/>
                    <a:pt x="592" y="38"/>
                    <a:pt x="592" y="38"/>
                  </a:cubicBezTo>
                  <a:cubicBezTo>
                    <a:pt x="613" y="38"/>
                    <a:pt x="630" y="21"/>
                    <a:pt x="630" y="0"/>
                  </a:cubicBezTo>
                  <a:cubicBezTo>
                    <a:pt x="627" y="0"/>
                    <a:pt x="627" y="0"/>
                    <a:pt x="627" y="0"/>
                  </a:cubicBezTo>
                  <a:cubicBezTo>
                    <a:pt x="622" y="15"/>
                    <a:pt x="608" y="25"/>
                    <a:pt x="592" y="25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id="{F790AEB6-B327-42D4-8B45-536650362B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4360" y="4143430"/>
              <a:ext cx="3177886" cy="36112"/>
            </a:xfrm>
            <a:prstGeom prst="rect">
              <a:avLst/>
            </a:pr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F1372E4B-E26C-416B-8434-D0252BC1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6003" y="4179542"/>
              <a:ext cx="519115" cy="69968"/>
            </a:xfrm>
            <a:custGeom>
              <a:avLst/>
              <a:gdLst>
                <a:gd name="T0" fmla="*/ 84 w 97"/>
                <a:gd name="T1" fmla="*/ 13 h 13"/>
                <a:gd name="T2" fmla="*/ 12 w 97"/>
                <a:gd name="T3" fmla="*/ 13 h 13"/>
                <a:gd name="T4" fmla="*/ 0 w 97"/>
                <a:gd name="T5" fmla="*/ 0 h 13"/>
                <a:gd name="T6" fmla="*/ 97 w 97"/>
                <a:gd name="T7" fmla="*/ 0 h 13"/>
                <a:gd name="T8" fmla="*/ 84 w 97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3">
                  <a:moveTo>
                    <a:pt x="84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5" y="13"/>
                    <a:pt x="0" y="7"/>
                    <a:pt x="0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7" y="7"/>
                    <a:pt x="91" y="13"/>
                    <a:pt x="84" y="13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Rectangle 20">
              <a:extLst>
                <a:ext uri="{FF2B5EF4-FFF2-40B4-BE49-F238E27FC236}">
                  <a16:creationId xmlns:a16="http://schemas.microsoft.com/office/drawing/2014/main" id="{47514C8C-679F-45B4-8E40-67DB016E01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6143" y="4077976"/>
              <a:ext cx="370151" cy="65454"/>
            </a:xfrm>
            <a:prstGeom prst="rect">
              <a:avLst/>
            </a:pr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id="{DD858BE1-6CAD-4B2E-BE7F-B7747CF9A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27083" y="4077976"/>
              <a:ext cx="367894" cy="65454"/>
            </a:xfrm>
            <a:prstGeom prst="rect">
              <a:avLst/>
            </a:pr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pic>
          <p:nvPicPr>
            <p:cNvPr id="21" name="Picture 23">
              <a:extLst>
                <a:ext uri="{FF2B5EF4-FFF2-40B4-BE49-F238E27FC236}">
                  <a16:creationId xmlns:a16="http://schemas.microsoft.com/office/drawing/2014/main" id="{87583996-39D5-443E-ADA9-A94EE8DDCB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3291" y="3843246"/>
              <a:ext cx="194104" cy="1918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26">
              <a:extLst>
                <a:ext uri="{FF2B5EF4-FFF2-40B4-BE49-F238E27FC236}">
                  <a16:creationId xmlns:a16="http://schemas.microsoft.com/office/drawing/2014/main" id="{7DFF016C-D37E-420E-9753-5A7355E3D5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9307" y="3843246"/>
              <a:ext cx="686134" cy="1918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7DBDAAAD-4B33-4E02-A529-407F13170B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2980" y="3211281"/>
              <a:ext cx="654536" cy="652279"/>
            </a:xfrm>
            <a:custGeom>
              <a:avLst/>
              <a:gdLst>
                <a:gd name="T0" fmla="*/ 290 w 290"/>
                <a:gd name="T1" fmla="*/ 0 h 289"/>
                <a:gd name="T2" fmla="*/ 0 w 290"/>
                <a:gd name="T3" fmla="*/ 289 h 289"/>
                <a:gd name="T4" fmla="*/ 221 w 290"/>
                <a:gd name="T5" fmla="*/ 289 h 289"/>
                <a:gd name="T6" fmla="*/ 290 w 290"/>
                <a:gd name="T7" fmla="*/ 218 h 289"/>
                <a:gd name="T8" fmla="*/ 290 w 290"/>
                <a:gd name="T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289">
                  <a:moveTo>
                    <a:pt x="290" y="0"/>
                  </a:moveTo>
                  <a:lnTo>
                    <a:pt x="0" y="289"/>
                  </a:lnTo>
                  <a:lnTo>
                    <a:pt x="221" y="289"/>
                  </a:lnTo>
                  <a:lnTo>
                    <a:pt x="290" y="218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31">
              <a:extLst>
                <a:ext uri="{FF2B5EF4-FFF2-40B4-BE49-F238E27FC236}">
                  <a16:creationId xmlns:a16="http://schemas.microsoft.com/office/drawing/2014/main" id="{DF96B3DB-EC84-4AB3-B4FE-858D80607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2731" y="3863559"/>
              <a:ext cx="659050" cy="162505"/>
            </a:xfrm>
            <a:custGeom>
              <a:avLst/>
              <a:gdLst>
                <a:gd name="T0" fmla="*/ 292 w 292"/>
                <a:gd name="T1" fmla="*/ 0 h 72"/>
                <a:gd name="T2" fmla="*/ 71 w 292"/>
                <a:gd name="T3" fmla="*/ 0 h 72"/>
                <a:gd name="T4" fmla="*/ 0 w 292"/>
                <a:gd name="T5" fmla="*/ 72 h 72"/>
                <a:gd name="T6" fmla="*/ 218 w 292"/>
                <a:gd name="T7" fmla="*/ 72 h 72"/>
                <a:gd name="T8" fmla="*/ 292 w 292"/>
                <a:gd name="T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2" h="72">
                  <a:moveTo>
                    <a:pt x="292" y="0"/>
                  </a:moveTo>
                  <a:lnTo>
                    <a:pt x="71" y="0"/>
                  </a:lnTo>
                  <a:lnTo>
                    <a:pt x="0" y="72"/>
                  </a:lnTo>
                  <a:lnTo>
                    <a:pt x="218" y="72"/>
                  </a:lnTo>
                  <a:lnTo>
                    <a:pt x="29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45">
              <a:extLst>
                <a:ext uri="{FF2B5EF4-FFF2-40B4-BE49-F238E27FC236}">
                  <a16:creationId xmlns:a16="http://schemas.microsoft.com/office/drawing/2014/main" id="{B6C21C58-BD63-408B-994D-7E10FE0B0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6034" y="5053009"/>
              <a:ext cx="300184" cy="367894"/>
            </a:xfrm>
            <a:custGeom>
              <a:avLst/>
              <a:gdLst>
                <a:gd name="T0" fmla="*/ 19 w 56"/>
                <a:gd name="T1" fmla="*/ 6 h 69"/>
                <a:gd name="T2" fmla="*/ 11 w 56"/>
                <a:gd name="T3" fmla="*/ 32 h 69"/>
                <a:gd name="T4" fmla="*/ 9 w 56"/>
                <a:gd name="T5" fmla="*/ 35 h 69"/>
                <a:gd name="T6" fmla="*/ 4 w 56"/>
                <a:gd name="T7" fmla="*/ 43 h 69"/>
                <a:gd name="T8" fmla="*/ 9 w 56"/>
                <a:gd name="T9" fmla="*/ 57 h 69"/>
                <a:gd name="T10" fmla="*/ 30 w 56"/>
                <a:gd name="T11" fmla="*/ 65 h 69"/>
                <a:gd name="T12" fmla="*/ 56 w 56"/>
                <a:gd name="T13" fmla="*/ 63 h 69"/>
                <a:gd name="T14" fmla="*/ 39 w 56"/>
                <a:gd name="T15" fmla="*/ 54 h 69"/>
                <a:gd name="T16" fmla="*/ 30 w 56"/>
                <a:gd name="T17" fmla="*/ 47 h 69"/>
                <a:gd name="T18" fmla="*/ 35 w 56"/>
                <a:gd name="T19" fmla="*/ 11 h 69"/>
                <a:gd name="T20" fmla="*/ 30 w 56"/>
                <a:gd name="T21" fmla="*/ 2 h 69"/>
                <a:gd name="T22" fmla="*/ 28 w 56"/>
                <a:gd name="T23" fmla="*/ 1 h 69"/>
                <a:gd name="T24" fmla="*/ 19 w 56"/>
                <a:gd name="T25" fmla="*/ 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69">
                  <a:moveTo>
                    <a:pt x="19" y="6"/>
                  </a:moveTo>
                  <a:cubicBezTo>
                    <a:pt x="11" y="32"/>
                    <a:pt x="11" y="32"/>
                    <a:pt x="11" y="32"/>
                  </a:cubicBezTo>
                  <a:cubicBezTo>
                    <a:pt x="11" y="33"/>
                    <a:pt x="10" y="34"/>
                    <a:pt x="9" y="35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0" y="49"/>
                    <a:pt x="3" y="56"/>
                    <a:pt x="9" y="57"/>
                  </a:cubicBezTo>
                  <a:cubicBezTo>
                    <a:pt x="9" y="57"/>
                    <a:pt x="19" y="61"/>
                    <a:pt x="30" y="65"/>
                  </a:cubicBezTo>
                  <a:cubicBezTo>
                    <a:pt x="42" y="69"/>
                    <a:pt x="56" y="66"/>
                    <a:pt x="56" y="63"/>
                  </a:cubicBezTo>
                  <a:cubicBezTo>
                    <a:pt x="56" y="56"/>
                    <a:pt x="50" y="61"/>
                    <a:pt x="39" y="54"/>
                  </a:cubicBezTo>
                  <a:cubicBezTo>
                    <a:pt x="36" y="52"/>
                    <a:pt x="33" y="49"/>
                    <a:pt x="30" y="47"/>
                  </a:cubicBezTo>
                  <a:cubicBezTo>
                    <a:pt x="21" y="39"/>
                    <a:pt x="29" y="21"/>
                    <a:pt x="35" y="11"/>
                  </a:cubicBezTo>
                  <a:cubicBezTo>
                    <a:pt x="37" y="7"/>
                    <a:pt x="34" y="2"/>
                    <a:pt x="30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4" y="0"/>
                    <a:pt x="20" y="2"/>
                    <a:pt x="19" y="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46">
              <a:extLst>
                <a:ext uri="{FF2B5EF4-FFF2-40B4-BE49-F238E27FC236}">
                  <a16:creationId xmlns:a16="http://schemas.microsoft.com/office/drawing/2014/main" id="{BD45400C-DC9E-48F9-B98A-7DD9AC98F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1693" y="3698797"/>
              <a:ext cx="182819" cy="273099"/>
            </a:xfrm>
            <a:custGeom>
              <a:avLst/>
              <a:gdLst>
                <a:gd name="T0" fmla="*/ 10 w 34"/>
                <a:gd name="T1" fmla="*/ 38 h 51"/>
                <a:gd name="T2" fmla="*/ 12 w 34"/>
                <a:gd name="T3" fmla="*/ 26 h 51"/>
                <a:gd name="T4" fmla="*/ 14 w 34"/>
                <a:gd name="T5" fmla="*/ 23 h 51"/>
                <a:gd name="T6" fmla="*/ 17 w 34"/>
                <a:gd name="T7" fmla="*/ 16 h 51"/>
                <a:gd name="T8" fmla="*/ 18 w 34"/>
                <a:gd name="T9" fmla="*/ 8 h 51"/>
                <a:gd name="T10" fmla="*/ 24 w 34"/>
                <a:gd name="T11" fmla="*/ 0 h 51"/>
                <a:gd name="T12" fmla="*/ 30 w 34"/>
                <a:gd name="T13" fmla="*/ 9 h 51"/>
                <a:gd name="T14" fmla="*/ 30 w 34"/>
                <a:gd name="T15" fmla="*/ 15 h 51"/>
                <a:gd name="T16" fmla="*/ 32 w 34"/>
                <a:gd name="T17" fmla="*/ 25 h 51"/>
                <a:gd name="T18" fmla="*/ 30 w 34"/>
                <a:gd name="T19" fmla="*/ 47 h 51"/>
                <a:gd name="T20" fmla="*/ 11 w 34"/>
                <a:gd name="T21" fmla="*/ 50 h 51"/>
                <a:gd name="T22" fmla="*/ 1 w 34"/>
                <a:gd name="T23" fmla="*/ 45 h 51"/>
                <a:gd name="T24" fmla="*/ 18 w 34"/>
                <a:gd name="T25" fmla="*/ 35 h 51"/>
                <a:gd name="T26" fmla="*/ 17 w 34"/>
                <a:gd name="T27" fmla="*/ 33 h 51"/>
                <a:gd name="T28" fmla="*/ 14 w 34"/>
                <a:gd name="T29" fmla="*/ 40 h 51"/>
                <a:gd name="T30" fmla="*/ 9 w 34"/>
                <a:gd name="T31" fmla="*/ 44 h 51"/>
                <a:gd name="T32" fmla="*/ 10 w 34"/>
                <a:gd name="T33" fmla="*/ 3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" h="51">
                  <a:moveTo>
                    <a:pt x="10" y="38"/>
                  </a:moveTo>
                  <a:cubicBezTo>
                    <a:pt x="11" y="33"/>
                    <a:pt x="12" y="28"/>
                    <a:pt x="12" y="26"/>
                  </a:cubicBezTo>
                  <a:cubicBezTo>
                    <a:pt x="13" y="25"/>
                    <a:pt x="14" y="23"/>
                    <a:pt x="14" y="23"/>
                  </a:cubicBezTo>
                  <a:cubicBezTo>
                    <a:pt x="15" y="21"/>
                    <a:pt x="17" y="18"/>
                    <a:pt x="17" y="16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4"/>
                    <a:pt x="20" y="0"/>
                    <a:pt x="24" y="0"/>
                  </a:cubicBezTo>
                  <a:cubicBezTo>
                    <a:pt x="28" y="0"/>
                    <a:pt x="30" y="4"/>
                    <a:pt x="30" y="9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8"/>
                    <a:pt x="31" y="22"/>
                    <a:pt x="32" y="25"/>
                  </a:cubicBezTo>
                  <a:cubicBezTo>
                    <a:pt x="34" y="32"/>
                    <a:pt x="32" y="41"/>
                    <a:pt x="30" y="47"/>
                  </a:cubicBezTo>
                  <a:cubicBezTo>
                    <a:pt x="29" y="51"/>
                    <a:pt x="19" y="50"/>
                    <a:pt x="11" y="50"/>
                  </a:cubicBezTo>
                  <a:cubicBezTo>
                    <a:pt x="6" y="49"/>
                    <a:pt x="0" y="48"/>
                    <a:pt x="1" y="45"/>
                  </a:cubicBezTo>
                  <a:cubicBezTo>
                    <a:pt x="3" y="42"/>
                    <a:pt x="22" y="46"/>
                    <a:pt x="18" y="35"/>
                  </a:cubicBezTo>
                  <a:cubicBezTo>
                    <a:pt x="18" y="35"/>
                    <a:pt x="18" y="33"/>
                    <a:pt x="17" y="33"/>
                  </a:cubicBezTo>
                  <a:cubicBezTo>
                    <a:pt x="15" y="33"/>
                    <a:pt x="15" y="38"/>
                    <a:pt x="14" y="40"/>
                  </a:cubicBezTo>
                  <a:cubicBezTo>
                    <a:pt x="12" y="43"/>
                    <a:pt x="10" y="45"/>
                    <a:pt x="9" y="44"/>
                  </a:cubicBezTo>
                  <a:cubicBezTo>
                    <a:pt x="7" y="44"/>
                    <a:pt x="9" y="42"/>
                    <a:pt x="10" y="3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47">
              <a:extLst>
                <a:ext uri="{FF2B5EF4-FFF2-40B4-BE49-F238E27FC236}">
                  <a16:creationId xmlns:a16="http://schemas.microsoft.com/office/drawing/2014/main" id="{F2F885D9-3457-4287-A1E0-FF832A08F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566" y="2344585"/>
              <a:ext cx="523629" cy="1424180"/>
            </a:xfrm>
            <a:custGeom>
              <a:avLst/>
              <a:gdLst>
                <a:gd name="T0" fmla="*/ 31 w 98"/>
                <a:gd name="T1" fmla="*/ 14 h 266"/>
                <a:gd name="T2" fmla="*/ 98 w 98"/>
                <a:gd name="T3" fmla="*/ 155 h 266"/>
                <a:gd name="T4" fmla="*/ 84 w 98"/>
                <a:gd name="T5" fmla="*/ 265 h 266"/>
                <a:gd name="T6" fmla="*/ 77 w 98"/>
                <a:gd name="T7" fmla="*/ 266 h 266"/>
                <a:gd name="T8" fmla="*/ 70 w 98"/>
                <a:gd name="T9" fmla="*/ 265 h 266"/>
                <a:gd name="T10" fmla="*/ 64 w 98"/>
                <a:gd name="T11" fmla="*/ 152 h 266"/>
                <a:gd name="T12" fmla="*/ 2 w 98"/>
                <a:gd name="T13" fmla="*/ 35 h 266"/>
                <a:gd name="T14" fmla="*/ 31 w 98"/>
                <a:gd name="T15" fmla="*/ 14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" h="266">
                  <a:moveTo>
                    <a:pt x="31" y="14"/>
                  </a:moveTo>
                  <a:cubicBezTo>
                    <a:pt x="31" y="14"/>
                    <a:pt x="98" y="105"/>
                    <a:pt x="98" y="155"/>
                  </a:cubicBezTo>
                  <a:cubicBezTo>
                    <a:pt x="98" y="190"/>
                    <a:pt x="84" y="265"/>
                    <a:pt x="84" y="265"/>
                  </a:cubicBezTo>
                  <a:cubicBezTo>
                    <a:pt x="84" y="265"/>
                    <a:pt x="80" y="266"/>
                    <a:pt x="77" y="266"/>
                  </a:cubicBezTo>
                  <a:cubicBezTo>
                    <a:pt x="73" y="266"/>
                    <a:pt x="70" y="265"/>
                    <a:pt x="70" y="265"/>
                  </a:cubicBezTo>
                  <a:cubicBezTo>
                    <a:pt x="70" y="265"/>
                    <a:pt x="70" y="169"/>
                    <a:pt x="64" y="152"/>
                  </a:cubicBezTo>
                  <a:cubicBezTo>
                    <a:pt x="59" y="134"/>
                    <a:pt x="3" y="53"/>
                    <a:pt x="2" y="35"/>
                  </a:cubicBezTo>
                  <a:cubicBezTo>
                    <a:pt x="0" y="16"/>
                    <a:pt x="20" y="0"/>
                    <a:pt x="31" y="14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959566C9-FB66-4679-ACA0-0FA263C45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9101" y="2805017"/>
              <a:ext cx="1746934" cy="1230076"/>
            </a:xfrm>
            <a:custGeom>
              <a:avLst/>
              <a:gdLst>
                <a:gd name="T0" fmla="*/ 286 w 327"/>
                <a:gd name="T1" fmla="*/ 229 h 230"/>
                <a:gd name="T2" fmla="*/ 17 w 327"/>
                <a:gd name="T3" fmla="*/ 195 h 230"/>
                <a:gd name="T4" fmla="*/ 2 w 327"/>
                <a:gd name="T5" fmla="*/ 175 h 230"/>
                <a:gd name="T6" fmla="*/ 22 w 327"/>
                <a:gd name="T7" fmla="*/ 17 h 230"/>
                <a:gd name="T8" fmla="*/ 42 w 327"/>
                <a:gd name="T9" fmla="*/ 2 h 230"/>
                <a:gd name="T10" fmla="*/ 311 w 327"/>
                <a:gd name="T11" fmla="*/ 36 h 230"/>
                <a:gd name="T12" fmla="*/ 326 w 327"/>
                <a:gd name="T13" fmla="*/ 56 h 230"/>
                <a:gd name="T14" fmla="*/ 306 w 327"/>
                <a:gd name="T15" fmla="*/ 213 h 230"/>
                <a:gd name="T16" fmla="*/ 286 w 327"/>
                <a:gd name="T17" fmla="*/ 22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7" h="230">
                  <a:moveTo>
                    <a:pt x="286" y="229"/>
                  </a:moveTo>
                  <a:cubicBezTo>
                    <a:pt x="17" y="195"/>
                    <a:pt x="17" y="195"/>
                    <a:pt x="17" y="195"/>
                  </a:cubicBezTo>
                  <a:cubicBezTo>
                    <a:pt x="7" y="193"/>
                    <a:pt x="0" y="184"/>
                    <a:pt x="2" y="17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3" y="7"/>
                    <a:pt x="32" y="0"/>
                    <a:pt x="42" y="2"/>
                  </a:cubicBezTo>
                  <a:cubicBezTo>
                    <a:pt x="311" y="36"/>
                    <a:pt x="311" y="36"/>
                    <a:pt x="311" y="36"/>
                  </a:cubicBezTo>
                  <a:cubicBezTo>
                    <a:pt x="320" y="37"/>
                    <a:pt x="327" y="46"/>
                    <a:pt x="326" y="56"/>
                  </a:cubicBezTo>
                  <a:cubicBezTo>
                    <a:pt x="306" y="213"/>
                    <a:pt x="306" y="213"/>
                    <a:pt x="306" y="213"/>
                  </a:cubicBezTo>
                  <a:cubicBezTo>
                    <a:pt x="305" y="223"/>
                    <a:pt x="296" y="230"/>
                    <a:pt x="286" y="229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F76E9BF0-0DC5-4C7E-9B1A-FFAB4152F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181" y="2890784"/>
              <a:ext cx="1534774" cy="1058542"/>
            </a:xfrm>
            <a:custGeom>
              <a:avLst/>
              <a:gdLst>
                <a:gd name="T0" fmla="*/ 262 w 287"/>
                <a:gd name="T1" fmla="*/ 198 h 198"/>
                <a:gd name="T2" fmla="*/ 5 w 287"/>
                <a:gd name="T3" fmla="*/ 165 h 198"/>
                <a:gd name="T4" fmla="*/ 1 w 287"/>
                <a:gd name="T5" fmla="*/ 160 h 198"/>
                <a:gd name="T6" fmla="*/ 20 w 287"/>
                <a:gd name="T7" fmla="*/ 5 h 198"/>
                <a:gd name="T8" fmla="*/ 26 w 287"/>
                <a:gd name="T9" fmla="*/ 1 h 198"/>
                <a:gd name="T10" fmla="*/ 283 w 287"/>
                <a:gd name="T11" fmla="*/ 33 h 198"/>
                <a:gd name="T12" fmla="*/ 287 w 287"/>
                <a:gd name="T13" fmla="*/ 39 h 198"/>
                <a:gd name="T14" fmla="*/ 268 w 287"/>
                <a:gd name="T15" fmla="*/ 193 h 198"/>
                <a:gd name="T16" fmla="*/ 262 w 287"/>
                <a:gd name="T17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7" h="198">
                  <a:moveTo>
                    <a:pt x="262" y="198"/>
                  </a:moveTo>
                  <a:cubicBezTo>
                    <a:pt x="5" y="165"/>
                    <a:pt x="5" y="165"/>
                    <a:pt x="5" y="165"/>
                  </a:cubicBezTo>
                  <a:cubicBezTo>
                    <a:pt x="2" y="165"/>
                    <a:pt x="0" y="162"/>
                    <a:pt x="1" y="160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2"/>
                    <a:pt x="23" y="0"/>
                    <a:pt x="26" y="1"/>
                  </a:cubicBezTo>
                  <a:cubicBezTo>
                    <a:pt x="283" y="33"/>
                    <a:pt x="283" y="33"/>
                    <a:pt x="283" y="33"/>
                  </a:cubicBezTo>
                  <a:cubicBezTo>
                    <a:pt x="285" y="33"/>
                    <a:pt x="287" y="36"/>
                    <a:pt x="287" y="39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67" y="196"/>
                    <a:pt x="265" y="198"/>
                    <a:pt x="262" y="1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50">
              <a:extLst>
                <a:ext uri="{FF2B5EF4-FFF2-40B4-BE49-F238E27FC236}">
                  <a16:creationId xmlns:a16="http://schemas.microsoft.com/office/drawing/2014/main" id="{4445ACAA-0728-481A-9690-2F3709966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747" y="2890784"/>
              <a:ext cx="1433208" cy="246015"/>
            </a:xfrm>
            <a:custGeom>
              <a:avLst/>
              <a:gdLst>
                <a:gd name="T0" fmla="*/ 267 w 268"/>
                <a:gd name="T1" fmla="*/ 46 h 46"/>
                <a:gd name="T2" fmla="*/ 268 w 268"/>
                <a:gd name="T3" fmla="*/ 38 h 46"/>
                <a:gd name="T4" fmla="*/ 265 w 268"/>
                <a:gd name="T5" fmla="*/ 33 h 46"/>
                <a:gd name="T6" fmla="*/ 6 w 268"/>
                <a:gd name="T7" fmla="*/ 0 h 46"/>
                <a:gd name="T8" fmla="*/ 1 w 268"/>
                <a:gd name="T9" fmla="*/ 4 h 46"/>
                <a:gd name="T10" fmla="*/ 0 w 268"/>
                <a:gd name="T11" fmla="*/ 12 h 46"/>
                <a:gd name="T12" fmla="*/ 267 w 268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46">
                  <a:moveTo>
                    <a:pt x="267" y="46"/>
                  </a:moveTo>
                  <a:cubicBezTo>
                    <a:pt x="268" y="38"/>
                    <a:pt x="268" y="38"/>
                    <a:pt x="268" y="38"/>
                  </a:cubicBezTo>
                  <a:cubicBezTo>
                    <a:pt x="268" y="35"/>
                    <a:pt x="267" y="33"/>
                    <a:pt x="265" y="3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2" y="2"/>
                    <a:pt x="1" y="4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267" y="46"/>
                  </a:lnTo>
                  <a:close/>
                </a:path>
              </a:pathLst>
            </a:custGeom>
            <a:solidFill>
              <a:srgbClr val="C8E6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51">
              <a:extLst>
                <a:ext uri="{FF2B5EF4-FFF2-40B4-BE49-F238E27FC236}">
                  <a16:creationId xmlns:a16="http://schemas.microsoft.com/office/drawing/2014/main" id="{852C0F03-E652-4650-9213-E45D0E6003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3075" y="3039747"/>
              <a:ext cx="756102" cy="756102"/>
            </a:xfrm>
            <a:custGeom>
              <a:avLst/>
              <a:gdLst>
                <a:gd name="T0" fmla="*/ 137 w 141"/>
                <a:gd name="T1" fmla="*/ 79 h 141"/>
                <a:gd name="T2" fmla="*/ 62 w 141"/>
                <a:gd name="T3" fmla="*/ 137 h 141"/>
                <a:gd name="T4" fmla="*/ 4 w 141"/>
                <a:gd name="T5" fmla="*/ 62 h 141"/>
                <a:gd name="T6" fmla="*/ 79 w 141"/>
                <a:gd name="T7" fmla="*/ 4 h 141"/>
                <a:gd name="T8" fmla="*/ 137 w 141"/>
                <a:gd name="T9" fmla="*/ 7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41">
                  <a:moveTo>
                    <a:pt x="137" y="79"/>
                  </a:moveTo>
                  <a:cubicBezTo>
                    <a:pt x="132" y="115"/>
                    <a:pt x="99" y="141"/>
                    <a:pt x="62" y="137"/>
                  </a:cubicBezTo>
                  <a:cubicBezTo>
                    <a:pt x="26" y="132"/>
                    <a:pt x="0" y="99"/>
                    <a:pt x="4" y="62"/>
                  </a:cubicBezTo>
                  <a:cubicBezTo>
                    <a:pt x="9" y="26"/>
                    <a:pt x="42" y="0"/>
                    <a:pt x="79" y="4"/>
                  </a:cubicBezTo>
                  <a:cubicBezTo>
                    <a:pt x="115" y="9"/>
                    <a:pt x="141" y="42"/>
                    <a:pt x="137" y="79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52">
              <a:extLst>
                <a:ext uri="{FF2B5EF4-FFF2-40B4-BE49-F238E27FC236}">
                  <a16:creationId xmlns:a16="http://schemas.microsoft.com/office/drawing/2014/main" id="{B9B2945C-4E2F-4C23-A89C-66FA5985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2978" y="3184196"/>
              <a:ext cx="367894" cy="444633"/>
            </a:xfrm>
            <a:custGeom>
              <a:avLst/>
              <a:gdLst>
                <a:gd name="T0" fmla="*/ 1 w 69"/>
                <a:gd name="T1" fmla="*/ 71 h 83"/>
                <a:gd name="T2" fmla="*/ 9 w 69"/>
                <a:gd name="T3" fmla="*/ 9 h 83"/>
                <a:gd name="T4" fmla="*/ 23 w 69"/>
                <a:gd name="T5" fmla="*/ 4 h 83"/>
                <a:gd name="T6" fmla="*/ 65 w 69"/>
                <a:gd name="T7" fmla="*/ 41 h 83"/>
                <a:gd name="T8" fmla="*/ 63 w 69"/>
                <a:gd name="T9" fmla="*/ 54 h 83"/>
                <a:gd name="T10" fmla="*/ 13 w 69"/>
                <a:gd name="T11" fmla="*/ 80 h 83"/>
                <a:gd name="T12" fmla="*/ 1 w 69"/>
                <a:gd name="T13" fmla="*/ 7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83">
                  <a:moveTo>
                    <a:pt x="1" y="71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10" y="3"/>
                    <a:pt x="18" y="0"/>
                    <a:pt x="23" y="4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9" y="45"/>
                    <a:pt x="69" y="52"/>
                    <a:pt x="63" y="54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7" y="83"/>
                    <a:pt x="0" y="78"/>
                    <a:pt x="1" y="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53">
              <a:extLst>
                <a:ext uri="{FF2B5EF4-FFF2-40B4-BE49-F238E27FC236}">
                  <a16:creationId xmlns:a16="http://schemas.microsoft.com/office/drawing/2014/main" id="{930B451F-31E2-46A6-A573-5FF529DB2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2514" y="5100406"/>
              <a:ext cx="309212" cy="309212"/>
            </a:xfrm>
            <a:custGeom>
              <a:avLst/>
              <a:gdLst>
                <a:gd name="T0" fmla="*/ 5 w 58"/>
                <a:gd name="T1" fmla="*/ 6 h 58"/>
                <a:gd name="T2" fmla="*/ 5 w 58"/>
                <a:gd name="T3" fmla="*/ 28 h 58"/>
                <a:gd name="T4" fmla="*/ 4 w 58"/>
                <a:gd name="T5" fmla="*/ 41 h 58"/>
                <a:gd name="T6" fmla="*/ 2 w 58"/>
                <a:gd name="T7" fmla="*/ 47 h 58"/>
                <a:gd name="T8" fmla="*/ 10 w 58"/>
                <a:gd name="T9" fmla="*/ 58 h 58"/>
                <a:gd name="T10" fmla="*/ 56 w 58"/>
                <a:gd name="T11" fmla="*/ 58 h 58"/>
                <a:gd name="T12" fmla="*/ 58 w 58"/>
                <a:gd name="T13" fmla="*/ 56 h 58"/>
                <a:gd name="T14" fmla="*/ 27 w 58"/>
                <a:gd name="T15" fmla="*/ 41 h 58"/>
                <a:gd name="T16" fmla="*/ 18 w 58"/>
                <a:gd name="T17" fmla="*/ 7 h 58"/>
                <a:gd name="T18" fmla="*/ 11 w 58"/>
                <a:gd name="T19" fmla="*/ 0 h 58"/>
                <a:gd name="T20" fmla="*/ 5 w 58"/>
                <a:gd name="T21" fmla="*/ 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58">
                  <a:moveTo>
                    <a:pt x="5" y="6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5" y="32"/>
                    <a:pt x="5" y="37"/>
                    <a:pt x="4" y="41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53"/>
                    <a:pt x="4" y="58"/>
                    <a:pt x="10" y="58"/>
                  </a:cubicBezTo>
                  <a:cubicBezTo>
                    <a:pt x="24" y="58"/>
                    <a:pt x="49" y="58"/>
                    <a:pt x="56" y="58"/>
                  </a:cubicBezTo>
                  <a:cubicBezTo>
                    <a:pt x="57" y="58"/>
                    <a:pt x="58" y="57"/>
                    <a:pt x="58" y="56"/>
                  </a:cubicBezTo>
                  <a:cubicBezTo>
                    <a:pt x="58" y="50"/>
                    <a:pt x="40" y="46"/>
                    <a:pt x="27" y="41"/>
                  </a:cubicBezTo>
                  <a:cubicBezTo>
                    <a:pt x="16" y="37"/>
                    <a:pt x="17" y="18"/>
                    <a:pt x="18" y="7"/>
                  </a:cubicBezTo>
                  <a:cubicBezTo>
                    <a:pt x="19" y="3"/>
                    <a:pt x="15" y="0"/>
                    <a:pt x="11" y="0"/>
                  </a:cubicBezTo>
                  <a:cubicBezTo>
                    <a:pt x="8" y="0"/>
                    <a:pt x="5" y="3"/>
                    <a:pt x="5" y="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Freeform 55">
              <a:extLst>
                <a:ext uri="{FF2B5EF4-FFF2-40B4-BE49-F238E27FC236}">
                  <a16:creationId xmlns:a16="http://schemas.microsoft.com/office/drawing/2014/main" id="{FB6FCB8C-87A4-49A9-8D93-BC6AD093B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4932" y="1800643"/>
              <a:ext cx="577797" cy="406264"/>
            </a:xfrm>
            <a:custGeom>
              <a:avLst/>
              <a:gdLst>
                <a:gd name="T0" fmla="*/ 2 w 108"/>
                <a:gd name="T1" fmla="*/ 11 h 76"/>
                <a:gd name="T2" fmla="*/ 26 w 108"/>
                <a:gd name="T3" fmla="*/ 3 h 76"/>
                <a:gd name="T4" fmla="*/ 35 w 108"/>
                <a:gd name="T5" fmla="*/ 6 h 76"/>
                <a:gd name="T6" fmla="*/ 57 w 108"/>
                <a:gd name="T7" fmla="*/ 6 h 76"/>
                <a:gd name="T8" fmla="*/ 68 w 108"/>
                <a:gd name="T9" fmla="*/ 4 h 76"/>
                <a:gd name="T10" fmla="*/ 106 w 108"/>
                <a:gd name="T11" fmla="*/ 28 h 76"/>
                <a:gd name="T12" fmla="*/ 106 w 108"/>
                <a:gd name="T13" fmla="*/ 38 h 76"/>
                <a:gd name="T14" fmla="*/ 68 w 108"/>
                <a:gd name="T15" fmla="*/ 71 h 76"/>
                <a:gd name="T16" fmla="*/ 32 w 108"/>
                <a:gd name="T17" fmla="*/ 42 h 76"/>
                <a:gd name="T18" fmla="*/ 32 w 108"/>
                <a:gd name="T19" fmla="*/ 40 h 76"/>
                <a:gd name="T20" fmla="*/ 25 w 108"/>
                <a:gd name="T21" fmla="*/ 31 h 76"/>
                <a:gd name="T22" fmla="*/ 19 w 108"/>
                <a:gd name="T23" fmla="*/ 30 h 76"/>
                <a:gd name="T24" fmla="*/ 2 w 108"/>
                <a:gd name="T25" fmla="*/ 1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76">
                  <a:moveTo>
                    <a:pt x="2" y="11"/>
                  </a:moveTo>
                  <a:cubicBezTo>
                    <a:pt x="4" y="3"/>
                    <a:pt x="15" y="0"/>
                    <a:pt x="26" y="3"/>
                  </a:cubicBezTo>
                  <a:cubicBezTo>
                    <a:pt x="29" y="3"/>
                    <a:pt x="32" y="4"/>
                    <a:pt x="35" y="6"/>
                  </a:cubicBezTo>
                  <a:cubicBezTo>
                    <a:pt x="42" y="9"/>
                    <a:pt x="50" y="9"/>
                    <a:pt x="57" y="6"/>
                  </a:cubicBezTo>
                  <a:cubicBezTo>
                    <a:pt x="61" y="4"/>
                    <a:pt x="65" y="4"/>
                    <a:pt x="68" y="4"/>
                  </a:cubicBezTo>
                  <a:cubicBezTo>
                    <a:pt x="85" y="4"/>
                    <a:pt x="100" y="16"/>
                    <a:pt x="106" y="28"/>
                  </a:cubicBezTo>
                  <a:cubicBezTo>
                    <a:pt x="108" y="32"/>
                    <a:pt x="106" y="35"/>
                    <a:pt x="106" y="38"/>
                  </a:cubicBezTo>
                  <a:cubicBezTo>
                    <a:pt x="107" y="76"/>
                    <a:pt x="88" y="71"/>
                    <a:pt x="68" y="71"/>
                  </a:cubicBezTo>
                  <a:cubicBezTo>
                    <a:pt x="47" y="71"/>
                    <a:pt x="32" y="59"/>
                    <a:pt x="32" y="42"/>
                  </a:cubicBezTo>
                  <a:cubicBezTo>
                    <a:pt x="32" y="41"/>
                    <a:pt x="32" y="41"/>
                    <a:pt x="32" y="40"/>
                  </a:cubicBezTo>
                  <a:cubicBezTo>
                    <a:pt x="33" y="35"/>
                    <a:pt x="30" y="31"/>
                    <a:pt x="25" y="31"/>
                  </a:cubicBezTo>
                  <a:cubicBezTo>
                    <a:pt x="23" y="31"/>
                    <a:pt x="21" y="30"/>
                    <a:pt x="19" y="30"/>
                  </a:cubicBezTo>
                  <a:cubicBezTo>
                    <a:pt x="8" y="27"/>
                    <a:pt x="0" y="19"/>
                    <a:pt x="2" y="11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56">
              <a:extLst>
                <a:ext uri="{FF2B5EF4-FFF2-40B4-BE49-F238E27FC236}">
                  <a16:creationId xmlns:a16="http://schemas.microsoft.com/office/drawing/2014/main" id="{C282A4A6-76D5-4E08-987C-6DF02DE1B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9166" y="2335557"/>
              <a:ext cx="780929" cy="1133024"/>
            </a:xfrm>
            <a:custGeom>
              <a:avLst/>
              <a:gdLst>
                <a:gd name="T0" fmla="*/ 346 w 346"/>
                <a:gd name="T1" fmla="*/ 502 h 502"/>
                <a:gd name="T2" fmla="*/ 277 w 346"/>
                <a:gd name="T3" fmla="*/ 26 h 502"/>
                <a:gd name="T4" fmla="*/ 95 w 346"/>
                <a:gd name="T5" fmla="*/ 0 h 502"/>
                <a:gd name="T6" fmla="*/ 0 w 346"/>
                <a:gd name="T7" fmla="*/ 497 h 502"/>
                <a:gd name="T8" fmla="*/ 346 w 346"/>
                <a:gd name="T9" fmla="*/ 502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" h="502">
                  <a:moveTo>
                    <a:pt x="346" y="502"/>
                  </a:moveTo>
                  <a:lnTo>
                    <a:pt x="277" y="26"/>
                  </a:lnTo>
                  <a:lnTo>
                    <a:pt x="95" y="0"/>
                  </a:lnTo>
                  <a:lnTo>
                    <a:pt x="0" y="497"/>
                  </a:lnTo>
                  <a:lnTo>
                    <a:pt x="346" y="502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57">
              <a:extLst>
                <a:ext uri="{FF2B5EF4-FFF2-40B4-BE49-F238E27FC236}">
                  <a16:creationId xmlns:a16="http://schemas.microsoft.com/office/drawing/2014/main" id="{D56A77A7-DED0-407B-AAFB-A6F1DFB040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663" y="3441497"/>
              <a:ext cx="503316" cy="1771761"/>
            </a:xfrm>
            <a:custGeom>
              <a:avLst/>
              <a:gdLst>
                <a:gd name="T0" fmla="*/ 0 w 94"/>
                <a:gd name="T1" fmla="*/ 7 h 331"/>
                <a:gd name="T2" fmla="*/ 85 w 94"/>
                <a:gd name="T3" fmla="*/ 0 h 331"/>
                <a:gd name="T4" fmla="*/ 72 w 94"/>
                <a:gd name="T5" fmla="*/ 175 h 331"/>
                <a:gd name="T6" fmla="*/ 41 w 94"/>
                <a:gd name="T7" fmla="*/ 328 h 331"/>
                <a:gd name="T8" fmla="*/ 25 w 94"/>
                <a:gd name="T9" fmla="*/ 330 h 331"/>
                <a:gd name="T10" fmla="*/ 22 w 94"/>
                <a:gd name="T11" fmla="*/ 237 h 331"/>
                <a:gd name="T12" fmla="*/ 18 w 94"/>
                <a:gd name="T13" fmla="*/ 126 h 331"/>
                <a:gd name="T14" fmla="*/ 0 w 94"/>
                <a:gd name="T15" fmla="*/ 7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331">
                  <a:moveTo>
                    <a:pt x="0" y="7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85" y="0"/>
                    <a:pt x="94" y="62"/>
                    <a:pt x="72" y="175"/>
                  </a:cubicBezTo>
                  <a:cubicBezTo>
                    <a:pt x="62" y="227"/>
                    <a:pt x="41" y="328"/>
                    <a:pt x="41" y="328"/>
                  </a:cubicBezTo>
                  <a:cubicBezTo>
                    <a:pt x="36" y="331"/>
                    <a:pt x="30" y="331"/>
                    <a:pt x="25" y="330"/>
                  </a:cubicBezTo>
                  <a:cubicBezTo>
                    <a:pt x="25" y="330"/>
                    <a:pt x="23" y="285"/>
                    <a:pt x="22" y="237"/>
                  </a:cubicBezTo>
                  <a:cubicBezTo>
                    <a:pt x="21" y="191"/>
                    <a:pt x="21" y="142"/>
                    <a:pt x="18" y="126"/>
                  </a:cubicBezTo>
                  <a:cubicBezTo>
                    <a:pt x="12" y="93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58">
              <a:extLst>
                <a:ext uri="{FF2B5EF4-FFF2-40B4-BE49-F238E27FC236}">
                  <a16:creationId xmlns:a16="http://schemas.microsoft.com/office/drawing/2014/main" id="{9A469F13-A54C-4F82-B5D3-792686588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663" y="3479866"/>
              <a:ext cx="288899" cy="801242"/>
            </a:xfrm>
            <a:custGeom>
              <a:avLst/>
              <a:gdLst>
                <a:gd name="T0" fmla="*/ 54 w 54"/>
                <a:gd name="T1" fmla="*/ 6 h 150"/>
                <a:gd name="T2" fmla="*/ 33 w 54"/>
                <a:gd name="T3" fmla="*/ 39 h 150"/>
                <a:gd name="T4" fmla="*/ 25 w 54"/>
                <a:gd name="T5" fmla="*/ 143 h 150"/>
                <a:gd name="T6" fmla="*/ 18 w 54"/>
                <a:gd name="T7" fmla="*/ 119 h 150"/>
                <a:gd name="T8" fmla="*/ 0 w 54"/>
                <a:gd name="T9" fmla="*/ 0 h 150"/>
                <a:gd name="T10" fmla="*/ 54 w 54"/>
                <a:gd name="T11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150">
                  <a:moveTo>
                    <a:pt x="54" y="6"/>
                  </a:moveTo>
                  <a:cubicBezTo>
                    <a:pt x="43" y="10"/>
                    <a:pt x="31" y="21"/>
                    <a:pt x="33" y="39"/>
                  </a:cubicBezTo>
                  <a:cubicBezTo>
                    <a:pt x="36" y="73"/>
                    <a:pt x="39" y="121"/>
                    <a:pt x="25" y="143"/>
                  </a:cubicBezTo>
                  <a:cubicBezTo>
                    <a:pt x="20" y="150"/>
                    <a:pt x="21" y="135"/>
                    <a:pt x="18" y="119"/>
                  </a:cubicBezTo>
                  <a:cubicBezTo>
                    <a:pt x="12" y="86"/>
                    <a:pt x="0" y="0"/>
                    <a:pt x="0" y="0"/>
                  </a:cubicBezTo>
                  <a:lnTo>
                    <a:pt x="54" y="6"/>
                  </a:ln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59">
              <a:extLst>
                <a:ext uri="{FF2B5EF4-FFF2-40B4-BE49-F238E27FC236}">
                  <a16:creationId xmlns:a16="http://schemas.microsoft.com/office/drawing/2014/main" id="{C2236D3D-CF2C-4C34-B6DD-3DC913773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0515" y="3324132"/>
              <a:ext cx="695162" cy="1877841"/>
            </a:xfrm>
            <a:custGeom>
              <a:avLst/>
              <a:gdLst>
                <a:gd name="T0" fmla="*/ 101 w 130"/>
                <a:gd name="T1" fmla="*/ 30 h 351"/>
                <a:gd name="T2" fmla="*/ 92 w 130"/>
                <a:gd name="T3" fmla="*/ 215 h 351"/>
                <a:gd name="T4" fmla="*/ 14 w 130"/>
                <a:gd name="T5" fmla="*/ 350 h 351"/>
                <a:gd name="T6" fmla="*/ 0 w 130"/>
                <a:gd name="T7" fmla="*/ 346 h 351"/>
                <a:gd name="T8" fmla="*/ 16 w 130"/>
                <a:gd name="T9" fmla="*/ 280 h 351"/>
                <a:gd name="T10" fmla="*/ 37 w 130"/>
                <a:gd name="T11" fmla="*/ 168 h 351"/>
                <a:gd name="T12" fmla="*/ 24 w 130"/>
                <a:gd name="T13" fmla="*/ 30 h 351"/>
                <a:gd name="T14" fmla="*/ 101 w 130"/>
                <a:gd name="T15" fmla="*/ 3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351">
                  <a:moveTo>
                    <a:pt x="101" y="30"/>
                  </a:moveTo>
                  <a:cubicBezTo>
                    <a:pt x="110" y="77"/>
                    <a:pt x="130" y="148"/>
                    <a:pt x="92" y="215"/>
                  </a:cubicBezTo>
                  <a:cubicBezTo>
                    <a:pt x="54" y="281"/>
                    <a:pt x="14" y="350"/>
                    <a:pt x="14" y="350"/>
                  </a:cubicBezTo>
                  <a:cubicBezTo>
                    <a:pt x="9" y="351"/>
                    <a:pt x="4" y="349"/>
                    <a:pt x="0" y="346"/>
                  </a:cubicBezTo>
                  <a:cubicBezTo>
                    <a:pt x="0" y="346"/>
                    <a:pt x="7" y="315"/>
                    <a:pt x="16" y="280"/>
                  </a:cubicBezTo>
                  <a:cubicBezTo>
                    <a:pt x="27" y="240"/>
                    <a:pt x="41" y="192"/>
                    <a:pt x="37" y="168"/>
                  </a:cubicBezTo>
                  <a:cubicBezTo>
                    <a:pt x="30" y="121"/>
                    <a:pt x="21" y="60"/>
                    <a:pt x="24" y="30"/>
                  </a:cubicBezTo>
                  <a:cubicBezTo>
                    <a:pt x="26" y="0"/>
                    <a:pt x="97" y="5"/>
                    <a:pt x="101" y="30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60">
              <a:extLst>
                <a:ext uri="{FF2B5EF4-FFF2-40B4-BE49-F238E27FC236}">
                  <a16:creationId xmlns:a16="http://schemas.microsoft.com/office/drawing/2014/main" id="{CDBF4E1F-8071-4ABD-ABEB-48C00F3824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7881" y="2335557"/>
              <a:ext cx="808014" cy="1196221"/>
            </a:xfrm>
            <a:custGeom>
              <a:avLst/>
              <a:gdLst>
                <a:gd name="T0" fmla="*/ 147 w 151"/>
                <a:gd name="T1" fmla="*/ 215 h 224"/>
                <a:gd name="T2" fmla="*/ 151 w 151"/>
                <a:gd name="T3" fmla="*/ 207 h 224"/>
                <a:gd name="T4" fmla="*/ 119 w 151"/>
                <a:gd name="T5" fmla="*/ 11 h 224"/>
                <a:gd name="T6" fmla="*/ 42 w 151"/>
                <a:gd name="T7" fmla="*/ 0 h 224"/>
                <a:gd name="T8" fmla="*/ 0 w 151"/>
                <a:gd name="T9" fmla="*/ 207 h 224"/>
                <a:gd name="T10" fmla="*/ 6 w 151"/>
                <a:gd name="T11" fmla="*/ 216 h 224"/>
                <a:gd name="T12" fmla="*/ 94 w 151"/>
                <a:gd name="T13" fmla="*/ 224 h 224"/>
                <a:gd name="T14" fmla="*/ 147 w 151"/>
                <a:gd name="T15" fmla="*/ 215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24">
                  <a:moveTo>
                    <a:pt x="147" y="215"/>
                  </a:moveTo>
                  <a:cubicBezTo>
                    <a:pt x="150" y="213"/>
                    <a:pt x="151" y="210"/>
                    <a:pt x="151" y="207"/>
                  </a:cubicBezTo>
                  <a:cubicBezTo>
                    <a:pt x="119" y="11"/>
                    <a:pt x="119" y="11"/>
                    <a:pt x="119" y="11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211"/>
                    <a:pt x="2" y="215"/>
                    <a:pt x="6" y="216"/>
                  </a:cubicBezTo>
                  <a:cubicBezTo>
                    <a:pt x="20" y="218"/>
                    <a:pt x="55" y="224"/>
                    <a:pt x="94" y="224"/>
                  </a:cubicBezTo>
                  <a:cubicBezTo>
                    <a:pt x="123" y="224"/>
                    <a:pt x="139" y="218"/>
                    <a:pt x="147" y="2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61">
              <a:extLst>
                <a:ext uri="{FF2B5EF4-FFF2-40B4-BE49-F238E27FC236}">
                  <a16:creationId xmlns:a16="http://schemas.microsoft.com/office/drawing/2014/main" id="{C8E3123E-A074-4EB8-825A-627FA1AFD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5969" y="2335557"/>
              <a:ext cx="458175" cy="1534774"/>
            </a:xfrm>
            <a:custGeom>
              <a:avLst/>
              <a:gdLst>
                <a:gd name="T0" fmla="*/ 76 w 86"/>
                <a:gd name="T1" fmla="*/ 11 h 287"/>
                <a:gd name="T2" fmla="*/ 80 w 86"/>
                <a:gd name="T3" fmla="*/ 51 h 287"/>
                <a:gd name="T4" fmla="*/ 84 w 86"/>
                <a:gd name="T5" fmla="*/ 162 h 287"/>
                <a:gd name="T6" fmla="*/ 61 w 86"/>
                <a:gd name="T7" fmla="*/ 273 h 287"/>
                <a:gd name="T8" fmla="*/ 1 w 86"/>
                <a:gd name="T9" fmla="*/ 255 h 287"/>
                <a:gd name="T10" fmla="*/ 18 w 86"/>
                <a:gd name="T11" fmla="*/ 105 h 287"/>
                <a:gd name="T12" fmla="*/ 55 w 86"/>
                <a:gd name="T13" fmla="*/ 0 h 287"/>
                <a:gd name="T14" fmla="*/ 67 w 86"/>
                <a:gd name="T15" fmla="*/ 1 h 287"/>
                <a:gd name="T16" fmla="*/ 76 w 86"/>
                <a:gd name="T17" fmla="*/ 11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" h="287">
                  <a:moveTo>
                    <a:pt x="76" y="11"/>
                  </a:moveTo>
                  <a:cubicBezTo>
                    <a:pt x="76" y="25"/>
                    <a:pt x="79" y="37"/>
                    <a:pt x="80" y="51"/>
                  </a:cubicBezTo>
                  <a:cubicBezTo>
                    <a:pt x="83" y="80"/>
                    <a:pt x="83" y="118"/>
                    <a:pt x="84" y="162"/>
                  </a:cubicBezTo>
                  <a:cubicBezTo>
                    <a:pt x="86" y="238"/>
                    <a:pt x="81" y="258"/>
                    <a:pt x="61" y="273"/>
                  </a:cubicBezTo>
                  <a:cubicBezTo>
                    <a:pt x="41" y="287"/>
                    <a:pt x="2" y="263"/>
                    <a:pt x="1" y="255"/>
                  </a:cubicBezTo>
                  <a:cubicBezTo>
                    <a:pt x="0" y="247"/>
                    <a:pt x="8" y="148"/>
                    <a:pt x="18" y="105"/>
                  </a:cubicBezTo>
                  <a:cubicBezTo>
                    <a:pt x="28" y="62"/>
                    <a:pt x="55" y="0"/>
                    <a:pt x="55" y="0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72" y="2"/>
                    <a:pt x="76" y="6"/>
                    <a:pt x="76" y="11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Freeform 62">
              <a:extLst>
                <a:ext uri="{FF2B5EF4-FFF2-40B4-BE49-F238E27FC236}">
                  <a16:creationId xmlns:a16="http://schemas.microsoft.com/office/drawing/2014/main" id="{ED897832-1F48-4DD2-AADB-6813617A04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3366" y="2335557"/>
              <a:ext cx="320497" cy="796728"/>
            </a:xfrm>
            <a:custGeom>
              <a:avLst/>
              <a:gdLst>
                <a:gd name="T0" fmla="*/ 29 w 60"/>
                <a:gd name="T1" fmla="*/ 102 h 149"/>
                <a:gd name="T2" fmla="*/ 60 w 60"/>
                <a:gd name="T3" fmla="*/ 24 h 149"/>
                <a:gd name="T4" fmla="*/ 46 w 60"/>
                <a:gd name="T5" fmla="*/ 0 h 149"/>
                <a:gd name="T6" fmla="*/ 9 w 60"/>
                <a:gd name="T7" fmla="*/ 106 h 149"/>
                <a:gd name="T8" fmla="*/ 29 w 60"/>
                <a:gd name="T9" fmla="*/ 10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49">
                  <a:moveTo>
                    <a:pt x="29" y="102"/>
                  </a:moveTo>
                  <a:cubicBezTo>
                    <a:pt x="39" y="87"/>
                    <a:pt x="60" y="38"/>
                    <a:pt x="60" y="24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0"/>
                    <a:pt x="19" y="63"/>
                    <a:pt x="9" y="106"/>
                  </a:cubicBezTo>
                  <a:cubicBezTo>
                    <a:pt x="0" y="149"/>
                    <a:pt x="19" y="119"/>
                    <a:pt x="29" y="102"/>
                  </a:cubicBezTo>
                  <a:close/>
                </a:path>
              </a:pathLst>
            </a:custGeom>
            <a:solidFill>
              <a:srgbClr val="979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63">
              <a:extLst>
                <a:ext uri="{FF2B5EF4-FFF2-40B4-BE49-F238E27FC236}">
                  <a16:creationId xmlns:a16="http://schemas.microsoft.com/office/drawing/2014/main" id="{84476301-6B71-4AB9-B565-297DFE2071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509" y="2378440"/>
              <a:ext cx="381437" cy="1442236"/>
            </a:xfrm>
            <a:custGeom>
              <a:avLst/>
              <a:gdLst>
                <a:gd name="T0" fmla="*/ 0 w 71"/>
                <a:gd name="T1" fmla="*/ 0 h 270"/>
                <a:gd name="T2" fmla="*/ 11 w 71"/>
                <a:gd name="T3" fmla="*/ 75 h 270"/>
                <a:gd name="T4" fmla="*/ 31 w 71"/>
                <a:gd name="T5" fmla="*/ 258 h 270"/>
                <a:gd name="T6" fmla="*/ 71 w 71"/>
                <a:gd name="T7" fmla="*/ 227 h 270"/>
                <a:gd name="T8" fmla="*/ 53 w 71"/>
                <a:gd name="T9" fmla="*/ 154 h 270"/>
                <a:gd name="T10" fmla="*/ 33 w 71"/>
                <a:gd name="T11" fmla="*/ 16 h 270"/>
                <a:gd name="T12" fmla="*/ 24 w 71"/>
                <a:gd name="T13" fmla="*/ 3 h 270"/>
                <a:gd name="T14" fmla="*/ 0 w 71"/>
                <a:gd name="T15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270">
                  <a:moveTo>
                    <a:pt x="0" y="0"/>
                  </a:moveTo>
                  <a:cubicBezTo>
                    <a:pt x="0" y="0"/>
                    <a:pt x="10" y="33"/>
                    <a:pt x="11" y="75"/>
                  </a:cubicBezTo>
                  <a:cubicBezTo>
                    <a:pt x="12" y="119"/>
                    <a:pt x="16" y="218"/>
                    <a:pt x="31" y="258"/>
                  </a:cubicBezTo>
                  <a:cubicBezTo>
                    <a:pt x="36" y="270"/>
                    <a:pt x="71" y="237"/>
                    <a:pt x="71" y="227"/>
                  </a:cubicBezTo>
                  <a:cubicBezTo>
                    <a:pt x="71" y="217"/>
                    <a:pt x="61" y="184"/>
                    <a:pt x="53" y="154"/>
                  </a:cubicBezTo>
                  <a:cubicBezTo>
                    <a:pt x="46" y="129"/>
                    <a:pt x="36" y="47"/>
                    <a:pt x="33" y="16"/>
                  </a:cubicBezTo>
                  <a:cubicBezTo>
                    <a:pt x="32" y="9"/>
                    <a:pt x="31" y="4"/>
                    <a:pt x="24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64">
              <a:extLst>
                <a:ext uri="{FF2B5EF4-FFF2-40B4-BE49-F238E27FC236}">
                  <a16:creationId xmlns:a16="http://schemas.microsoft.com/office/drawing/2014/main" id="{94803A58-29E5-455F-A5CC-ABCDD0641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9382" y="1954120"/>
              <a:ext cx="250529" cy="257300"/>
            </a:xfrm>
            <a:custGeom>
              <a:avLst/>
              <a:gdLst>
                <a:gd name="T0" fmla="*/ 10 w 47"/>
                <a:gd name="T1" fmla="*/ 1 h 48"/>
                <a:gd name="T2" fmla="*/ 2 w 47"/>
                <a:gd name="T3" fmla="*/ 9 h 48"/>
                <a:gd name="T4" fmla="*/ 2 w 47"/>
                <a:gd name="T5" fmla="*/ 20 h 48"/>
                <a:gd name="T6" fmla="*/ 14 w 47"/>
                <a:gd name="T7" fmla="*/ 35 h 48"/>
                <a:gd name="T8" fmla="*/ 25 w 47"/>
                <a:gd name="T9" fmla="*/ 47 h 48"/>
                <a:gd name="T10" fmla="*/ 47 w 47"/>
                <a:gd name="T11" fmla="*/ 36 h 48"/>
                <a:gd name="T12" fmla="*/ 10 w 47"/>
                <a:gd name="T1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8">
                  <a:moveTo>
                    <a:pt x="10" y="1"/>
                  </a:moveTo>
                  <a:cubicBezTo>
                    <a:pt x="5" y="0"/>
                    <a:pt x="1" y="4"/>
                    <a:pt x="2" y="9"/>
                  </a:cubicBezTo>
                  <a:cubicBezTo>
                    <a:pt x="3" y="12"/>
                    <a:pt x="3" y="16"/>
                    <a:pt x="2" y="20"/>
                  </a:cubicBezTo>
                  <a:cubicBezTo>
                    <a:pt x="0" y="29"/>
                    <a:pt x="10" y="32"/>
                    <a:pt x="14" y="35"/>
                  </a:cubicBezTo>
                  <a:cubicBezTo>
                    <a:pt x="18" y="39"/>
                    <a:pt x="19" y="47"/>
                    <a:pt x="25" y="47"/>
                  </a:cubicBezTo>
                  <a:cubicBezTo>
                    <a:pt x="32" y="48"/>
                    <a:pt x="47" y="42"/>
                    <a:pt x="47" y="36"/>
                  </a:cubicBezTo>
                  <a:cubicBezTo>
                    <a:pt x="47" y="31"/>
                    <a:pt x="26" y="5"/>
                    <a:pt x="10" y="1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65">
              <a:extLst>
                <a:ext uri="{FF2B5EF4-FFF2-40B4-BE49-F238E27FC236}">
                  <a16:creationId xmlns:a16="http://schemas.microsoft.com/office/drawing/2014/main" id="{A3468A98-B32E-4C94-A40D-F63FAD833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434" y="1895438"/>
              <a:ext cx="325011" cy="561998"/>
            </a:xfrm>
            <a:custGeom>
              <a:avLst/>
              <a:gdLst>
                <a:gd name="T0" fmla="*/ 24 w 61"/>
                <a:gd name="T1" fmla="*/ 0 h 105"/>
                <a:gd name="T2" fmla="*/ 0 w 61"/>
                <a:gd name="T3" fmla="*/ 35 h 105"/>
                <a:gd name="T4" fmla="*/ 7 w 61"/>
                <a:gd name="T5" fmla="*/ 58 h 105"/>
                <a:gd name="T6" fmla="*/ 9 w 61"/>
                <a:gd name="T7" fmla="*/ 71 h 105"/>
                <a:gd name="T8" fmla="*/ 5 w 61"/>
                <a:gd name="T9" fmla="*/ 84 h 105"/>
                <a:gd name="T10" fmla="*/ 16 w 61"/>
                <a:gd name="T11" fmla="*/ 104 h 105"/>
                <a:gd name="T12" fmla="*/ 29 w 61"/>
                <a:gd name="T13" fmla="*/ 102 h 105"/>
                <a:gd name="T14" fmla="*/ 33 w 61"/>
                <a:gd name="T15" fmla="*/ 88 h 105"/>
                <a:gd name="T16" fmla="*/ 32 w 61"/>
                <a:gd name="T17" fmla="*/ 85 h 105"/>
                <a:gd name="T18" fmla="*/ 38 w 61"/>
                <a:gd name="T19" fmla="*/ 74 h 105"/>
                <a:gd name="T20" fmla="*/ 57 w 61"/>
                <a:gd name="T21" fmla="*/ 35 h 105"/>
                <a:gd name="T22" fmla="*/ 24 w 61"/>
                <a:gd name="T2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105">
                  <a:moveTo>
                    <a:pt x="24" y="0"/>
                  </a:moveTo>
                  <a:cubicBezTo>
                    <a:pt x="7" y="0"/>
                    <a:pt x="1" y="13"/>
                    <a:pt x="0" y="35"/>
                  </a:cubicBezTo>
                  <a:cubicBezTo>
                    <a:pt x="0" y="44"/>
                    <a:pt x="4" y="52"/>
                    <a:pt x="7" y="58"/>
                  </a:cubicBezTo>
                  <a:cubicBezTo>
                    <a:pt x="9" y="62"/>
                    <a:pt x="10" y="66"/>
                    <a:pt x="9" y="71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2" y="95"/>
                    <a:pt x="8" y="102"/>
                    <a:pt x="16" y="104"/>
                  </a:cubicBezTo>
                  <a:cubicBezTo>
                    <a:pt x="21" y="105"/>
                    <a:pt x="25" y="105"/>
                    <a:pt x="29" y="102"/>
                  </a:cubicBezTo>
                  <a:cubicBezTo>
                    <a:pt x="33" y="99"/>
                    <a:pt x="34" y="93"/>
                    <a:pt x="33" y="88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0"/>
                    <a:pt x="33" y="75"/>
                    <a:pt x="38" y="74"/>
                  </a:cubicBezTo>
                  <a:cubicBezTo>
                    <a:pt x="52" y="71"/>
                    <a:pt x="54" y="57"/>
                    <a:pt x="57" y="35"/>
                  </a:cubicBezTo>
                  <a:cubicBezTo>
                    <a:pt x="61" y="13"/>
                    <a:pt x="42" y="0"/>
                    <a:pt x="24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Freeform 66">
              <a:extLst>
                <a:ext uri="{FF2B5EF4-FFF2-40B4-BE49-F238E27FC236}">
                  <a16:creationId xmlns:a16="http://schemas.microsoft.com/office/drawing/2014/main" id="{9F84051C-CBAE-443C-9BFA-ADE6FC8C1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550" y="1832241"/>
              <a:ext cx="363380" cy="282128"/>
            </a:xfrm>
            <a:custGeom>
              <a:avLst/>
              <a:gdLst>
                <a:gd name="T0" fmla="*/ 68 w 68"/>
                <a:gd name="T1" fmla="*/ 16 h 53"/>
                <a:gd name="T2" fmla="*/ 57 w 68"/>
                <a:gd name="T3" fmla="*/ 4 h 53"/>
                <a:gd name="T4" fmla="*/ 50 w 68"/>
                <a:gd name="T5" fmla="*/ 3 h 53"/>
                <a:gd name="T6" fmla="*/ 32 w 68"/>
                <a:gd name="T7" fmla="*/ 0 h 53"/>
                <a:gd name="T8" fmla="*/ 3 w 68"/>
                <a:gd name="T9" fmla="*/ 24 h 53"/>
                <a:gd name="T10" fmla="*/ 5 w 68"/>
                <a:gd name="T11" fmla="*/ 35 h 53"/>
                <a:gd name="T12" fmla="*/ 15 w 68"/>
                <a:gd name="T13" fmla="*/ 45 h 53"/>
                <a:gd name="T14" fmla="*/ 17 w 68"/>
                <a:gd name="T15" fmla="*/ 45 h 53"/>
                <a:gd name="T16" fmla="*/ 18 w 68"/>
                <a:gd name="T17" fmla="*/ 47 h 53"/>
                <a:gd name="T18" fmla="*/ 20 w 68"/>
                <a:gd name="T19" fmla="*/ 53 h 53"/>
                <a:gd name="T20" fmla="*/ 22 w 68"/>
                <a:gd name="T21" fmla="*/ 44 h 53"/>
                <a:gd name="T22" fmla="*/ 31 w 68"/>
                <a:gd name="T23" fmla="*/ 32 h 53"/>
                <a:gd name="T24" fmla="*/ 47 w 68"/>
                <a:gd name="T25" fmla="*/ 28 h 53"/>
                <a:gd name="T26" fmla="*/ 52 w 68"/>
                <a:gd name="T27" fmla="*/ 30 h 53"/>
                <a:gd name="T28" fmla="*/ 67 w 68"/>
                <a:gd name="T29" fmla="*/ 20 h 53"/>
                <a:gd name="T30" fmla="*/ 68 w 68"/>
                <a:gd name="T31" fmla="*/ 1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53">
                  <a:moveTo>
                    <a:pt x="68" y="16"/>
                  </a:moveTo>
                  <a:cubicBezTo>
                    <a:pt x="68" y="10"/>
                    <a:pt x="63" y="5"/>
                    <a:pt x="57" y="4"/>
                  </a:cubicBezTo>
                  <a:cubicBezTo>
                    <a:pt x="56" y="4"/>
                    <a:pt x="52" y="4"/>
                    <a:pt x="50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0" y="7"/>
                    <a:pt x="3" y="24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6" y="40"/>
                    <a:pt x="10" y="44"/>
                    <a:pt x="15" y="45"/>
                  </a:cubicBezTo>
                  <a:cubicBezTo>
                    <a:pt x="15" y="45"/>
                    <a:pt x="16" y="45"/>
                    <a:pt x="17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2" y="53"/>
                    <a:pt x="22" y="46"/>
                    <a:pt x="22" y="44"/>
                  </a:cubicBezTo>
                  <a:cubicBezTo>
                    <a:pt x="22" y="38"/>
                    <a:pt x="26" y="34"/>
                    <a:pt x="31" y="32"/>
                  </a:cubicBezTo>
                  <a:cubicBezTo>
                    <a:pt x="38" y="31"/>
                    <a:pt x="40" y="26"/>
                    <a:pt x="47" y="28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9" y="31"/>
                    <a:pt x="67" y="27"/>
                    <a:pt x="67" y="20"/>
                  </a:cubicBezTo>
                  <a:cubicBezTo>
                    <a:pt x="67" y="19"/>
                    <a:pt x="68" y="17"/>
                    <a:pt x="68" y="16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67">
              <a:extLst>
                <a:ext uri="{FF2B5EF4-FFF2-40B4-BE49-F238E27FC236}">
                  <a16:creationId xmlns:a16="http://schemas.microsoft.com/office/drawing/2014/main" id="{F29322B3-4482-4CFA-B984-2C3F31FA1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9349" y="2035373"/>
              <a:ext cx="78996" cy="101566"/>
            </a:xfrm>
            <a:custGeom>
              <a:avLst/>
              <a:gdLst>
                <a:gd name="T0" fmla="*/ 15 w 15"/>
                <a:gd name="T1" fmla="*/ 10 h 19"/>
                <a:gd name="T2" fmla="*/ 8 w 15"/>
                <a:gd name="T3" fmla="*/ 19 h 19"/>
                <a:gd name="T4" fmla="*/ 0 w 15"/>
                <a:gd name="T5" fmla="*/ 7 h 19"/>
                <a:gd name="T6" fmla="*/ 8 w 15"/>
                <a:gd name="T7" fmla="*/ 0 h 19"/>
                <a:gd name="T8" fmla="*/ 15 w 15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9">
                  <a:moveTo>
                    <a:pt x="15" y="10"/>
                  </a:moveTo>
                  <a:cubicBezTo>
                    <a:pt x="15" y="15"/>
                    <a:pt x="13" y="19"/>
                    <a:pt x="8" y="19"/>
                  </a:cubicBezTo>
                  <a:cubicBezTo>
                    <a:pt x="3" y="19"/>
                    <a:pt x="0" y="12"/>
                    <a:pt x="0" y="7"/>
                  </a:cubicBezTo>
                  <a:cubicBezTo>
                    <a:pt x="0" y="1"/>
                    <a:pt x="3" y="0"/>
                    <a:pt x="8" y="0"/>
                  </a:cubicBezTo>
                  <a:cubicBezTo>
                    <a:pt x="13" y="0"/>
                    <a:pt x="15" y="4"/>
                    <a:pt x="15" y="1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68">
              <a:extLst>
                <a:ext uri="{FF2B5EF4-FFF2-40B4-BE49-F238E27FC236}">
                  <a16:creationId xmlns:a16="http://schemas.microsoft.com/office/drawing/2014/main" id="{BC9F9065-10C4-482D-BB93-FD00C82EAA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1164" y="2073742"/>
              <a:ext cx="47397" cy="121879"/>
            </a:xfrm>
            <a:custGeom>
              <a:avLst/>
              <a:gdLst>
                <a:gd name="T0" fmla="*/ 8 w 9"/>
                <a:gd name="T1" fmla="*/ 18 h 23"/>
                <a:gd name="T2" fmla="*/ 4 w 9"/>
                <a:gd name="T3" fmla="*/ 23 h 23"/>
                <a:gd name="T4" fmla="*/ 0 w 9"/>
                <a:gd name="T5" fmla="*/ 20 h 23"/>
                <a:gd name="T6" fmla="*/ 0 w 9"/>
                <a:gd name="T7" fmla="*/ 3 h 23"/>
                <a:gd name="T8" fmla="*/ 1 w 9"/>
                <a:gd name="T9" fmla="*/ 1 h 23"/>
                <a:gd name="T10" fmla="*/ 3 w 9"/>
                <a:gd name="T11" fmla="*/ 0 h 23"/>
                <a:gd name="T12" fmla="*/ 4 w 9"/>
                <a:gd name="T13" fmla="*/ 2 h 23"/>
                <a:gd name="T14" fmla="*/ 8 w 9"/>
                <a:gd name="T15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23">
                  <a:moveTo>
                    <a:pt x="8" y="18"/>
                  </a:moveTo>
                  <a:cubicBezTo>
                    <a:pt x="9" y="21"/>
                    <a:pt x="7" y="23"/>
                    <a:pt x="4" y="23"/>
                  </a:cubicBezTo>
                  <a:cubicBezTo>
                    <a:pt x="2" y="23"/>
                    <a:pt x="0" y="22"/>
                    <a:pt x="0" y="2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4" y="1"/>
                    <a:pt x="4" y="2"/>
                  </a:cubicBezTo>
                  <a:lnTo>
                    <a:pt x="8" y="18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Freeform 69">
              <a:extLst>
                <a:ext uri="{FF2B5EF4-FFF2-40B4-BE49-F238E27FC236}">
                  <a16:creationId xmlns:a16="http://schemas.microsoft.com/office/drawing/2014/main" id="{B917677F-F895-4D49-A97C-CC9CBBBAC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6963" y="1965405"/>
              <a:ext cx="69968" cy="101566"/>
            </a:xfrm>
            <a:custGeom>
              <a:avLst/>
              <a:gdLst>
                <a:gd name="T0" fmla="*/ 0 w 13"/>
                <a:gd name="T1" fmla="*/ 2 h 19"/>
                <a:gd name="T2" fmla="*/ 11 w 13"/>
                <a:gd name="T3" fmla="*/ 19 h 19"/>
                <a:gd name="T4" fmla="*/ 11 w 13"/>
                <a:gd name="T5" fmla="*/ 19 h 19"/>
                <a:gd name="T6" fmla="*/ 13 w 13"/>
                <a:gd name="T7" fmla="*/ 17 h 19"/>
                <a:gd name="T8" fmla="*/ 13 w 13"/>
                <a:gd name="T9" fmla="*/ 10 h 19"/>
                <a:gd name="T10" fmla="*/ 8 w 13"/>
                <a:gd name="T11" fmla="*/ 0 h 19"/>
                <a:gd name="T12" fmla="*/ 0 w 13"/>
                <a:gd name="T13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9">
                  <a:moveTo>
                    <a:pt x="0" y="2"/>
                  </a:moveTo>
                  <a:cubicBezTo>
                    <a:pt x="6" y="4"/>
                    <a:pt x="10" y="15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3" y="18"/>
                    <a:pt x="13" y="17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8"/>
                    <a:pt x="9" y="0"/>
                    <a:pt x="8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70">
              <a:extLst>
                <a:ext uri="{FF2B5EF4-FFF2-40B4-BE49-F238E27FC236}">
                  <a16:creationId xmlns:a16="http://schemas.microsoft.com/office/drawing/2014/main" id="{91904947-192C-45E3-BB62-163376F6C5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202" y="3644628"/>
              <a:ext cx="144449" cy="315983"/>
            </a:xfrm>
            <a:custGeom>
              <a:avLst/>
              <a:gdLst>
                <a:gd name="T0" fmla="*/ 24 w 27"/>
                <a:gd name="T1" fmla="*/ 38 h 59"/>
                <a:gd name="T2" fmla="*/ 21 w 27"/>
                <a:gd name="T3" fmla="*/ 25 h 59"/>
                <a:gd name="T4" fmla="*/ 19 w 27"/>
                <a:gd name="T5" fmla="*/ 22 h 59"/>
                <a:gd name="T6" fmla="*/ 16 w 27"/>
                <a:gd name="T7" fmla="*/ 16 h 59"/>
                <a:gd name="T8" fmla="*/ 16 w 27"/>
                <a:gd name="T9" fmla="*/ 7 h 59"/>
                <a:gd name="T10" fmla="*/ 10 w 27"/>
                <a:gd name="T11" fmla="*/ 0 h 59"/>
                <a:gd name="T12" fmla="*/ 4 w 27"/>
                <a:gd name="T13" fmla="*/ 8 h 59"/>
                <a:gd name="T14" fmla="*/ 4 w 27"/>
                <a:gd name="T15" fmla="*/ 14 h 59"/>
                <a:gd name="T16" fmla="*/ 2 w 27"/>
                <a:gd name="T17" fmla="*/ 25 h 59"/>
                <a:gd name="T18" fmla="*/ 4 w 27"/>
                <a:gd name="T19" fmla="*/ 47 h 59"/>
                <a:gd name="T20" fmla="*/ 17 w 27"/>
                <a:gd name="T21" fmla="*/ 56 h 59"/>
                <a:gd name="T22" fmla="*/ 25 w 27"/>
                <a:gd name="T23" fmla="*/ 55 h 59"/>
                <a:gd name="T24" fmla="*/ 15 w 27"/>
                <a:gd name="T25" fmla="*/ 35 h 59"/>
                <a:gd name="T26" fmla="*/ 17 w 27"/>
                <a:gd name="T27" fmla="*/ 33 h 59"/>
                <a:gd name="T28" fmla="*/ 20 w 27"/>
                <a:gd name="T29" fmla="*/ 40 h 59"/>
                <a:gd name="T30" fmla="*/ 25 w 27"/>
                <a:gd name="T31" fmla="*/ 44 h 59"/>
                <a:gd name="T32" fmla="*/ 24 w 27"/>
                <a:gd name="T33" fmla="*/ 3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59">
                  <a:moveTo>
                    <a:pt x="24" y="38"/>
                  </a:moveTo>
                  <a:cubicBezTo>
                    <a:pt x="23" y="33"/>
                    <a:pt x="22" y="27"/>
                    <a:pt x="21" y="25"/>
                  </a:cubicBezTo>
                  <a:cubicBezTo>
                    <a:pt x="21" y="25"/>
                    <a:pt x="20" y="23"/>
                    <a:pt x="19" y="22"/>
                  </a:cubicBezTo>
                  <a:cubicBezTo>
                    <a:pt x="18" y="20"/>
                    <a:pt x="16" y="18"/>
                    <a:pt x="16" y="1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4" y="0"/>
                    <a:pt x="10" y="0"/>
                  </a:cubicBezTo>
                  <a:cubicBezTo>
                    <a:pt x="5" y="0"/>
                    <a:pt x="3" y="4"/>
                    <a:pt x="4" y="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8"/>
                    <a:pt x="3" y="21"/>
                    <a:pt x="2" y="25"/>
                  </a:cubicBezTo>
                  <a:cubicBezTo>
                    <a:pt x="0" y="32"/>
                    <a:pt x="2" y="40"/>
                    <a:pt x="4" y="47"/>
                  </a:cubicBezTo>
                  <a:cubicBezTo>
                    <a:pt x="5" y="51"/>
                    <a:pt x="10" y="53"/>
                    <a:pt x="17" y="56"/>
                  </a:cubicBezTo>
                  <a:cubicBezTo>
                    <a:pt x="21" y="58"/>
                    <a:pt x="27" y="59"/>
                    <a:pt x="25" y="55"/>
                  </a:cubicBezTo>
                  <a:cubicBezTo>
                    <a:pt x="23" y="51"/>
                    <a:pt x="12" y="46"/>
                    <a:pt x="15" y="35"/>
                  </a:cubicBezTo>
                  <a:cubicBezTo>
                    <a:pt x="15" y="34"/>
                    <a:pt x="16" y="33"/>
                    <a:pt x="17" y="33"/>
                  </a:cubicBezTo>
                  <a:cubicBezTo>
                    <a:pt x="19" y="33"/>
                    <a:pt x="19" y="37"/>
                    <a:pt x="20" y="40"/>
                  </a:cubicBezTo>
                  <a:cubicBezTo>
                    <a:pt x="21" y="43"/>
                    <a:pt x="24" y="44"/>
                    <a:pt x="25" y="44"/>
                  </a:cubicBezTo>
                  <a:cubicBezTo>
                    <a:pt x="26" y="43"/>
                    <a:pt x="25" y="41"/>
                    <a:pt x="24" y="3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Freeform 71">
              <a:extLst>
                <a:ext uri="{FF2B5EF4-FFF2-40B4-BE49-F238E27FC236}">
                  <a16:creationId xmlns:a16="http://schemas.microsoft.com/office/drawing/2014/main" id="{76E63EE4-9B2A-4F8C-B671-B711E6224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520" y="2285902"/>
              <a:ext cx="528143" cy="1424180"/>
            </a:xfrm>
            <a:custGeom>
              <a:avLst/>
              <a:gdLst>
                <a:gd name="T0" fmla="*/ 67 w 99"/>
                <a:gd name="T1" fmla="*/ 15 h 266"/>
                <a:gd name="T2" fmla="*/ 0 w 99"/>
                <a:gd name="T3" fmla="*/ 156 h 266"/>
                <a:gd name="T4" fmla="*/ 14 w 99"/>
                <a:gd name="T5" fmla="*/ 265 h 266"/>
                <a:gd name="T6" fmla="*/ 21 w 99"/>
                <a:gd name="T7" fmla="*/ 266 h 266"/>
                <a:gd name="T8" fmla="*/ 28 w 99"/>
                <a:gd name="T9" fmla="*/ 265 h 266"/>
                <a:gd name="T10" fmla="*/ 33 w 99"/>
                <a:gd name="T11" fmla="*/ 152 h 266"/>
                <a:gd name="T12" fmla="*/ 96 w 99"/>
                <a:gd name="T13" fmla="*/ 35 h 266"/>
                <a:gd name="T14" fmla="*/ 67 w 99"/>
                <a:gd name="T15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66">
                  <a:moveTo>
                    <a:pt x="67" y="15"/>
                  </a:moveTo>
                  <a:cubicBezTo>
                    <a:pt x="67" y="15"/>
                    <a:pt x="0" y="105"/>
                    <a:pt x="0" y="156"/>
                  </a:cubicBezTo>
                  <a:cubicBezTo>
                    <a:pt x="0" y="190"/>
                    <a:pt x="14" y="265"/>
                    <a:pt x="14" y="265"/>
                  </a:cubicBezTo>
                  <a:cubicBezTo>
                    <a:pt x="14" y="265"/>
                    <a:pt x="18" y="266"/>
                    <a:pt x="21" y="266"/>
                  </a:cubicBezTo>
                  <a:cubicBezTo>
                    <a:pt x="24" y="266"/>
                    <a:pt x="28" y="265"/>
                    <a:pt x="28" y="265"/>
                  </a:cubicBezTo>
                  <a:cubicBezTo>
                    <a:pt x="28" y="265"/>
                    <a:pt x="28" y="169"/>
                    <a:pt x="33" y="152"/>
                  </a:cubicBezTo>
                  <a:cubicBezTo>
                    <a:pt x="39" y="135"/>
                    <a:pt x="93" y="53"/>
                    <a:pt x="96" y="35"/>
                  </a:cubicBezTo>
                  <a:cubicBezTo>
                    <a:pt x="99" y="16"/>
                    <a:pt x="83" y="0"/>
                    <a:pt x="67" y="15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Freeform 72">
              <a:extLst>
                <a:ext uri="{FF2B5EF4-FFF2-40B4-BE49-F238E27FC236}">
                  <a16:creationId xmlns:a16="http://schemas.microsoft.com/office/drawing/2014/main" id="{89C715C7-582B-4D23-82A3-213890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4049" y="3425698"/>
              <a:ext cx="932150" cy="920864"/>
            </a:xfrm>
            <a:custGeom>
              <a:avLst/>
              <a:gdLst>
                <a:gd name="T0" fmla="*/ 151 w 174"/>
                <a:gd name="T1" fmla="*/ 135 h 172"/>
                <a:gd name="T2" fmla="*/ 144 w 174"/>
                <a:gd name="T3" fmla="*/ 135 h 172"/>
                <a:gd name="T4" fmla="*/ 133 w 174"/>
                <a:gd name="T5" fmla="*/ 132 h 172"/>
                <a:gd name="T6" fmla="*/ 116 w 174"/>
                <a:gd name="T7" fmla="*/ 123 h 172"/>
                <a:gd name="T8" fmla="*/ 107 w 174"/>
                <a:gd name="T9" fmla="*/ 118 h 172"/>
                <a:gd name="T10" fmla="*/ 93 w 174"/>
                <a:gd name="T11" fmla="*/ 104 h 172"/>
                <a:gd name="T12" fmla="*/ 83 w 174"/>
                <a:gd name="T13" fmla="*/ 88 h 172"/>
                <a:gd name="T14" fmla="*/ 73 w 174"/>
                <a:gd name="T15" fmla="*/ 64 h 172"/>
                <a:gd name="T16" fmla="*/ 67 w 174"/>
                <a:gd name="T17" fmla="*/ 44 h 172"/>
                <a:gd name="T18" fmla="*/ 68 w 174"/>
                <a:gd name="T19" fmla="*/ 30 h 172"/>
                <a:gd name="T20" fmla="*/ 38 w 174"/>
                <a:gd name="T21" fmla="*/ 2 h 172"/>
                <a:gd name="T22" fmla="*/ 0 w 174"/>
                <a:gd name="T23" fmla="*/ 36 h 172"/>
                <a:gd name="T24" fmla="*/ 22 w 174"/>
                <a:gd name="T25" fmla="*/ 67 h 172"/>
                <a:gd name="T26" fmla="*/ 15 w 174"/>
                <a:gd name="T27" fmla="*/ 88 h 172"/>
                <a:gd name="T28" fmla="*/ 49 w 174"/>
                <a:gd name="T29" fmla="*/ 122 h 172"/>
                <a:gd name="T30" fmla="*/ 53 w 174"/>
                <a:gd name="T31" fmla="*/ 122 h 172"/>
                <a:gd name="T32" fmla="*/ 51 w 174"/>
                <a:gd name="T33" fmla="*/ 130 h 172"/>
                <a:gd name="T34" fmla="*/ 84 w 174"/>
                <a:gd name="T35" fmla="*/ 160 h 172"/>
                <a:gd name="T36" fmla="*/ 99 w 174"/>
                <a:gd name="T37" fmla="*/ 164 h 172"/>
                <a:gd name="T38" fmla="*/ 126 w 174"/>
                <a:gd name="T39" fmla="*/ 167 h 172"/>
                <a:gd name="T40" fmla="*/ 141 w 174"/>
                <a:gd name="T41" fmla="*/ 166 h 172"/>
                <a:gd name="T42" fmla="*/ 174 w 174"/>
                <a:gd name="T43" fmla="*/ 151 h 172"/>
                <a:gd name="T44" fmla="*/ 151 w 174"/>
                <a:gd name="T45" fmla="*/ 135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4" h="172">
                  <a:moveTo>
                    <a:pt x="151" y="135"/>
                  </a:moveTo>
                  <a:cubicBezTo>
                    <a:pt x="149" y="135"/>
                    <a:pt x="146" y="135"/>
                    <a:pt x="144" y="135"/>
                  </a:cubicBezTo>
                  <a:cubicBezTo>
                    <a:pt x="140" y="136"/>
                    <a:pt x="136" y="135"/>
                    <a:pt x="133" y="132"/>
                  </a:cubicBezTo>
                  <a:cubicBezTo>
                    <a:pt x="129" y="127"/>
                    <a:pt x="123" y="123"/>
                    <a:pt x="116" y="123"/>
                  </a:cubicBezTo>
                  <a:cubicBezTo>
                    <a:pt x="112" y="123"/>
                    <a:pt x="109" y="121"/>
                    <a:pt x="107" y="118"/>
                  </a:cubicBezTo>
                  <a:cubicBezTo>
                    <a:pt x="104" y="112"/>
                    <a:pt x="99" y="107"/>
                    <a:pt x="93" y="104"/>
                  </a:cubicBezTo>
                  <a:cubicBezTo>
                    <a:pt x="87" y="101"/>
                    <a:pt x="83" y="95"/>
                    <a:pt x="83" y="88"/>
                  </a:cubicBezTo>
                  <a:cubicBezTo>
                    <a:pt x="83" y="79"/>
                    <a:pt x="80" y="70"/>
                    <a:pt x="73" y="64"/>
                  </a:cubicBezTo>
                  <a:cubicBezTo>
                    <a:pt x="68" y="58"/>
                    <a:pt x="65" y="51"/>
                    <a:pt x="67" y="44"/>
                  </a:cubicBezTo>
                  <a:cubicBezTo>
                    <a:pt x="68" y="40"/>
                    <a:pt x="68" y="35"/>
                    <a:pt x="68" y="30"/>
                  </a:cubicBezTo>
                  <a:cubicBezTo>
                    <a:pt x="65" y="15"/>
                    <a:pt x="53" y="4"/>
                    <a:pt x="38" y="2"/>
                  </a:cubicBezTo>
                  <a:cubicBezTo>
                    <a:pt x="17" y="0"/>
                    <a:pt x="0" y="16"/>
                    <a:pt x="0" y="36"/>
                  </a:cubicBezTo>
                  <a:cubicBezTo>
                    <a:pt x="0" y="50"/>
                    <a:pt x="9" y="63"/>
                    <a:pt x="22" y="67"/>
                  </a:cubicBezTo>
                  <a:cubicBezTo>
                    <a:pt x="18" y="73"/>
                    <a:pt x="15" y="80"/>
                    <a:pt x="15" y="88"/>
                  </a:cubicBezTo>
                  <a:cubicBezTo>
                    <a:pt x="15" y="107"/>
                    <a:pt x="30" y="122"/>
                    <a:pt x="49" y="122"/>
                  </a:cubicBezTo>
                  <a:cubicBezTo>
                    <a:pt x="50" y="122"/>
                    <a:pt x="51" y="122"/>
                    <a:pt x="53" y="122"/>
                  </a:cubicBezTo>
                  <a:cubicBezTo>
                    <a:pt x="52" y="124"/>
                    <a:pt x="51" y="127"/>
                    <a:pt x="51" y="130"/>
                  </a:cubicBezTo>
                  <a:cubicBezTo>
                    <a:pt x="51" y="149"/>
                    <a:pt x="67" y="161"/>
                    <a:pt x="84" y="160"/>
                  </a:cubicBezTo>
                  <a:cubicBezTo>
                    <a:pt x="89" y="159"/>
                    <a:pt x="95" y="160"/>
                    <a:pt x="99" y="164"/>
                  </a:cubicBezTo>
                  <a:cubicBezTo>
                    <a:pt x="107" y="171"/>
                    <a:pt x="117" y="172"/>
                    <a:pt x="126" y="167"/>
                  </a:cubicBezTo>
                  <a:cubicBezTo>
                    <a:pt x="130" y="165"/>
                    <a:pt x="136" y="164"/>
                    <a:pt x="141" y="166"/>
                  </a:cubicBezTo>
                  <a:cubicBezTo>
                    <a:pt x="155" y="171"/>
                    <a:pt x="174" y="164"/>
                    <a:pt x="174" y="151"/>
                  </a:cubicBezTo>
                  <a:cubicBezTo>
                    <a:pt x="174" y="142"/>
                    <a:pt x="163" y="135"/>
                    <a:pt x="151" y="135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Freeform 73">
              <a:extLst>
                <a:ext uri="{FF2B5EF4-FFF2-40B4-BE49-F238E27FC236}">
                  <a16:creationId xmlns:a16="http://schemas.microsoft.com/office/drawing/2014/main" id="{1F3E8F2D-D8DB-4E5E-AF20-60B13484F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9923" y="4746054"/>
              <a:ext cx="1828187" cy="573283"/>
            </a:xfrm>
            <a:custGeom>
              <a:avLst/>
              <a:gdLst>
                <a:gd name="T0" fmla="*/ 325 w 342"/>
                <a:gd name="T1" fmla="*/ 65 h 107"/>
                <a:gd name="T2" fmla="*/ 198 w 342"/>
                <a:gd name="T3" fmla="*/ 3 h 107"/>
                <a:gd name="T4" fmla="*/ 139 w 342"/>
                <a:gd name="T5" fmla="*/ 3 h 107"/>
                <a:gd name="T6" fmla="*/ 9 w 342"/>
                <a:gd name="T7" fmla="*/ 65 h 107"/>
                <a:gd name="T8" fmla="*/ 2 w 342"/>
                <a:gd name="T9" fmla="*/ 86 h 107"/>
                <a:gd name="T10" fmla="*/ 147 w 342"/>
                <a:gd name="T11" fmla="*/ 85 h 107"/>
                <a:gd name="T12" fmla="*/ 187 w 342"/>
                <a:gd name="T13" fmla="*/ 85 h 107"/>
                <a:gd name="T14" fmla="*/ 339 w 342"/>
                <a:gd name="T15" fmla="*/ 91 h 107"/>
                <a:gd name="T16" fmla="*/ 325 w 342"/>
                <a:gd name="T17" fmla="*/ 6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2" h="107">
                  <a:moveTo>
                    <a:pt x="325" y="65"/>
                  </a:moveTo>
                  <a:cubicBezTo>
                    <a:pt x="302" y="45"/>
                    <a:pt x="198" y="3"/>
                    <a:pt x="198" y="3"/>
                  </a:cubicBezTo>
                  <a:cubicBezTo>
                    <a:pt x="190" y="0"/>
                    <a:pt x="146" y="0"/>
                    <a:pt x="139" y="3"/>
                  </a:cubicBezTo>
                  <a:cubicBezTo>
                    <a:pt x="139" y="3"/>
                    <a:pt x="31" y="46"/>
                    <a:pt x="9" y="65"/>
                  </a:cubicBezTo>
                  <a:cubicBezTo>
                    <a:pt x="4" y="69"/>
                    <a:pt x="0" y="80"/>
                    <a:pt x="2" y="86"/>
                  </a:cubicBezTo>
                  <a:cubicBezTo>
                    <a:pt x="9" y="102"/>
                    <a:pt x="102" y="98"/>
                    <a:pt x="147" y="85"/>
                  </a:cubicBezTo>
                  <a:cubicBezTo>
                    <a:pt x="160" y="81"/>
                    <a:pt x="174" y="81"/>
                    <a:pt x="187" y="85"/>
                  </a:cubicBezTo>
                  <a:cubicBezTo>
                    <a:pt x="234" y="100"/>
                    <a:pt x="332" y="107"/>
                    <a:pt x="339" y="91"/>
                  </a:cubicBezTo>
                  <a:cubicBezTo>
                    <a:pt x="342" y="84"/>
                    <a:pt x="341" y="78"/>
                    <a:pt x="325" y="65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Freeform 74">
              <a:extLst>
                <a:ext uri="{FF2B5EF4-FFF2-40B4-BE49-F238E27FC236}">
                  <a16:creationId xmlns:a16="http://schemas.microsoft.com/office/drawing/2014/main" id="{9542B2E8-CF7B-46D6-8518-DFF2B285F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135" y="5041724"/>
              <a:ext cx="1514461" cy="325011"/>
            </a:xfrm>
            <a:custGeom>
              <a:avLst/>
              <a:gdLst>
                <a:gd name="T0" fmla="*/ 31 w 283"/>
                <a:gd name="T1" fmla="*/ 28 h 61"/>
                <a:gd name="T2" fmla="*/ 50 w 283"/>
                <a:gd name="T3" fmla="*/ 21 h 61"/>
                <a:gd name="T4" fmla="*/ 67 w 283"/>
                <a:gd name="T5" fmla="*/ 26 h 61"/>
                <a:gd name="T6" fmla="*/ 106 w 283"/>
                <a:gd name="T7" fmla="*/ 36 h 61"/>
                <a:gd name="T8" fmla="*/ 174 w 283"/>
                <a:gd name="T9" fmla="*/ 24 h 61"/>
                <a:gd name="T10" fmla="*/ 252 w 283"/>
                <a:gd name="T11" fmla="*/ 4 h 61"/>
                <a:gd name="T12" fmla="*/ 283 w 283"/>
                <a:gd name="T13" fmla="*/ 32 h 61"/>
                <a:gd name="T14" fmla="*/ 202 w 283"/>
                <a:gd name="T15" fmla="*/ 61 h 61"/>
                <a:gd name="T16" fmla="*/ 72 w 283"/>
                <a:gd name="T17" fmla="*/ 48 h 61"/>
                <a:gd name="T18" fmla="*/ 1 w 283"/>
                <a:gd name="T19" fmla="*/ 27 h 61"/>
                <a:gd name="T20" fmla="*/ 31 w 283"/>
                <a:gd name="T21" fmla="*/ 2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3" h="61">
                  <a:moveTo>
                    <a:pt x="31" y="28"/>
                  </a:moveTo>
                  <a:cubicBezTo>
                    <a:pt x="39" y="29"/>
                    <a:pt x="45" y="23"/>
                    <a:pt x="50" y="21"/>
                  </a:cubicBezTo>
                  <a:cubicBezTo>
                    <a:pt x="54" y="20"/>
                    <a:pt x="61" y="20"/>
                    <a:pt x="67" y="26"/>
                  </a:cubicBezTo>
                  <a:cubicBezTo>
                    <a:pt x="80" y="37"/>
                    <a:pt x="92" y="36"/>
                    <a:pt x="106" y="36"/>
                  </a:cubicBezTo>
                  <a:cubicBezTo>
                    <a:pt x="174" y="24"/>
                    <a:pt x="174" y="24"/>
                    <a:pt x="174" y="24"/>
                  </a:cubicBezTo>
                  <a:cubicBezTo>
                    <a:pt x="174" y="24"/>
                    <a:pt x="233" y="0"/>
                    <a:pt x="252" y="4"/>
                  </a:cubicBezTo>
                  <a:cubicBezTo>
                    <a:pt x="274" y="9"/>
                    <a:pt x="283" y="21"/>
                    <a:pt x="283" y="32"/>
                  </a:cubicBezTo>
                  <a:cubicBezTo>
                    <a:pt x="283" y="42"/>
                    <a:pt x="246" y="61"/>
                    <a:pt x="202" y="61"/>
                  </a:cubicBezTo>
                  <a:cubicBezTo>
                    <a:pt x="150" y="60"/>
                    <a:pt x="89" y="52"/>
                    <a:pt x="72" y="48"/>
                  </a:cubicBezTo>
                  <a:cubicBezTo>
                    <a:pt x="72" y="48"/>
                    <a:pt x="1" y="30"/>
                    <a:pt x="1" y="27"/>
                  </a:cubicBezTo>
                  <a:cubicBezTo>
                    <a:pt x="0" y="24"/>
                    <a:pt x="22" y="26"/>
                    <a:pt x="31" y="28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Freeform 75">
              <a:extLst>
                <a:ext uri="{FF2B5EF4-FFF2-40B4-BE49-F238E27FC236}">
                  <a16:creationId xmlns:a16="http://schemas.microsoft.com/office/drawing/2014/main" id="{0B98ECAF-9D42-4EAF-851D-BC7E0615B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7969" y="3491151"/>
              <a:ext cx="469460" cy="528143"/>
            </a:xfrm>
            <a:custGeom>
              <a:avLst/>
              <a:gdLst>
                <a:gd name="T0" fmla="*/ 24 w 88"/>
                <a:gd name="T1" fmla="*/ 72 h 99"/>
                <a:gd name="T2" fmla="*/ 25 w 88"/>
                <a:gd name="T3" fmla="*/ 74 h 99"/>
                <a:gd name="T4" fmla="*/ 28 w 88"/>
                <a:gd name="T5" fmla="*/ 82 h 99"/>
                <a:gd name="T6" fmla="*/ 40 w 88"/>
                <a:gd name="T7" fmla="*/ 88 h 99"/>
                <a:gd name="T8" fmla="*/ 45 w 88"/>
                <a:gd name="T9" fmla="*/ 91 h 99"/>
                <a:gd name="T10" fmla="*/ 49 w 88"/>
                <a:gd name="T11" fmla="*/ 96 h 99"/>
                <a:gd name="T12" fmla="*/ 62 w 88"/>
                <a:gd name="T13" fmla="*/ 96 h 99"/>
                <a:gd name="T14" fmla="*/ 66 w 88"/>
                <a:gd name="T15" fmla="*/ 93 h 99"/>
                <a:gd name="T16" fmla="*/ 75 w 88"/>
                <a:gd name="T17" fmla="*/ 89 h 99"/>
                <a:gd name="T18" fmla="*/ 84 w 88"/>
                <a:gd name="T19" fmla="*/ 86 h 99"/>
                <a:gd name="T20" fmla="*/ 88 w 88"/>
                <a:gd name="T21" fmla="*/ 75 h 99"/>
                <a:gd name="T22" fmla="*/ 86 w 88"/>
                <a:gd name="T23" fmla="*/ 67 h 99"/>
                <a:gd name="T24" fmla="*/ 84 w 88"/>
                <a:gd name="T25" fmla="*/ 61 h 99"/>
                <a:gd name="T26" fmla="*/ 81 w 88"/>
                <a:gd name="T27" fmla="*/ 53 h 99"/>
                <a:gd name="T28" fmla="*/ 77 w 88"/>
                <a:gd name="T29" fmla="*/ 50 h 99"/>
                <a:gd name="T30" fmla="*/ 73 w 88"/>
                <a:gd name="T31" fmla="*/ 41 h 99"/>
                <a:gd name="T32" fmla="*/ 73 w 88"/>
                <a:gd name="T33" fmla="*/ 37 h 99"/>
                <a:gd name="T34" fmla="*/ 62 w 88"/>
                <a:gd name="T35" fmla="*/ 10 h 99"/>
                <a:gd name="T36" fmla="*/ 51 w 88"/>
                <a:gd name="T37" fmla="*/ 7 h 99"/>
                <a:gd name="T38" fmla="*/ 46 w 88"/>
                <a:gd name="T39" fmla="*/ 1 h 99"/>
                <a:gd name="T40" fmla="*/ 44 w 88"/>
                <a:gd name="T41" fmla="*/ 1 h 99"/>
                <a:gd name="T42" fmla="*/ 44 w 88"/>
                <a:gd name="T43" fmla="*/ 3 h 99"/>
                <a:gd name="T44" fmla="*/ 47 w 88"/>
                <a:gd name="T45" fmla="*/ 7 h 99"/>
                <a:gd name="T46" fmla="*/ 47 w 88"/>
                <a:gd name="T47" fmla="*/ 23 h 99"/>
                <a:gd name="T48" fmla="*/ 43 w 88"/>
                <a:gd name="T49" fmla="*/ 32 h 99"/>
                <a:gd name="T50" fmla="*/ 43 w 88"/>
                <a:gd name="T51" fmla="*/ 42 h 99"/>
                <a:gd name="T52" fmla="*/ 36 w 88"/>
                <a:gd name="T53" fmla="*/ 53 h 99"/>
                <a:gd name="T54" fmla="*/ 20 w 88"/>
                <a:gd name="T55" fmla="*/ 52 h 99"/>
                <a:gd name="T56" fmla="*/ 9 w 88"/>
                <a:gd name="T57" fmla="*/ 45 h 99"/>
                <a:gd name="T58" fmla="*/ 3 w 88"/>
                <a:gd name="T59" fmla="*/ 36 h 99"/>
                <a:gd name="T60" fmla="*/ 0 w 88"/>
                <a:gd name="T61" fmla="*/ 36 h 99"/>
                <a:gd name="T62" fmla="*/ 0 w 88"/>
                <a:gd name="T63" fmla="*/ 38 h 99"/>
                <a:gd name="T64" fmla="*/ 4 w 88"/>
                <a:gd name="T65" fmla="*/ 42 h 99"/>
                <a:gd name="T66" fmla="*/ 5 w 88"/>
                <a:gd name="T67" fmla="*/ 47 h 99"/>
                <a:gd name="T68" fmla="*/ 24 w 88"/>
                <a:gd name="T69" fmla="*/ 7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8" h="99">
                  <a:moveTo>
                    <a:pt x="24" y="72"/>
                  </a:moveTo>
                  <a:cubicBezTo>
                    <a:pt x="24" y="72"/>
                    <a:pt x="25" y="73"/>
                    <a:pt x="25" y="74"/>
                  </a:cubicBezTo>
                  <a:cubicBezTo>
                    <a:pt x="25" y="77"/>
                    <a:pt x="26" y="80"/>
                    <a:pt x="28" y="82"/>
                  </a:cubicBezTo>
                  <a:cubicBezTo>
                    <a:pt x="31" y="86"/>
                    <a:pt x="35" y="88"/>
                    <a:pt x="40" y="88"/>
                  </a:cubicBezTo>
                  <a:cubicBezTo>
                    <a:pt x="42" y="88"/>
                    <a:pt x="44" y="89"/>
                    <a:pt x="45" y="91"/>
                  </a:cubicBezTo>
                  <a:cubicBezTo>
                    <a:pt x="46" y="93"/>
                    <a:pt x="48" y="95"/>
                    <a:pt x="49" y="96"/>
                  </a:cubicBezTo>
                  <a:cubicBezTo>
                    <a:pt x="53" y="98"/>
                    <a:pt x="58" y="99"/>
                    <a:pt x="62" y="96"/>
                  </a:cubicBezTo>
                  <a:cubicBezTo>
                    <a:pt x="64" y="96"/>
                    <a:pt x="65" y="95"/>
                    <a:pt x="66" y="93"/>
                  </a:cubicBezTo>
                  <a:cubicBezTo>
                    <a:pt x="68" y="91"/>
                    <a:pt x="71" y="89"/>
                    <a:pt x="75" y="89"/>
                  </a:cubicBezTo>
                  <a:cubicBezTo>
                    <a:pt x="78" y="89"/>
                    <a:pt x="81" y="88"/>
                    <a:pt x="84" y="86"/>
                  </a:cubicBezTo>
                  <a:cubicBezTo>
                    <a:pt x="87" y="84"/>
                    <a:pt x="88" y="80"/>
                    <a:pt x="88" y="75"/>
                  </a:cubicBezTo>
                  <a:cubicBezTo>
                    <a:pt x="88" y="72"/>
                    <a:pt x="87" y="69"/>
                    <a:pt x="86" y="67"/>
                  </a:cubicBezTo>
                  <a:cubicBezTo>
                    <a:pt x="84" y="66"/>
                    <a:pt x="83" y="63"/>
                    <a:pt x="84" y="61"/>
                  </a:cubicBezTo>
                  <a:cubicBezTo>
                    <a:pt x="84" y="58"/>
                    <a:pt x="83" y="55"/>
                    <a:pt x="81" y="53"/>
                  </a:cubicBezTo>
                  <a:cubicBezTo>
                    <a:pt x="80" y="52"/>
                    <a:pt x="79" y="51"/>
                    <a:pt x="77" y="50"/>
                  </a:cubicBezTo>
                  <a:cubicBezTo>
                    <a:pt x="73" y="49"/>
                    <a:pt x="72" y="45"/>
                    <a:pt x="73" y="41"/>
                  </a:cubicBezTo>
                  <a:cubicBezTo>
                    <a:pt x="73" y="40"/>
                    <a:pt x="73" y="38"/>
                    <a:pt x="73" y="37"/>
                  </a:cubicBezTo>
                  <a:cubicBezTo>
                    <a:pt x="75" y="23"/>
                    <a:pt x="62" y="10"/>
                    <a:pt x="62" y="10"/>
                  </a:cubicBezTo>
                  <a:cubicBezTo>
                    <a:pt x="58" y="11"/>
                    <a:pt x="54" y="10"/>
                    <a:pt x="51" y="7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0"/>
                    <a:pt x="45" y="0"/>
                    <a:pt x="44" y="1"/>
                  </a:cubicBezTo>
                  <a:cubicBezTo>
                    <a:pt x="44" y="1"/>
                    <a:pt x="44" y="2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51" y="12"/>
                    <a:pt x="51" y="18"/>
                    <a:pt x="47" y="23"/>
                  </a:cubicBezTo>
                  <a:cubicBezTo>
                    <a:pt x="45" y="26"/>
                    <a:pt x="44" y="29"/>
                    <a:pt x="43" y="32"/>
                  </a:cubicBezTo>
                  <a:cubicBezTo>
                    <a:pt x="43" y="36"/>
                    <a:pt x="43" y="39"/>
                    <a:pt x="43" y="42"/>
                  </a:cubicBezTo>
                  <a:cubicBezTo>
                    <a:pt x="44" y="47"/>
                    <a:pt x="41" y="52"/>
                    <a:pt x="36" y="53"/>
                  </a:cubicBezTo>
                  <a:cubicBezTo>
                    <a:pt x="31" y="55"/>
                    <a:pt x="25" y="54"/>
                    <a:pt x="20" y="52"/>
                  </a:cubicBezTo>
                  <a:cubicBezTo>
                    <a:pt x="16" y="51"/>
                    <a:pt x="12" y="48"/>
                    <a:pt x="9" y="4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2" y="36"/>
                    <a:pt x="1" y="36"/>
                    <a:pt x="0" y="36"/>
                  </a:cubicBezTo>
                  <a:cubicBezTo>
                    <a:pt x="0" y="37"/>
                    <a:pt x="0" y="38"/>
                    <a:pt x="0" y="3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5" y="44"/>
                    <a:pt x="5" y="46"/>
                    <a:pt x="5" y="47"/>
                  </a:cubicBezTo>
                  <a:cubicBezTo>
                    <a:pt x="6" y="56"/>
                    <a:pt x="12" y="70"/>
                    <a:pt x="24" y="72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9" name="Freeform 76">
              <a:extLst>
                <a:ext uri="{FF2B5EF4-FFF2-40B4-BE49-F238E27FC236}">
                  <a16:creationId xmlns:a16="http://schemas.microsoft.com/office/drawing/2014/main" id="{E2635857-D5C3-413D-B5D0-65DFB76872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0604" y="3468581"/>
              <a:ext cx="534914" cy="530400"/>
            </a:xfrm>
            <a:custGeom>
              <a:avLst/>
              <a:gdLst>
                <a:gd name="T0" fmla="*/ 77 w 100"/>
                <a:gd name="T1" fmla="*/ 83 h 99"/>
                <a:gd name="T2" fmla="*/ 15 w 100"/>
                <a:gd name="T3" fmla="*/ 78 h 99"/>
                <a:gd name="T4" fmla="*/ 23 w 100"/>
                <a:gd name="T5" fmla="*/ 16 h 99"/>
                <a:gd name="T6" fmla="*/ 85 w 100"/>
                <a:gd name="T7" fmla="*/ 22 h 99"/>
                <a:gd name="T8" fmla="*/ 77 w 100"/>
                <a:gd name="T9" fmla="*/ 8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99">
                  <a:moveTo>
                    <a:pt x="77" y="83"/>
                  </a:moveTo>
                  <a:cubicBezTo>
                    <a:pt x="58" y="99"/>
                    <a:pt x="30" y="96"/>
                    <a:pt x="15" y="78"/>
                  </a:cubicBezTo>
                  <a:cubicBezTo>
                    <a:pt x="0" y="59"/>
                    <a:pt x="4" y="31"/>
                    <a:pt x="23" y="16"/>
                  </a:cubicBezTo>
                  <a:cubicBezTo>
                    <a:pt x="42" y="0"/>
                    <a:pt x="70" y="3"/>
                    <a:pt x="85" y="22"/>
                  </a:cubicBezTo>
                  <a:cubicBezTo>
                    <a:pt x="100" y="40"/>
                    <a:pt x="97" y="68"/>
                    <a:pt x="77" y="83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0" name="Freeform 77">
              <a:extLst>
                <a:ext uri="{FF2B5EF4-FFF2-40B4-BE49-F238E27FC236}">
                  <a16:creationId xmlns:a16="http://schemas.microsoft.com/office/drawing/2014/main" id="{1FAA1352-2BB9-468E-A40A-3D6717A38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5150" y="3944812"/>
              <a:ext cx="670335" cy="941177"/>
            </a:xfrm>
            <a:custGeom>
              <a:avLst/>
              <a:gdLst>
                <a:gd name="T0" fmla="*/ 82 w 125"/>
                <a:gd name="T1" fmla="*/ 174 h 176"/>
                <a:gd name="T2" fmla="*/ 57 w 125"/>
                <a:gd name="T3" fmla="*/ 175 h 176"/>
                <a:gd name="T4" fmla="*/ 24 w 125"/>
                <a:gd name="T5" fmla="*/ 156 h 176"/>
                <a:gd name="T6" fmla="*/ 1 w 125"/>
                <a:gd name="T7" fmla="*/ 34 h 176"/>
                <a:gd name="T8" fmla="*/ 15 w 125"/>
                <a:gd name="T9" fmla="*/ 13 h 176"/>
                <a:gd name="T10" fmla="*/ 110 w 125"/>
                <a:gd name="T11" fmla="*/ 15 h 176"/>
                <a:gd name="T12" fmla="*/ 112 w 125"/>
                <a:gd name="T13" fmla="*/ 16 h 176"/>
                <a:gd name="T14" fmla="*/ 125 w 125"/>
                <a:gd name="T15" fmla="*/ 36 h 176"/>
                <a:gd name="T16" fmla="*/ 112 w 125"/>
                <a:gd name="T17" fmla="*/ 154 h 176"/>
                <a:gd name="T18" fmla="*/ 82 w 125"/>
                <a:gd name="T19" fmla="*/ 17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" h="176">
                  <a:moveTo>
                    <a:pt x="82" y="174"/>
                  </a:moveTo>
                  <a:cubicBezTo>
                    <a:pt x="57" y="175"/>
                    <a:pt x="57" y="175"/>
                    <a:pt x="57" y="175"/>
                  </a:cubicBezTo>
                  <a:cubicBezTo>
                    <a:pt x="40" y="176"/>
                    <a:pt x="26" y="172"/>
                    <a:pt x="24" y="156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25"/>
                    <a:pt x="7" y="17"/>
                    <a:pt x="15" y="13"/>
                  </a:cubicBezTo>
                  <a:cubicBezTo>
                    <a:pt x="15" y="13"/>
                    <a:pt x="83" y="0"/>
                    <a:pt x="110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9" y="20"/>
                    <a:pt x="125" y="28"/>
                    <a:pt x="125" y="36"/>
                  </a:cubicBezTo>
                  <a:cubicBezTo>
                    <a:pt x="112" y="154"/>
                    <a:pt x="112" y="154"/>
                    <a:pt x="112" y="154"/>
                  </a:cubicBezTo>
                  <a:cubicBezTo>
                    <a:pt x="111" y="170"/>
                    <a:pt x="98" y="174"/>
                    <a:pt x="82" y="174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1" name="Freeform 78">
              <a:extLst>
                <a:ext uri="{FF2B5EF4-FFF2-40B4-BE49-F238E27FC236}">
                  <a16:creationId xmlns:a16="http://schemas.microsoft.com/office/drawing/2014/main" id="{9CF0B726-4D03-4F6B-813F-375B997D4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632" y="4066691"/>
              <a:ext cx="595854" cy="819298"/>
            </a:xfrm>
            <a:custGeom>
              <a:avLst/>
              <a:gdLst>
                <a:gd name="T0" fmla="*/ 106 w 111"/>
                <a:gd name="T1" fmla="*/ 0 h 153"/>
                <a:gd name="T2" fmla="*/ 103 w 111"/>
                <a:gd name="T3" fmla="*/ 5 h 153"/>
                <a:gd name="T4" fmla="*/ 90 w 111"/>
                <a:gd name="T5" fmla="*/ 46 h 153"/>
                <a:gd name="T6" fmla="*/ 87 w 111"/>
                <a:gd name="T7" fmla="*/ 81 h 153"/>
                <a:gd name="T8" fmla="*/ 56 w 111"/>
                <a:gd name="T9" fmla="*/ 84 h 153"/>
                <a:gd name="T10" fmla="*/ 56 w 111"/>
                <a:gd name="T11" fmla="*/ 83 h 153"/>
                <a:gd name="T12" fmla="*/ 39 w 111"/>
                <a:gd name="T13" fmla="*/ 82 h 153"/>
                <a:gd name="T14" fmla="*/ 21 w 111"/>
                <a:gd name="T15" fmla="*/ 89 h 153"/>
                <a:gd name="T16" fmla="*/ 0 w 111"/>
                <a:gd name="T17" fmla="*/ 80 h 153"/>
                <a:gd name="T18" fmla="*/ 10 w 111"/>
                <a:gd name="T19" fmla="*/ 133 h 153"/>
                <a:gd name="T20" fmla="*/ 43 w 111"/>
                <a:gd name="T21" fmla="*/ 152 h 153"/>
                <a:gd name="T22" fmla="*/ 68 w 111"/>
                <a:gd name="T23" fmla="*/ 151 h 153"/>
                <a:gd name="T24" fmla="*/ 98 w 111"/>
                <a:gd name="T25" fmla="*/ 131 h 153"/>
                <a:gd name="T26" fmla="*/ 111 w 111"/>
                <a:gd name="T27" fmla="*/ 13 h 153"/>
                <a:gd name="T28" fmla="*/ 106 w 111"/>
                <a:gd name="T2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1" h="153">
                  <a:moveTo>
                    <a:pt x="106" y="0"/>
                  </a:moveTo>
                  <a:cubicBezTo>
                    <a:pt x="106" y="2"/>
                    <a:pt x="104" y="4"/>
                    <a:pt x="103" y="5"/>
                  </a:cubicBezTo>
                  <a:cubicBezTo>
                    <a:pt x="95" y="17"/>
                    <a:pt x="90" y="31"/>
                    <a:pt x="90" y="46"/>
                  </a:cubicBezTo>
                  <a:cubicBezTo>
                    <a:pt x="90" y="59"/>
                    <a:pt x="91" y="72"/>
                    <a:pt x="87" y="81"/>
                  </a:cubicBezTo>
                  <a:cubicBezTo>
                    <a:pt x="82" y="91"/>
                    <a:pt x="65" y="91"/>
                    <a:pt x="56" y="84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1" y="79"/>
                    <a:pt x="44" y="78"/>
                    <a:pt x="39" y="82"/>
                  </a:cubicBezTo>
                  <a:cubicBezTo>
                    <a:pt x="34" y="86"/>
                    <a:pt x="28" y="89"/>
                    <a:pt x="21" y="89"/>
                  </a:cubicBezTo>
                  <a:cubicBezTo>
                    <a:pt x="11" y="89"/>
                    <a:pt x="5" y="85"/>
                    <a:pt x="0" y="80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2" y="149"/>
                    <a:pt x="26" y="153"/>
                    <a:pt x="43" y="152"/>
                  </a:cubicBezTo>
                  <a:cubicBezTo>
                    <a:pt x="68" y="151"/>
                    <a:pt x="68" y="151"/>
                    <a:pt x="68" y="151"/>
                  </a:cubicBezTo>
                  <a:cubicBezTo>
                    <a:pt x="84" y="151"/>
                    <a:pt x="97" y="147"/>
                    <a:pt x="98" y="131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9"/>
                    <a:pt x="109" y="4"/>
                    <a:pt x="106" y="0"/>
                  </a:cubicBezTo>
                  <a:close/>
                </a:path>
              </a:pathLst>
            </a:custGeom>
            <a:solidFill>
              <a:srgbClr val="979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" name="Freeform 79">
              <a:extLst>
                <a:ext uri="{FF2B5EF4-FFF2-40B4-BE49-F238E27FC236}">
                  <a16:creationId xmlns:a16="http://schemas.microsoft.com/office/drawing/2014/main" id="{937C0AAD-7AB0-47F5-B559-8A98BAE2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3303" y="3992210"/>
              <a:ext cx="417549" cy="787700"/>
            </a:xfrm>
            <a:custGeom>
              <a:avLst/>
              <a:gdLst>
                <a:gd name="T0" fmla="*/ 71 w 78"/>
                <a:gd name="T1" fmla="*/ 43 h 147"/>
                <a:gd name="T2" fmla="*/ 12 w 78"/>
                <a:gd name="T3" fmla="*/ 143 h 147"/>
                <a:gd name="T4" fmla="*/ 29 w 78"/>
                <a:gd name="T5" fmla="*/ 35 h 147"/>
                <a:gd name="T6" fmla="*/ 59 w 78"/>
                <a:gd name="T7" fmla="*/ 4 h 147"/>
                <a:gd name="T8" fmla="*/ 71 w 78"/>
                <a:gd name="T9" fmla="*/ 4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47">
                  <a:moveTo>
                    <a:pt x="71" y="43"/>
                  </a:moveTo>
                  <a:cubicBezTo>
                    <a:pt x="64" y="64"/>
                    <a:pt x="25" y="147"/>
                    <a:pt x="12" y="143"/>
                  </a:cubicBezTo>
                  <a:cubicBezTo>
                    <a:pt x="0" y="139"/>
                    <a:pt x="22" y="57"/>
                    <a:pt x="29" y="35"/>
                  </a:cubicBezTo>
                  <a:cubicBezTo>
                    <a:pt x="36" y="14"/>
                    <a:pt x="47" y="0"/>
                    <a:pt x="59" y="4"/>
                  </a:cubicBezTo>
                  <a:cubicBezTo>
                    <a:pt x="72" y="8"/>
                    <a:pt x="78" y="21"/>
                    <a:pt x="71" y="4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3" name="Freeform 80">
              <a:extLst>
                <a:ext uri="{FF2B5EF4-FFF2-40B4-BE49-F238E27FC236}">
                  <a16:creationId xmlns:a16="http://schemas.microsoft.com/office/drawing/2014/main" id="{4402B90C-FA1B-4556-A2CA-06986BBC69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1068" y="3998981"/>
              <a:ext cx="519115" cy="747074"/>
            </a:xfrm>
            <a:custGeom>
              <a:avLst/>
              <a:gdLst>
                <a:gd name="T0" fmla="*/ 10 w 97"/>
                <a:gd name="T1" fmla="*/ 46 h 140"/>
                <a:gd name="T2" fmla="*/ 85 w 97"/>
                <a:gd name="T3" fmla="*/ 135 h 140"/>
                <a:gd name="T4" fmla="*/ 51 w 97"/>
                <a:gd name="T5" fmla="*/ 33 h 140"/>
                <a:gd name="T6" fmla="*/ 16 w 97"/>
                <a:gd name="T7" fmla="*/ 6 h 140"/>
                <a:gd name="T8" fmla="*/ 10 w 97"/>
                <a:gd name="T9" fmla="*/ 4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40">
                  <a:moveTo>
                    <a:pt x="10" y="46"/>
                  </a:moveTo>
                  <a:cubicBezTo>
                    <a:pt x="20" y="66"/>
                    <a:pt x="74" y="140"/>
                    <a:pt x="85" y="135"/>
                  </a:cubicBezTo>
                  <a:cubicBezTo>
                    <a:pt x="97" y="129"/>
                    <a:pt x="61" y="53"/>
                    <a:pt x="51" y="33"/>
                  </a:cubicBezTo>
                  <a:cubicBezTo>
                    <a:pt x="41" y="13"/>
                    <a:pt x="28" y="0"/>
                    <a:pt x="16" y="6"/>
                  </a:cubicBezTo>
                  <a:cubicBezTo>
                    <a:pt x="5" y="12"/>
                    <a:pt x="0" y="26"/>
                    <a:pt x="10" y="46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Freeform 81">
              <a:extLst>
                <a:ext uri="{FF2B5EF4-FFF2-40B4-BE49-F238E27FC236}">
                  <a16:creationId xmlns:a16="http://schemas.microsoft.com/office/drawing/2014/main" id="{286CA238-BB58-4FCB-B3C7-23BA21F86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2137" y="4608376"/>
              <a:ext cx="695162" cy="171534"/>
            </a:xfrm>
            <a:custGeom>
              <a:avLst/>
              <a:gdLst>
                <a:gd name="T0" fmla="*/ 107 w 130"/>
                <a:gd name="T1" fmla="*/ 2 h 32"/>
                <a:gd name="T2" fmla="*/ 1 w 130"/>
                <a:gd name="T3" fmla="*/ 24 h 32"/>
                <a:gd name="T4" fmla="*/ 109 w 130"/>
                <a:gd name="T5" fmla="*/ 31 h 32"/>
                <a:gd name="T6" fmla="*/ 129 w 130"/>
                <a:gd name="T7" fmla="*/ 14 h 32"/>
                <a:gd name="T8" fmla="*/ 107 w 130"/>
                <a:gd name="T9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32">
                  <a:moveTo>
                    <a:pt x="107" y="2"/>
                  </a:moveTo>
                  <a:cubicBezTo>
                    <a:pt x="92" y="3"/>
                    <a:pt x="0" y="16"/>
                    <a:pt x="1" y="24"/>
                  </a:cubicBezTo>
                  <a:cubicBezTo>
                    <a:pt x="2" y="32"/>
                    <a:pt x="95" y="32"/>
                    <a:pt x="109" y="31"/>
                  </a:cubicBezTo>
                  <a:cubicBezTo>
                    <a:pt x="124" y="29"/>
                    <a:pt x="130" y="22"/>
                    <a:pt x="129" y="14"/>
                  </a:cubicBezTo>
                  <a:cubicBezTo>
                    <a:pt x="129" y="6"/>
                    <a:pt x="121" y="0"/>
                    <a:pt x="107" y="2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Freeform 82">
              <a:extLst>
                <a:ext uri="{FF2B5EF4-FFF2-40B4-BE49-F238E27FC236}">
                  <a16:creationId xmlns:a16="http://schemas.microsoft.com/office/drawing/2014/main" id="{7FEEE541-D458-4BDA-9395-677756FEF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7936" y="3804877"/>
              <a:ext cx="187333" cy="311469"/>
            </a:xfrm>
            <a:custGeom>
              <a:avLst/>
              <a:gdLst>
                <a:gd name="T0" fmla="*/ 35 w 35"/>
                <a:gd name="T1" fmla="*/ 0 h 58"/>
                <a:gd name="T2" fmla="*/ 3 w 35"/>
                <a:gd name="T3" fmla="*/ 0 h 58"/>
                <a:gd name="T4" fmla="*/ 5 w 35"/>
                <a:gd name="T5" fmla="*/ 15 h 58"/>
                <a:gd name="T6" fmla="*/ 1 w 35"/>
                <a:gd name="T7" fmla="*/ 31 h 58"/>
                <a:gd name="T8" fmla="*/ 15 w 35"/>
                <a:gd name="T9" fmla="*/ 57 h 58"/>
                <a:gd name="T10" fmla="*/ 27 w 35"/>
                <a:gd name="T11" fmla="*/ 53 h 58"/>
                <a:gd name="T12" fmla="*/ 31 w 35"/>
                <a:gd name="T13" fmla="*/ 35 h 58"/>
                <a:gd name="T14" fmla="*/ 29 w 35"/>
                <a:gd name="T15" fmla="*/ 31 h 58"/>
                <a:gd name="T16" fmla="*/ 35 w 35"/>
                <a:gd name="T1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58">
                  <a:moveTo>
                    <a:pt x="3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5" y="5"/>
                    <a:pt x="5" y="10"/>
                    <a:pt x="5" y="15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46"/>
                    <a:pt x="6" y="54"/>
                    <a:pt x="15" y="57"/>
                  </a:cubicBezTo>
                  <a:cubicBezTo>
                    <a:pt x="19" y="58"/>
                    <a:pt x="24" y="56"/>
                    <a:pt x="27" y="53"/>
                  </a:cubicBezTo>
                  <a:cubicBezTo>
                    <a:pt x="32" y="49"/>
                    <a:pt x="32" y="42"/>
                    <a:pt x="31" y="35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8" y="25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6" name="Freeform 83">
              <a:extLst>
                <a:ext uri="{FF2B5EF4-FFF2-40B4-BE49-F238E27FC236}">
                  <a16:creationId xmlns:a16="http://schemas.microsoft.com/office/drawing/2014/main" id="{A65EE2BF-020B-421F-A1AF-65B050FD2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3735" y="3804877"/>
              <a:ext cx="171534" cy="182819"/>
            </a:xfrm>
            <a:custGeom>
              <a:avLst/>
              <a:gdLst>
                <a:gd name="T0" fmla="*/ 32 w 32"/>
                <a:gd name="T1" fmla="*/ 0 h 34"/>
                <a:gd name="T2" fmla="*/ 0 w 32"/>
                <a:gd name="T3" fmla="*/ 0 h 34"/>
                <a:gd name="T4" fmla="*/ 2 w 32"/>
                <a:gd name="T5" fmla="*/ 15 h 34"/>
                <a:gd name="T6" fmla="*/ 0 w 32"/>
                <a:gd name="T7" fmla="*/ 21 h 34"/>
                <a:gd name="T8" fmla="*/ 11 w 32"/>
                <a:gd name="T9" fmla="*/ 31 h 34"/>
                <a:gd name="T10" fmla="*/ 24 w 32"/>
                <a:gd name="T11" fmla="*/ 31 h 34"/>
                <a:gd name="T12" fmla="*/ 26 w 32"/>
                <a:gd name="T13" fmla="*/ 29 h 34"/>
                <a:gd name="T14" fmla="*/ 32 w 32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4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5"/>
                    <a:pt x="2" y="10"/>
                    <a:pt x="2" y="15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5"/>
                    <a:pt x="8" y="29"/>
                    <a:pt x="11" y="31"/>
                  </a:cubicBezTo>
                  <a:cubicBezTo>
                    <a:pt x="15" y="34"/>
                    <a:pt x="20" y="34"/>
                    <a:pt x="24" y="31"/>
                  </a:cubicBezTo>
                  <a:cubicBezTo>
                    <a:pt x="24" y="30"/>
                    <a:pt x="25" y="29"/>
                    <a:pt x="26" y="29"/>
                  </a:cubicBezTo>
                  <a:cubicBezTo>
                    <a:pt x="26" y="2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7" name="Freeform 84">
              <a:extLst>
                <a:ext uri="{FF2B5EF4-FFF2-40B4-BE49-F238E27FC236}">
                  <a16:creationId xmlns:a16="http://schemas.microsoft.com/office/drawing/2014/main" id="{86A7537F-D5A9-44F1-B3D5-C7A37B612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2170" y="3698797"/>
              <a:ext cx="78996" cy="112851"/>
            </a:xfrm>
            <a:custGeom>
              <a:avLst/>
              <a:gdLst>
                <a:gd name="T0" fmla="*/ 14 w 15"/>
                <a:gd name="T1" fmla="*/ 9 h 21"/>
                <a:gd name="T2" fmla="*/ 10 w 15"/>
                <a:gd name="T3" fmla="*/ 20 h 21"/>
                <a:gd name="T4" fmla="*/ 1 w 15"/>
                <a:gd name="T5" fmla="*/ 7 h 21"/>
                <a:gd name="T6" fmla="*/ 7 w 15"/>
                <a:gd name="T7" fmla="*/ 0 h 21"/>
                <a:gd name="T8" fmla="*/ 14 w 15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1">
                  <a:moveTo>
                    <a:pt x="14" y="9"/>
                  </a:moveTo>
                  <a:cubicBezTo>
                    <a:pt x="14" y="14"/>
                    <a:pt x="15" y="20"/>
                    <a:pt x="10" y="20"/>
                  </a:cubicBezTo>
                  <a:cubicBezTo>
                    <a:pt x="6" y="21"/>
                    <a:pt x="1" y="12"/>
                    <a:pt x="1" y="7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12" y="0"/>
                    <a:pt x="14" y="4"/>
                    <a:pt x="14" y="9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8" name="Freeform 85">
              <a:extLst>
                <a:ext uri="{FF2B5EF4-FFF2-40B4-BE49-F238E27FC236}">
                  <a16:creationId xmlns:a16="http://schemas.microsoft.com/office/drawing/2014/main" id="{752058F9-E91F-4358-9803-CFDFDB44E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0096" y="3694283"/>
              <a:ext cx="81253" cy="110594"/>
            </a:xfrm>
            <a:custGeom>
              <a:avLst/>
              <a:gdLst>
                <a:gd name="T0" fmla="*/ 1 w 15"/>
                <a:gd name="T1" fmla="*/ 9 h 21"/>
                <a:gd name="T2" fmla="*/ 5 w 15"/>
                <a:gd name="T3" fmla="*/ 21 h 21"/>
                <a:gd name="T4" fmla="*/ 15 w 15"/>
                <a:gd name="T5" fmla="*/ 7 h 21"/>
                <a:gd name="T6" fmla="*/ 8 w 15"/>
                <a:gd name="T7" fmla="*/ 1 h 21"/>
                <a:gd name="T8" fmla="*/ 1 w 15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1">
                  <a:moveTo>
                    <a:pt x="1" y="9"/>
                  </a:moveTo>
                  <a:cubicBezTo>
                    <a:pt x="1" y="14"/>
                    <a:pt x="0" y="21"/>
                    <a:pt x="5" y="21"/>
                  </a:cubicBezTo>
                  <a:cubicBezTo>
                    <a:pt x="9" y="21"/>
                    <a:pt x="14" y="12"/>
                    <a:pt x="15" y="7"/>
                  </a:cubicBezTo>
                  <a:cubicBezTo>
                    <a:pt x="15" y="2"/>
                    <a:pt x="12" y="1"/>
                    <a:pt x="8" y="1"/>
                  </a:cubicBezTo>
                  <a:cubicBezTo>
                    <a:pt x="3" y="0"/>
                    <a:pt x="1" y="4"/>
                    <a:pt x="1" y="9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9" name="Freeform 86">
              <a:extLst>
                <a:ext uri="{FF2B5EF4-FFF2-40B4-BE49-F238E27FC236}">
                  <a16:creationId xmlns:a16="http://schemas.microsoft.com/office/drawing/2014/main" id="{3695C0C5-FD94-4612-9CCA-D349D1B7A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8282" y="3495665"/>
              <a:ext cx="315983" cy="449147"/>
            </a:xfrm>
            <a:custGeom>
              <a:avLst/>
              <a:gdLst>
                <a:gd name="T0" fmla="*/ 59 w 59"/>
                <a:gd name="T1" fmla="*/ 37 h 84"/>
                <a:gd name="T2" fmla="*/ 36 w 59"/>
                <a:gd name="T3" fmla="*/ 81 h 84"/>
                <a:gd name="T4" fmla="*/ 23 w 59"/>
                <a:gd name="T5" fmla="*/ 81 h 84"/>
                <a:gd name="T6" fmla="*/ 0 w 59"/>
                <a:gd name="T7" fmla="*/ 37 h 84"/>
                <a:gd name="T8" fmla="*/ 30 w 59"/>
                <a:gd name="T9" fmla="*/ 0 h 84"/>
                <a:gd name="T10" fmla="*/ 59 w 59"/>
                <a:gd name="T11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84">
                  <a:moveTo>
                    <a:pt x="59" y="37"/>
                  </a:moveTo>
                  <a:cubicBezTo>
                    <a:pt x="59" y="59"/>
                    <a:pt x="44" y="74"/>
                    <a:pt x="36" y="81"/>
                  </a:cubicBezTo>
                  <a:cubicBezTo>
                    <a:pt x="32" y="84"/>
                    <a:pt x="27" y="84"/>
                    <a:pt x="23" y="81"/>
                  </a:cubicBezTo>
                  <a:cubicBezTo>
                    <a:pt x="15" y="75"/>
                    <a:pt x="0" y="61"/>
                    <a:pt x="0" y="37"/>
                  </a:cubicBezTo>
                  <a:cubicBezTo>
                    <a:pt x="0" y="11"/>
                    <a:pt x="14" y="0"/>
                    <a:pt x="30" y="0"/>
                  </a:cubicBezTo>
                  <a:cubicBezTo>
                    <a:pt x="45" y="0"/>
                    <a:pt x="59" y="11"/>
                    <a:pt x="59" y="37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0" name="Freeform 87">
              <a:extLst>
                <a:ext uri="{FF2B5EF4-FFF2-40B4-BE49-F238E27FC236}">
                  <a16:creationId xmlns:a16="http://schemas.microsoft.com/office/drawing/2014/main" id="{3850EF9F-F09F-46C2-A13B-C18C5F365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6932" y="3667199"/>
              <a:ext cx="54169" cy="144449"/>
            </a:xfrm>
            <a:custGeom>
              <a:avLst/>
              <a:gdLst>
                <a:gd name="T0" fmla="*/ 10 w 10"/>
                <a:gd name="T1" fmla="*/ 22 h 27"/>
                <a:gd name="T2" fmla="*/ 5 w 10"/>
                <a:gd name="T3" fmla="*/ 27 h 27"/>
                <a:gd name="T4" fmla="*/ 1 w 10"/>
                <a:gd name="T5" fmla="*/ 22 h 27"/>
                <a:gd name="T6" fmla="*/ 3 w 10"/>
                <a:gd name="T7" fmla="*/ 2 h 27"/>
                <a:gd name="T8" fmla="*/ 4 w 10"/>
                <a:gd name="T9" fmla="*/ 0 h 27"/>
                <a:gd name="T10" fmla="*/ 6 w 10"/>
                <a:gd name="T11" fmla="*/ 0 h 27"/>
                <a:gd name="T12" fmla="*/ 8 w 10"/>
                <a:gd name="T13" fmla="*/ 2 h 27"/>
                <a:gd name="T14" fmla="*/ 10 w 10"/>
                <a:gd name="T15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7">
                  <a:moveTo>
                    <a:pt x="10" y="22"/>
                  </a:moveTo>
                  <a:cubicBezTo>
                    <a:pt x="10" y="25"/>
                    <a:pt x="8" y="27"/>
                    <a:pt x="5" y="27"/>
                  </a:cubicBezTo>
                  <a:cubicBezTo>
                    <a:pt x="2" y="27"/>
                    <a:pt x="0" y="24"/>
                    <a:pt x="1" y="2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lnTo>
                    <a:pt x="10" y="22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1" name="Freeform 88">
              <a:extLst>
                <a:ext uri="{FF2B5EF4-FFF2-40B4-BE49-F238E27FC236}">
                  <a16:creationId xmlns:a16="http://schemas.microsoft.com/office/drawing/2014/main" id="{A7FF1EE6-CEB9-4E82-BA3A-2C8FBB295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5398" y="3421183"/>
              <a:ext cx="417549" cy="320497"/>
            </a:xfrm>
            <a:custGeom>
              <a:avLst/>
              <a:gdLst>
                <a:gd name="T0" fmla="*/ 71 w 78"/>
                <a:gd name="T1" fmla="*/ 15 h 60"/>
                <a:gd name="T2" fmla="*/ 71 w 78"/>
                <a:gd name="T3" fmla="*/ 15 h 60"/>
                <a:gd name="T4" fmla="*/ 54 w 78"/>
                <a:gd name="T5" fmla="*/ 4 h 60"/>
                <a:gd name="T6" fmla="*/ 53 w 78"/>
                <a:gd name="T7" fmla="*/ 4 h 60"/>
                <a:gd name="T8" fmla="*/ 40 w 78"/>
                <a:gd name="T9" fmla="*/ 3 h 60"/>
                <a:gd name="T10" fmla="*/ 27 w 78"/>
                <a:gd name="T11" fmla="*/ 1 h 60"/>
                <a:gd name="T12" fmla="*/ 13 w 78"/>
                <a:gd name="T13" fmla="*/ 10 h 60"/>
                <a:gd name="T14" fmla="*/ 10 w 78"/>
                <a:gd name="T15" fmla="*/ 13 h 60"/>
                <a:gd name="T16" fmla="*/ 1 w 78"/>
                <a:gd name="T17" fmla="*/ 41 h 60"/>
                <a:gd name="T18" fmla="*/ 8 w 78"/>
                <a:gd name="T19" fmla="*/ 49 h 60"/>
                <a:gd name="T20" fmla="*/ 8 w 78"/>
                <a:gd name="T21" fmla="*/ 58 h 60"/>
                <a:gd name="T22" fmla="*/ 9 w 78"/>
                <a:gd name="T23" fmla="*/ 59 h 60"/>
                <a:gd name="T24" fmla="*/ 11 w 78"/>
                <a:gd name="T25" fmla="*/ 58 h 60"/>
                <a:gd name="T26" fmla="*/ 11 w 78"/>
                <a:gd name="T27" fmla="*/ 53 h 60"/>
                <a:gd name="T28" fmla="*/ 21 w 78"/>
                <a:gd name="T29" fmla="*/ 40 h 60"/>
                <a:gd name="T30" fmla="*/ 30 w 78"/>
                <a:gd name="T31" fmla="*/ 36 h 60"/>
                <a:gd name="T32" fmla="*/ 37 w 78"/>
                <a:gd name="T33" fmla="*/ 28 h 60"/>
                <a:gd name="T34" fmla="*/ 49 w 78"/>
                <a:gd name="T35" fmla="*/ 24 h 60"/>
                <a:gd name="T36" fmla="*/ 61 w 78"/>
                <a:gd name="T37" fmla="*/ 35 h 60"/>
                <a:gd name="T38" fmla="*/ 64 w 78"/>
                <a:gd name="T39" fmla="*/ 48 h 60"/>
                <a:gd name="T40" fmla="*/ 64 w 78"/>
                <a:gd name="T41" fmla="*/ 58 h 60"/>
                <a:gd name="T42" fmla="*/ 66 w 78"/>
                <a:gd name="T43" fmla="*/ 60 h 60"/>
                <a:gd name="T44" fmla="*/ 67 w 78"/>
                <a:gd name="T45" fmla="*/ 58 h 60"/>
                <a:gd name="T46" fmla="*/ 67 w 78"/>
                <a:gd name="T47" fmla="*/ 53 h 60"/>
                <a:gd name="T48" fmla="*/ 69 w 78"/>
                <a:gd name="T49" fmla="*/ 48 h 60"/>
                <a:gd name="T50" fmla="*/ 71 w 78"/>
                <a:gd name="T51" fmla="*/ 17 h 60"/>
                <a:gd name="T52" fmla="*/ 71 w 78"/>
                <a:gd name="T53" fmla="*/ 1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" h="60">
                  <a:moveTo>
                    <a:pt x="71" y="15"/>
                  </a:moveTo>
                  <a:cubicBezTo>
                    <a:pt x="71" y="15"/>
                    <a:pt x="71" y="15"/>
                    <a:pt x="71" y="15"/>
                  </a:cubicBezTo>
                  <a:cubicBezTo>
                    <a:pt x="73" y="12"/>
                    <a:pt x="66" y="0"/>
                    <a:pt x="54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49" y="5"/>
                    <a:pt x="44" y="4"/>
                    <a:pt x="40" y="3"/>
                  </a:cubicBezTo>
                  <a:cubicBezTo>
                    <a:pt x="37" y="2"/>
                    <a:pt x="33" y="1"/>
                    <a:pt x="27" y="1"/>
                  </a:cubicBezTo>
                  <a:cubicBezTo>
                    <a:pt x="17" y="2"/>
                    <a:pt x="13" y="10"/>
                    <a:pt x="13" y="10"/>
                  </a:cubicBezTo>
                  <a:cubicBezTo>
                    <a:pt x="12" y="11"/>
                    <a:pt x="11" y="12"/>
                    <a:pt x="10" y="13"/>
                  </a:cubicBezTo>
                  <a:cubicBezTo>
                    <a:pt x="0" y="22"/>
                    <a:pt x="1" y="41"/>
                    <a:pt x="1" y="41"/>
                  </a:cubicBezTo>
                  <a:cubicBezTo>
                    <a:pt x="5" y="42"/>
                    <a:pt x="8" y="45"/>
                    <a:pt x="8" y="49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9" y="59"/>
                    <a:pt x="9" y="59"/>
                  </a:cubicBezTo>
                  <a:cubicBezTo>
                    <a:pt x="10" y="59"/>
                    <a:pt x="11" y="59"/>
                    <a:pt x="11" y="58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47"/>
                    <a:pt x="15" y="42"/>
                    <a:pt x="21" y="40"/>
                  </a:cubicBezTo>
                  <a:cubicBezTo>
                    <a:pt x="24" y="40"/>
                    <a:pt x="28" y="38"/>
                    <a:pt x="30" y="36"/>
                  </a:cubicBezTo>
                  <a:cubicBezTo>
                    <a:pt x="33" y="33"/>
                    <a:pt x="35" y="31"/>
                    <a:pt x="37" y="28"/>
                  </a:cubicBezTo>
                  <a:cubicBezTo>
                    <a:pt x="39" y="24"/>
                    <a:pt x="45" y="22"/>
                    <a:pt x="49" y="24"/>
                  </a:cubicBezTo>
                  <a:cubicBezTo>
                    <a:pt x="54" y="26"/>
                    <a:pt x="58" y="31"/>
                    <a:pt x="61" y="35"/>
                  </a:cubicBezTo>
                  <a:cubicBezTo>
                    <a:pt x="63" y="39"/>
                    <a:pt x="64" y="44"/>
                    <a:pt x="64" y="48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64" y="59"/>
                    <a:pt x="65" y="60"/>
                    <a:pt x="66" y="60"/>
                  </a:cubicBezTo>
                  <a:cubicBezTo>
                    <a:pt x="67" y="60"/>
                    <a:pt x="67" y="59"/>
                    <a:pt x="67" y="58"/>
                  </a:cubicBezTo>
                  <a:cubicBezTo>
                    <a:pt x="67" y="53"/>
                    <a:pt x="67" y="53"/>
                    <a:pt x="67" y="53"/>
                  </a:cubicBezTo>
                  <a:cubicBezTo>
                    <a:pt x="67" y="51"/>
                    <a:pt x="68" y="50"/>
                    <a:pt x="69" y="48"/>
                  </a:cubicBezTo>
                  <a:cubicBezTo>
                    <a:pt x="74" y="41"/>
                    <a:pt x="78" y="27"/>
                    <a:pt x="71" y="17"/>
                  </a:cubicBezTo>
                  <a:cubicBezTo>
                    <a:pt x="70" y="17"/>
                    <a:pt x="70" y="16"/>
                    <a:pt x="71" y="15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2" name="Freeform 89">
              <a:extLst>
                <a:ext uri="{FF2B5EF4-FFF2-40B4-BE49-F238E27FC236}">
                  <a16:creationId xmlns:a16="http://schemas.microsoft.com/office/drawing/2014/main" id="{071A9791-8E60-4096-9AC3-40B3359A6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1673" y="4565493"/>
              <a:ext cx="731275" cy="241501"/>
            </a:xfrm>
            <a:custGeom>
              <a:avLst/>
              <a:gdLst>
                <a:gd name="T0" fmla="*/ 137 w 137"/>
                <a:gd name="T1" fmla="*/ 15 h 45"/>
                <a:gd name="T2" fmla="*/ 131 w 137"/>
                <a:gd name="T3" fmla="*/ 3 h 45"/>
                <a:gd name="T4" fmla="*/ 111 w 137"/>
                <a:gd name="T5" fmla="*/ 4 h 45"/>
                <a:gd name="T6" fmla="*/ 102 w 137"/>
                <a:gd name="T7" fmla="*/ 6 h 45"/>
                <a:gd name="T8" fmla="*/ 21 w 137"/>
                <a:gd name="T9" fmla="*/ 7 h 45"/>
                <a:gd name="T10" fmla="*/ 1 w 137"/>
                <a:gd name="T11" fmla="*/ 29 h 45"/>
                <a:gd name="T12" fmla="*/ 26 w 137"/>
                <a:gd name="T13" fmla="*/ 42 h 45"/>
                <a:gd name="T14" fmla="*/ 102 w 137"/>
                <a:gd name="T15" fmla="*/ 16 h 45"/>
                <a:gd name="T16" fmla="*/ 121 w 137"/>
                <a:gd name="T17" fmla="*/ 13 h 45"/>
                <a:gd name="T18" fmla="*/ 137 w 137"/>
                <a:gd name="T19" fmla="*/ 1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45">
                  <a:moveTo>
                    <a:pt x="137" y="15"/>
                  </a:moveTo>
                  <a:cubicBezTo>
                    <a:pt x="137" y="15"/>
                    <a:pt x="135" y="7"/>
                    <a:pt x="131" y="3"/>
                  </a:cubicBezTo>
                  <a:cubicBezTo>
                    <a:pt x="129" y="0"/>
                    <a:pt x="118" y="3"/>
                    <a:pt x="111" y="4"/>
                  </a:cubicBezTo>
                  <a:cubicBezTo>
                    <a:pt x="108" y="5"/>
                    <a:pt x="105" y="6"/>
                    <a:pt x="102" y="6"/>
                  </a:cubicBezTo>
                  <a:cubicBezTo>
                    <a:pt x="78" y="4"/>
                    <a:pt x="32" y="5"/>
                    <a:pt x="21" y="7"/>
                  </a:cubicBezTo>
                  <a:cubicBezTo>
                    <a:pt x="7" y="10"/>
                    <a:pt x="0" y="21"/>
                    <a:pt x="1" y="29"/>
                  </a:cubicBezTo>
                  <a:cubicBezTo>
                    <a:pt x="4" y="42"/>
                    <a:pt x="12" y="45"/>
                    <a:pt x="26" y="42"/>
                  </a:cubicBezTo>
                  <a:cubicBezTo>
                    <a:pt x="36" y="40"/>
                    <a:pt x="79" y="27"/>
                    <a:pt x="102" y="16"/>
                  </a:cubicBezTo>
                  <a:cubicBezTo>
                    <a:pt x="108" y="13"/>
                    <a:pt x="114" y="12"/>
                    <a:pt x="121" y="13"/>
                  </a:cubicBezTo>
                  <a:lnTo>
                    <a:pt x="137" y="15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3" name="Freeform 90">
              <a:extLst>
                <a:ext uri="{FF2B5EF4-FFF2-40B4-BE49-F238E27FC236}">
                  <a16:creationId xmlns:a16="http://schemas.microsoft.com/office/drawing/2014/main" id="{220453A3-9EA1-424B-8BA1-A1ABF9604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8638" y="5041724"/>
              <a:ext cx="1374526" cy="379179"/>
            </a:xfrm>
            <a:custGeom>
              <a:avLst/>
              <a:gdLst>
                <a:gd name="T0" fmla="*/ 250 w 257"/>
                <a:gd name="T1" fmla="*/ 60 h 71"/>
                <a:gd name="T2" fmla="*/ 223 w 257"/>
                <a:gd name="T3" fmla="*/ 58 h 71"/>
                <a:gd name="T4" fmla="*/ 205 w 257"/>
                <a:gd name="T5" fmla="*/ 48 h 71"/>
                <a:gd name="T6" fmla="*/ 187 w 257"/>
                <a:gd name="T7" fmla="*/ 49 h 71"/>
                <a:gd name="T8" fmla="*/ 147 w 257"/>
                <a:gd name="T9" fmla="*/ 51 h 71"/>
                <a:gd name="T10" fmla="*/ 39 w 257"/>
                <a:gd name="T11" fmla="*/ 1 h 71"/>
                <a:gd name="T12" fmla="*/ 4 w 257"/>
                <a:gd name="T13" fmla="*/ 22 h 71"/>
                <a:gd name="T14" fmla="*/ 24 w 257"/>
                <a:gd name="T15" fmla="*/ 49 h 71"/>
                <a:gd name="T16" fmla="*/ 178 w 257"/>
                <a:gd name="T17" fmla="*/ 70 h 71"/>
                <a:gd name="T18" fmla="*/ 244 w 257"/>
                <a:gd name="T19" fmla="*/ 70 h 71"/>
                <a:gd name="T20" fmla="*/ 256 w 257"/>
                <a:gd name="T21" fmla="*/ 66 h 71"/>
                <a:gd name="T22" fmla="*/ 250 w 257"/>
                <a:gd name="T23" fmla="*/ 6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7" h="71">
                  <a:moveTo>
                    <a:pt x="250" y="60"/>
                  </a:moveTo>
                  <a:cubicBezTo>
                    <a:pt x="245" y="58"/>
                    <a:pt x="231" y="59"/>
                    <a:pt x="223" y="58"/>
                  </a:cubicBezTo>
                  <a:cubicBezTo>
                    <a:pt x="214" y="58"/>
                    <a:pt x="210" y="51"/>
                    <a:pt x="205" y="48"/>
                  </a:cubicBezTo>
                  <a:cubicBezTo>
                    <a:pt x="201" y="47"/>
                    <a:pt x="195" y="45"/>
                    <a:pt x="187" y="49"/>
                  </a:cubicBezTo>
                  <a:cubicBezTo>
                    <a:pt x="172" y="57"/>
                    <a:pt x="161" y="54"/>
                    <a:pt x="147" y="51"/>
                  </a:cubicBezTo>
                  <a:cubicBezTo>
                    <a:pt x="147" y="51"/>
                    <a:pt x="65" y="3"/>
                    <a:pt x="39" y="1"/>
                  </a:cubicBezTo>
                  <a:cubicBezTo>
                    <a:pt x="18" y="0"/>
                    <a:pt x="7" y="11"/>
                    <a:pt x="4" y="22"/>
                  </a:cubicBezTo>
                  <a:cubicBezTo>
                    <a:pt x="0" y="35"/>
                    <a:pt x="10" y="44"/>
                    <a:pt x="24" y="49"/>
                  </a:cubicBezTo>
                  <a:cubicBezTo>
                    <a:pt x="70" y="65"/>
                    <a:pt x="145" y="70"/>
                    <a:pt x="178" y="70"/>
                  </a:cubicBezTo>
                  <a:cubicBezTo>
                    <a:pt x="178" y="70"/>
                    <a:pt x="221" y="66"/>
                    <a:pt x="244" y="70"/>
                  </a:cubicBezTo>
                  <a:cubicBezTo>
                    <a:pt x="252" y="71"/>
                    <a:pt x="255" y="69"/>
                    <a:pt x="256" y="66"/>
                  </a:cubicBezTo>
                  <a:cubicBezTo>
                    <a:pt x="257" y="63"/>
                    <a:pt x="255" y="61"/>
                    <a:pt x="250" y="6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4" name="Freeform 91">
              <a:extLst>
                <a:ext uri="{FF2B5EF4-FFF2-40B4-BE49-F238E27FC236}">
                  <a16:creationId xmlns:a16="http://schemas.microsoft.com/office/drawing/2014/main" id="{E28E228F-0E89-416E-A0F1-D1F9C5AC1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0668" y="4576778"/>
              <a:ext cx="808014" cy="559741"/>
            </a:xfrm>
            <a:custGeom>
              <a:avLst/>
              <a:gdLst>
                <a:gd name="T0" fmla="*/ 137 w 151"/>
                <a:gd name="T1" fmla="*/ 105 h 105"/>
                <a:gd name="T2" fmla="*/ 13 w 151"/>
                <a:gd name="T3" fmla="*/ 105 h 105"/>
                <a:gd name="T4" fmla="*/ 0 w 151"/>
                <a:gd name="T5" fmla="*/ 92 h 105"/>
                <a:gd name="T6" fmla="*/ 0 w 151"/>
                <a:gd name="T7" fmla="*/ 13 h 105"/>
                <a:gd name="T8" fmla="*/ 13 w 151"/>
                <a:gd name="T9" fmla="*/ 0 h 105"/>
                <a:gd name="T10" fmla="*/ 137 w 151"/>
                <a:gd name="T11" fmla="*/ 0 h 105"/>
                <a:gd name="T12" fmla="*/ 151 w 151"/>
                <a:gd name="T13" fmla="*/ 13 h 105"/>
                <a:gd name="T14" fmla="*/ 151 w 151"/>
                <a:gd name="T15" fmla="*/ 92 h 105"/>
                <a:gd name="T16" fmla="*/ 137 w 151"/>
                <a:gd name="T17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105">
                  <a:moveTo>
                    <a:pt x="137" y="105"/>
                  </a:moveTo>
                  <a:cubicBezTo>
                    <a:pt x="13" y="105"/>
                    <a:pt x="13" y="105"/>
                    <a:pt x="13" y="105"/>
                  </a:cubicBezTo>
                  <a:cubicBezTo>
                    <a:pt x="6" y="105"/>
                    <a:pt x="0" y="99"/>
                    <a:pt x="0" y="9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5" y="0"/>
                    <a:pt x="151" y="6"/>
                    <a:pt x="151" y="13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9"/>
                    <a:pt x="145" y="105"/>
                    <a:pt x="137" y="105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5" name="Freeform 92">
              <a:extLst>
                <a:ext uri="{FF2B5EF4-FFF2-40B4-BE49-F238E27FC236}">
                  <a16:creationId xmlns:a16="http://schemas.microsoft.com/office/drawing/2014/main" id="{EE97F27B-EFFE-4EA6-80C4-3DFF19ABA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0668" y="4576778"/>
              <a:ext cx="808014" cy="74482"/>
            </a:xfrm>
            <a:custGeom>
              <a:avLst/>
              <a:gdLst>
                <a:gd name="T0" fmla="*/ 140 w 151"/>
                <a:gd name="T1" fmla="*/ 0 h 14"/>
                <a:gd name="T2" fmla="*/ 11 w 151"/>
                <a:gd name="T3" fmla="*/ 0 h 14"/>
                <a:gd name="T4" fmla="*/ 0 w 151"/>
                <a:gd name="T5" fmla="*/ 11 h 14"/>
                <a:gd name="T6" fmla="*/ 0 w 151"/>
                <a:gd name="T7" fmla="*/ 14 h 14"/>
                <a:gd name="T8" fmla="*/ 11 w 151"/>
                <a:gd name="T9" fmla="*/ 3 h 14"/>
                <a:gd name="T10" fmla="*/ 140 w 151"/>
                <a:gd name="T11" fmla="*/ 3 h 14"/>
                <a:gd name="T12" fmla="*/ 151 w 151"/>
                <a:gd name="T13" fmla="*/ 14 h 14"/>
                <a:gd name="T14" fmla="*/ 151 w 151"/>
                <a:gd name="T15" fmla="*/ 11 h 14"/>
                <a:gd name="T16" fmla="*/ 140 w 151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14">
                  <a:moveTo>
                    <a:pt x="14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8"/>
                    <a:pt x="5" y="3"/>
                    <a:pt x="11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6" y="3"/>
                    <a:pt x="151" y="8"/>
                    <a:pt x="151" y="14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5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6" name="Freeform 93">
              <a:extLst>
                <a:ext uri="{FF2B5EF4-FFF2-40B4-BE49-F238E27FC236}">
                  <a16:creationId xmlns:a16="http://schemas.microsoft.com/office/drawing/2014/main" id="{0DA3AACC-F34F-48C2-B067-4D71A44CB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595" y="4696400"/>
              <a:ext cx="203132" cy="327268"/>
            </a:xfrm>
            <a:custGeom>
              <a:avLst/>
              <a:gdLst>
                <a:gd name="T0" fmla="*/ 27 w 30"/>
                <a:gd name="T1" fmla="*/ 26 h 48"/>
                <a:gd name="T2" fmla="*/ 23 w 30"/>
                <a:gd name="T3" fmla="*/ 15 h 48"/>
                <a:gd name="T4" fmla="*/ 23 w 30"/>
                <a:gd name="T5" fmla="*/ 13 h 48"/>
                <a:gd name="T6" fmla="*/ 18 w 30"/>
                <a:gd name="T7" fmla="*/ 6 h 48"/>
                <a:gd name="T8" fmla="*/ 16 w 30"/>
                <a:gd name="T9" fmla="*/ 5 h 48"/>
                <a:gd name="T10" fmla="*/ 16 w 30"/>
                <a:gd name="T11" fmla="*/ 2 h 48"/>
                <a:gd name="T12" fmla="*/ 15 w 30"/>
                <a:gd name="T13" fmla="*/ 0 h 48"/>
                <a:gd name="T14" fmla="*/ 13 w 30"/>
                <a:gd name="T15" fmla="*/ 1 h 48"/>
                <a:gd name="T16" fmla="*/ 13 w 30"/>
                <a:gd name="T17" fmla="*/ 2 h 48"/>
                <a:gd name="T18" fmla="*/ 14 w 30"/>
                <a:gd name="T19" fmla="*/ 4 h 48"/>
                <a:gd name="T20" fmla="*/ 12 w 30"/>
                <a:gd name="T21" fmla="*/ 7 h 48"/>
                <a:gd name="T22" fmla="*/ 8 w 30"/>
                <a:gd name="T23" fmla="*/ 13 h 48"/>
                <a:gd name="T24" fmla="*/ 8 w 30"/>
                <a:gd name="T25" fmla="*/ 14 h 48"/>
                <a:gd name="T26" fmla="*/ 4 w 30"/>
                <a:gd name="T27" fmla="*/ 25 h 48"/>
                <a:gd name="T28" fmla="*/ 1 w 30"/>
                <a:gd name="T29" fmla="*/ 36 h 48"/>
                <a:gd name="T30" fmla="*/ 12 w 30"/>
                <a:gd name="T31" fmla="*/ 46 h 48"/>
                <a:gd name="T32" fmla="*/ 30 w 30"/>
                <a:gd name="T33" fmla="*/ 34 h 48"/>
                <a:gd name="T34" fmla="*/ 27 w 30"/>
                <a:gd name="T35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48">
                  <a:moveTo>
                    <a:pt x="27" y="26"/>
                  </a:moveTo>
                  <a:cubicBezTo>
                    <a:pt x="24" y="23"/>
                    <a:pt x="23" y="19"/>
                    <a:pt x="23" y="15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0"/>
                    <a:pt x="21" y="7"/>
                    <a:pt x="18" y="6"/>
                  </a:cubicBezTo>
                  <a:cubicBezTo>
                    <a:pt x="17" y="6"/>
                    <a:pt x="16" y="5"/>
                    <a:pt x="16" y="5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1"/>
                    <a:pt x="15" y="0"/>
                    <a:pt x="15" y="0"/>
                  </a:cubicBezTo>
                  <a:cubicBezTo>
                    <a:pt x="14" y="0"/>
                    <a:pt x="14" y="1"/>
                    <a:pt x="13" y="1"/>
                  </a:cubicBezTo>
                  <a:cubicBezTo>
                    <a:pt x="13" y="1"/>
                    <a:pt x="13" y="2"/>
                    <a:pt x="13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5"/>
                    <a:pt x="14" y="6"/>
                    <a:pt x="12" y="7"/>
                  </a:cubicBezTo>
                  <a:cubicBezTo>
                    <a:pt x="10" y="8"/>
                    <a:pt x="8" y="10"/>
                    <a:pt x="8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8"/>
                    <a:pt x="7" y="22"/>
                    <a:pt x="4" y="25"/>
                  </a:cubicBezTo>
                  <a:cubicBezTo>
                    <a:pt x="1" y="28"/>
                    <a:pt x="0" y="32"/>
                    <a:pt x="1" y="36"/>
                  </a:cubicBezTo>
                  <a:cubicBezTo>
                    <a:pt x="2" y="41"/>
                    <a:pt x="7" y="45"/>
                    <a:pt x="12" y="46"/>
                  </a:cubicBezTo>
                  <a:cubicBezTo>
                    <a:pt x="22" y="48"/>
                    <a:pt x="30" y="42"/>
                    <a:pt x="30" y="34"/>
                  </a:cubicBezTo>
                  <a:cubicBezTo>
                    <a:pt x="30" y="31"/>
                    <a:pt x="29" y="28"/>
                    <a:pt x="27" y="26"/>
                  </a:cubicBezTo>
                  <a:close/>
                </a:path>
              </a:pathLst>
            </a:custGeom>
            <a:solidFill>
              <a:srgbClr val="FD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7" name="Freeform 94">
              <a:extLst>
                <a:ext uri="{FF2B5EF4-FFF2-40B4-BE49-F238E27FC236}">
                  <a16:creationId xmlns:a16="http://schemas.microsoft.com/office/drawing/2014/main" id="{9147A215-1E2B-4803-8966-17903D163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9458" y="3854531"/>
              <a:ext cx="2744537" cy="1749191"/>
            </a:xfrm>
            <a:custGeom>
              <a:avLst/>
              <a:gdLst>
                <a:gd name="T0" fmla="*/ 450 w 513"/>
                <a:gd name="T1" fmla="*/ 327 h 327"/>
                <a:gd name="T2" fmla="*/ 63 w 513"/>
                <a:gd name="T3" fmla="*/ 327 h 327"/>
                <a:gd name="T4" fmla="*/ 0 w 513"/>
                <a:gd name="T5" fmla="*/ 264 h 327"/>
                <a:gd name="T6" fmla="*/ 63 w 513"/>
                <a:gd name="T7" fmla="*/ 200 h 327"/>
                <a:gd name="T8" fmla="*/ 163 w 513"/>
                <a:gd name="T9" fmla="*/ 200 h 327"/>
                <a:gd name="T10" fmla="*/ 163 w 513"/>
                <a:gd name="T11" fmla="*/ 204 h 327"/>
                <a:gd name="T12" fmla="*/ 63 w 513"/>
                <a:gd name="T13" fmla="*/ 204 h 327"/>
                <a:gd name="T14" fmla="*/ 4 w 513"/>
                <a:gd name="T15" fmla="*/ 264 h 327"/>
                <a:gd name="T16" fmla="*/ 63 w 513"/>
                <a:gd name="T17" fmla="*/ 323 h 327"/>
                <a:gd name="T18" fmla="*/ 450 w 513"/>
                <a:gd name="T19" fmla="*/ 323 h 327"/>
                <a:gd name="T20" fmla="*/ 509 w 513"/>
                <a:gd name="T21" fmla="*/ 264 h 327"/>
                <a:gd name="T22" fmla="*/ 509 w 513"/>
                <a:gd name="T23" fmla="*/ 63 h 327"/>
                <a:gd name="T24" fmla="*/ 450 w 513"/>
                <a:gd name="T25" fmla="*/ 4 h 327"/>
                <a:gd name="T26" fmla="*/ 423 w 513"/>
                <a:gd name="T27" fmla="*/ 4 h 327"/>
                <a:gd name="T28" fmla="*/ 423 w 513"/>
                <a:gd name="T29" fmla="*/ 0 h 327"/>
                <a:gd name="T30" fmla="*/ 450 w 513"/>
                <a:gd name="T31" fmla="*/ 0 h 327"/>
                <a:gd name="T32" fmla="*/ 513 w 513"/>
                <a:gd name="T33" fmla="*/ 63 h 327"/>
                <a:gd name="T34" fmla="*/ 513 w 513"/>
                <a:gd name="T35" fmla="*/ 264 h 327"/>
                <a:gd name="T36" fmla="*/ 450 w 513"/>
                <a:gd name="T37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3" h="327">
                  <a:moveTo>
                    <a:pt x="450" y="327"/>
                  </a:moveTo>
                  <a:cubicBezTo>
                    <a:pt x="63" y="327"/>
                    <a:pt x="63" y="327"/>
                    <a:pt x="63" y="327"/>
                  </a:cubicBezTo>
                  <a:cubicBezTo>
                    <a:pt x="28" y="327"/>
                    <a:pt x="0" y="298"/>
                    <a:pt x="0" y="264"/>
                  </a:cubicBezTo>
                  <a:cubicBezTo>
                    <a:pt x="0" y="229"/>
                    <a:pt x="28" y="200"/>
                    <a:pt x="63" y="200"/>
                  </a:cubicBezTo>
                  <a:cubicBezTo>
                    <a:pt x="163" y="200"/>
                    <a:pt x="163" y="200"/>
                    <a:pt x="163" y="200"/>
                  </a:cubicBezTo>
                  <a:cubicBezTo>
                    <a:pt x="163" y="204"/>
                    <a:pt x="163" y="204"/>
                    <a:pt x="163" y="204"/>
                  </a:cubicBezTo>
                  <a:cubicBezTo>
                    <a:pt x="63" y="204"/>
                    <a:pt x="63" y="204"/>
                    <a:pt x="63" y="204"/>
                  </a:cubicBezTo>
                  <a:cubicBezTo>
                    <a:pt x="31" y="204"/>
                    <a:pt x="4" y="231"/>
                    <a:pt x="4" y="264"/>
                  </a:cubicBezTo>
                  <a:cubicBezTo>
                    <a:pt x="4" y="296"/>
                    <a:pt x="31" y="323"/>
                    <a:pt x="63" y="323"/>
                  </a:cubicBezTo>
                  <a:cubicBezTo>
                    <a:pt x="450" y="323"/>
                    <a:pt x="450" y="323"/>
                    <a:pt x="450" y="323"/>
                  </a:cubicBezTo>
                  <a:cubicBezTo>
                    <a:pt x="483" y="323"/>
                    <a:pt x="509" y="296"/>
                    <a:pt x="509" y="264"/>
                  </a:cubicBezTo>
                  <a:cubicBezTo>
                    <a:pt x="509" y="63"/>
                    <a:pt x="509" y="63"/>
                    <a:pt x="509" y="63"/>
                  </a:cubicBezTo>
                  <a:cubicBezTo>
                    <a:pt x="509" y="30"/>
                    <a:pt x="483" y="4"/>
                    <a:pt x="450" y="4"/>
                  </a:cubicBezTo>
                  <a:cubicBezTo>
                    <a:pt x="423" y="4"/>
                    <a:pt x="423" y="4"/>
                    <a:pt x="423" y="4"/>
                  </a:cubicBezTo>
                  <a:cubicBezTo>
                    <a:pt x="423" y="0"/>
                    <a:pt x="423" y="0"/>
                    <a:pt x="423" y="0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85" y="0"/>
                    <a:pt x="513" y="28"/>
                    <a:pt x="513" y="63"/>
                  </a:cubicBezTo>
                  <a:cubicBezTo>
                    <a:pt x="513" y="264"/>
                    <a:pt x="513" y="264"/>
                    <a:pt x="513" y="264"/>
                  </a:cubicBezTo>
                  <a:cubicBezTo>
                    <a:pt x="513" y="298"/>
                    <a:pt x="485" y="327"/>
                    <a:pt x="450" y="32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8" name="Freeform 95">
              <a:extLst>
                <a:ext uri="{FF2B5EF4-FFF2-40B4-BE49-F238E27FC236}">
                  <a16:creationId xmlns:a16="http://schemas.microsoft.com/office/drawing/2014/main" id="{78A93123-4861-43B2-90D0-2A161B2A86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79" y="4249510"/>
              <a:ext cx="503316" cy="769644"/>
            </a:xfrm>
            <a:custGeom>
              <a:avLst/>
              <a:gdLst>
                <a:gd name="T0" fmla="*/ 0 w 94"/>
                <a:gd name="T1" fmla="*/ 6 h 144"/>
                <a:gd name="T2" fmla="*/ 40 w 94"/>
                <a:gd name="T3" fmla="*/ 85 h 144"/>
                <a:gd name="T4" fmla="*/ 50 w 94"/>
                <a:gd name="T5" fmla="*/ 131 h 144"/>
                <a:gd name="T6" fmla="*/ 86 w 94"/>
                <a:gd name="T7" fmla="*/ 124 h 144"/>
                <a:gd name="T8" fmla="*/ 78 w 94"/>
                <a:gd name="T9" fmla="*/ 53 h 144"/>
                <a:gd name="T10" fmla="*/ 0 w 94"/>
                <a:gd name="T11" fmla="*/ 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144">
                  <a:moveTo>
                    <a:pt x="0" y="6"/>
                  </a:moveTo>
                  <a:cubicBezTo>
                    <a:pt x="0" y="6"/>
                    <a:pt x="45" y="56"/>
                    <a:pt x="40" y="85"/>
                  </a:cubicBezTo>
                  <a:cubicBezTo>
                    <a:pt x="36" y="102"/>
                    <a:pt x="41" y="119"/>
                    <a:pt x="50" y="131"/>
                  </a:cubicBezTo>
                  <a:cubicBezTo>
                    <a:pt x="60" y="144"/>
                    <a:pt x="81" y="140"/>
                    <a:pt x="86" y="124"/>
                  </a:cubicBezTo>
                  <a:cubicBezTo>
                    <a:pt x="92" y="108"/>
                    <a:pt x="94" y="83"/>
                    <a:pt x="78" y="53"/>
                  </a:cubicBezTo>
                  <a:cubicBezTo>
                    <a:pt x="50" y="0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1C9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9" name="Freeform 96">
              <a:extLst>
                <a:ext uri="{FF2B5EF4-FFF2-40B4-BE49-F238E27FC236}">
                  <a16:creationId xmlns:a16="http://schemas.microsoft.com/office/drawing/2014/main" id="{F90D5BFB-5765-49E3-B519-6AD02242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79" y="4249510"/>
              <a:ext cx="503316" cy="769644"/>
            </a:xfrm>
            <a:custGeom>
              <a:avLst/>
              <a:gdLst>
                <a:gd name="T0" fmla="*/ 0 w 94"/>
                <a:gd name="T1" fmla="*/ 6 h 144"/>
                <a:gd name="T2" fmla="*/ 40 w 94"/>
                <a:gd name="T3" fmla="*/ 85 h 144"/>
                <a:gd name="T4" fmla="*/ 50 w 94"/>
                <a:gd name="T5" fmla="*/ 131 h 144"/>
                <a:gd name="T6" fmla="*/ 86 w 94"/>
                <a:gd name="T7" fmla="*/ 124 h 144"/>
                <a:gd name="T8" fmla="*/ 78 w 94"/>
                <a:gd name="T9" fmla="*/ 53 h 144"/>
                <a:gd name="T10" fmla="*/ 0 w 94"/>
                <a:gd name="T11" fmla="*/ 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144">
                  <a:moveTo>
                    <a:pt x="0" y="6"/>
                  </a:moveTo>
                  <a:cubicBezTo>
                    <a:pt x="0" y="6"/>
                    <a:pt x="45" y="56"/>
                    <a:pt x="40" y="85"/>
                  </a:cubicBezTo>
                  <a:cubicBezTo>
                    <a:pt x="36" y="102"/>
                    <a:pt x="41" y="119"/>
                    <a:pt x="50" y="131"/>
                  </a:cubicBezTo>
                  <a:cubicBezTo>
                    <a:pt x="60" y="144"/>
                    <a:pt x="81" y="140"/>
                    <a:pt x="86" y="124"/>
                  </a:cubicBezTo>
                  <a:cubicBezTo>
                    <a:pt x="92" y="108"/>
                    <a:pt x="94" y="83"/>
                    <a:pt x="78" y="53"/>
                  </a:cubicBezTo>
                  <a:cubicBezTo>
                    <a:pt x="50" y="0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0" name="Freeform 97">
              <a:extLst>
                <a:ext uri="{FF2B5EF4-FFF2-40B4-BE49-F238E27FC236}">
                  <a16:creationId xmlns:a16="http://schemas.microsoft.com/office/drawing/2014/main" id="{F2121973-D3E1-42AA-BD19-77EAFE000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79" y="4281108"/>
              <a:ext cx="363380" cy="749331"/>
            </a:xfrm>
            <a:custGeom>
              <a:avLst/>
              <a:gdLst>
                <a:gd name="T0" fmla="*/ 40 w 68"/>
                <a:gd name="T1" fmla="*/ 79 h 140"/>
                <a:gd name="T2" fmla="*/ 50 w 68"/>
                <a:gd name="T3" fmla="*/ 125 h 140"/>
                <a:gd name="T4" fmla="*/ 51 w 68"/>
                <a:gd name="T5" fmla="*/ 126 h 140"/>
                <a:gd name="T6" fmla="*/ 57 w 68"/>
                <a:gd name="T7" fmla="*/ 138 h 140"/>
                <a:gd name="T8" fmla="*/ 57 w 68"/>
                <a:gd name="T9" fmla="*/ 140 h 140"/>
                <a:gd name="T10" fmla="*/ 68 w 68"/>
                <a:gd name="T11" fmla="*/ 140 h 140"/>
                <a:gd name="T12" fmla="*/ 65 w 68"/>
                <a:gd name="T13" fmla="*/ 103 h 140"/>
                <a:gd name="T14" fmla="*/ 65 w 68"/>
                <a:gd name="T15" fmla="*/ 97 h 140"/>
                <a:gd name="T16" fmla="*/ 65 w 68"/>
                <a:gd name="T17" fmla="*/ 97 h 140"/>
                <a:gd name="T18" fmla="*/ 65 w 68"/>
                <a:gd name="T19" fmla="*/ 97 h 140"/>
                <a:gd name="T20" fmla="*/ 52 w 68"/>
                <a:gd name="T21" fmla="*/ 47 h 140"/>
                <a:gd name="T22" fmla="*/ 1 w 68"/>
                <a:gd name="T23" fmla="*/ 0 h 140"/>
                <a:gd name="T24" fmla="*/ 0 w 68"/>
                <a:gd name="T25" fmla="*/ 0 h 140"/>
                <a:gd name="T26" fmla="*/ 40 w 68"/>
                <a:gd name="T27" fmla="*/ 7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8" h="140">
                  <a:moveTo>
                    <a:pt x="40" y="79"/>
                  </a:moveTo>
                  <a:cubicBezTo>
                    <a:pt x="36" y="96"/>
                    <a:pt x="41" y="113"/>
                    <a:pt x="50" y="125"/>
                  </a:cubicBezTo>
                  <a:cubicBezTo>
                    <a:pt x="50" y="125"/>
                    <a:pt x="51" y="126"/>
                    <a:pt x="51" y="126"/>
                  </a:cubicBezTo>
                  <a:cubicBezTo>
                    <a:pt x="54" y="129"/>
                    <a:pt x="56" y="134"/>
                    <a:pt x="57" y="138"/>
                  </a:cubicBezTo>
                  <a:cubicBezTo>
                    <a:pt x="57" y="139"/>
                    <a:pt x="57" y="140"/>
                    <a:pt x="57" y="140"/>
                  </a:cubicBezTo>
                  <a:cubicBezTo>
                    <a:pt x="68" y="140"/>
                    <a:pt x="68" y="140"/>
                    <a:pt x="68" y="140"/>
                  </a:cubicBezTo>
                  <a:cubicBezTo>
                    <a:pt x="65" y="125"/>
                    <a:pt x="65" y="111"/>
                    <a:pt x="65" y="103"/>
                  </a:cubicBezTo>
                  <a:cubicBezTo>
                    <a:pt x="65" y="101"/>
                    <a:pt x="65" y="99"/>
                    <a:pt x="65" y="97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5" y="83"/>
                    <a:pt x="62" y="66"/>
                    <a:pt x="52" y="47"/>
                  </a:cubicBezTo>
                  <a:cubicBezTo>
                    <a:pt x="37" y="19"/>
                    <a:pt x="18" y="6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45" y="50"/>
                    <a:pt x="40" y="79"/>
                  </a:cubicBezTo>
                  <a:close/>
                </a:path>
              </a:pathLst>
            </a:custGeom>
            <a:solidFill>
              <a:srgbClr val="888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1" name="Freeform 98">
              <a:extLst>
                <a:ext uri="{FF2B5EF4-FFF2-40B4-BE49-F238E27FC236}">
                  <a16:creationId xmlns:a16="http://schemas.microsoft.com/office/drawing/2014/main" id="{A459B372-27D6-43BC-B6C2-7023F1534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074" y="4398473"/>
              <a:ext cx="455918" cy="636480"/>
            </a:xfrm>
            <a:custGeom>
              <a:avLst/>
              <a:gdLst>
                <a:gd name="T0" fmla="*/ 85 w 85"/>
                <a:gd name="T1" fmla="*/ 9 h 119"/>
                <a:gd name="T2" fmla="*/ 46 w 85"/>
                <a:gd name="T3" fmla="*/ 72 h 119"/>
                <a:gd name="T4" fmla="*/ 33 w 85"/>
                <a:gd name="T5" fmla="*/ 109 h 119"/>
                <a:gd name="T6" fmla="*/ 4 w 85"/>
                <a:gd name="T7" fmla="*/ 100 h 119"/>
                <a:gd name="T8" fmla="*/ 16 w 85"/>
                <a:gd name="T9" fmla="*/ 42 h 119"/>
                <a:gd name="T10" fmla="*/ 85 w 85"/>
                <a:gd name="T11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119">
                  <a:moveTo>
                    <a:pt x="85" y="9"/>
                  </a:moveTo>
                  <a:cubicBezTo>
                    <a:pt x="85" y="9"/>
                    <a:pt x="43" y="47"/>
                    <a:pt x="46" y="72"/>
                  </a:cubicBezTo>
                  <a:cubicBezTo>
                    <a:pt x="47" y="86"/>
                    <a:pt x="42" y="100"/>
                    <a:pt x="33" y="109"/>
                  </a:cubicBezTo>
                  <a:cubicBezTo>
                    <a:pt x="24" y="119"/>
                    <a:pt x="7" y="114"/>
                    <a:pt x="4" y="100"/>
                  </a:cubicBezTo>
                  <a:cubicBezTo>
                    <a:pt x="0" y="86"/>
                    <a:pt x="0" y="66"/>
                    <a:pt x="16" y="42"/>
                  </a:cubicBezTo>
                  <a:cubicBezTo>
                    <a:pt x="44" y="0"/>
                    <a:pt x="85" y="9"/>
                    <a:pt x="85" y="9"/>
                  </a:cubicBezTo>
                  <a:close/>
                </a:path>
              </a:pathLst>
            </a:custGeom>
            <a:solidFill>
              <a:srgbClr val="1C9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2" name="Freeform 99">
              <a:extLst>
                <a:ext uri="{FF2B5EF4-FFF2-40B4-BE49-F238E27FC236}">
                  <a16:creationId xmlns:a16="http://schemas.microsoft.com/office/drawing/2014/main" id="{BAC98D65-B781-4747-A2D7-FAA0CA0E8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074" y="4398473"/>
              <a:ext cx="455918" cy="636480"/>
            </a:xfrm>
            <a:custGeom>
              <a:avLst/>
              <a:gdLst>
                <a:gd name="T0" fmla="*/ 85 w 85"/>
                <a:gd name="T1" fmla="*/ 9 h 119"/>
                <a:gd name="T2" fmla="*/ 46 w 85"/>
                <a:gd name="T3" fmla="*/ 72 h 119"/>
                <a:gd name="T4" fmla="*/ 33 w 85"/>
                <a:gd name="T5" fmla="*/ 109 h 119"/>
                <a:gd name="T6" fmla="*/ 4 w 85"/>
                <a:gd name="T7" fmla="*/ 100 h 119"/>
                <a:gd name="T8" fmla="*/ 16 w 85"/>
                <a:gd name="T9" fmla="*/ 42 h 119"/>
                <a:gd name="T10" fmla="*/ 85 w 85"/>
                <a:gd name="T11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119">
                  <a:moveTo>
                    <a:pt x="85" y="9"/>
                  </a:moveTo>
                  <a:cubicBezTo>
                    <a:pt x="85" y="9"/>
                    <a:pt x="43" y="47"/>
                    <a:pt x="46" y="72"/>
                  </a:cubicBezTo>
                  <a:cubicBezTo>
                    <a:pt x="47" y="86"/>
                    <a:pt x="42" y="100"/>
                    <a:pt x="33" y="109"/>
                  </a:cubicBezTo>
                  <a:cubicBezTo>
                    <a:pt x="24" y="119"/>
                    <a:pt x="7" y="114"/>
                    <a:pt x="4" y="100"/>
                  </a:cubicBezTo>
                  <a:cubicBezTo>
                    <a:pt x="0" y="86"/>
                    <a:pt x="0" y="66"/>
                    <a:pt x="16" y="42"/>
                  </a:cubicBezTo>
                  <a:cubicBezTo>
                    <a:pt x="44" y="0"/>
                    <a:pt x="85" y="9"/>
                    <a:pt x="85" y="9"/>
                  </a:cubicBezTo>
                  <a:close/>
                </a:path>
              </a:pathLst>
            </a:custGeom>
            <a:solidFill>
              <a:srgbClr val="888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3" name="Freeform 100">
              <a:extLst>
                <a:ext uri="{FF2B5EF4-FFF2-40B4-BE49-F238E27FC236}">
                  <a16:creationId xmlns:a16="http://schemas.microsoft.com/office/drawing/2014/main" id="{6858E2EF-8FCD-4355-9BC2-13B56AA1C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2125" y="4448128"/>
              <a:ext cx="358866" cy="582311"/>
            </a:xfrm>
            <a:custGeom>
              <a:avLst/>
              <a:gdLst>
                <a:gd name="T0" fmla="*/ 9 w 67"/>
                <a:gd name="T1" fmla="*/ 109 h 109"/>
                <a:gd name="T2" fmla="*/ 14 w 67"/>
                <a:gd name="T3" fmla="*/ 101 h 109"/>
                <a:gd name="T4" fmla="*/ 15 w 67"/>
                <a:gd name="T5" fmla="*/ 100 h 109"/>
                <a:gd name="T6" fmla="*/ 28 w 67"/>
                <a:gd name="T7" fmla="*/ 63 h 109"/>
                <a:gd name="T8" fmla="*/ 67 w 67"/>
                <a:gd name="T9" fmla="*/ 0 h 109"/>
                <a:gd name="T10" fmla="*/ 66 w 67"/>
                <a:gd name="T11" fmla="*/ 0 h 109"/>
                <a:gd name="T12" fmla="*/ 20 w 67"/>
                <a:gd name="T13" fmla="*/ 35 h 109"/>
                <a:gd name="T14" fmla="*/ 5 w 67"/>
                <a:gd name="T15" fmla="*/ 76 h 109"/>
                <a:gd name="T16" fmla="*/ 5 w 67"/>
                <a:gd name="T17" fmla="*/ 76 h 109"/>
                <a:gd name="T18" fmla="*/ 5 w 67"/>
                <a:gd name="T19" fmla="*/ 76 h 109"/>
                <a:gd name="T20" fmla="*/ 5 w 67"/>
                <a:gd name="T21" fmla="*/ 81 h 109"/>
                <a:gd name="T22" fmla="*/ 0 w 67"/>
                <a:gd name="T23" fmla="*/ 109 h 109"/>
                <a:gd name="T24" fmla="*/ 9 w 67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109">
                  <a:moveTo>
                    <a:pt x="9" y="109"/>
                  </a:moveTo>
                  <a:cubicBezTo>
                    <a:pt x="10" y="106"/>
                    <a:pt x="12" y="103"/>
                    <a:pt x="14" y="101"/>
                  </a:cubicBezTo>
                  <a:cubicBezTo>
                    <a:pt x="15" y="101"/>
                    <a:pt x="15" y="100"/>
                    <a:pt x="15" y="100"/>
                  </a:cubicBezTo>
                  <a:cubicBezTo>
                    <a:pt x="24" y="91"/>
                    <a:pt x="29" y="77"/>
                    <a:pt x="28" y="63"/>
                  </a:cubicBezTo>
                  <a:cubicBezTo>
                    <a:pt x="25" y="38"/>
                    <a:pt x="67" y="0"/>
                    <a:pt x="67" y="0"/>
                  </a:cubicBezTo>
                  <a:cubicBezTo>
                    <a:pt x="67" y="0"/>
                    <a:pt x="67" y="0"/>
                    <a:pt x="66" y="0"/>
                  </a:cubicBezTo>
                  <a:cubicBezTo>
                    <a:pt x="52" y="3"/>
                    <a:pt x="35" y="13"/>
                    <a:pt x="20" y="35"/>
                  </a:cubicBezTo>
                  <a:cubicBezTo>
                    <a:pt x="10" y="50"/>
                    <a:pt x="6" y="64"/>
                    <a:pt x="5" y="76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5" y="78"/>
                    <a:pt x="5" y="79"/>
                    <a:pt x="5" y="81"/>
                  </a:cubicBezTo>
                  <a:cubicBezTo>
                    <a:pt x="4" y="87"/>
                    <a:pt x="3" y="97"/>
                    <a:pt x="0" y="109"/>
                  </a:cubicBezTo>
                  <a:lnTo>
                    <a:pt x="9" y="109"/>
                  </a:ln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4" name="Freeform 101">
              <a:extLst>
                <a:ext uri="{FF2B5EF4-FFF2-40B4-BE49-F238E27FC236}">
                  <a16:creationId xmlns:a16="http://schemas.microsoft.com/office/drawing/2014/main" id="{23D95738-55C6-477F-89FE-FCB00D1BE1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6423" y="4967242"/>
              <a:ext cx="358866" cy="442376"/>
            </a:xfrm>
            <a:custGeom>
              <a:avLst/>
              <a:gdLst>
                <a:gd name="T0" fmla="*/ 47 w 67"/>
                <a:gd name="T1" fmla="*/ 83 h 83"/>
                <a:gd name="T2" fmla="*/ 67 w 67"/>
                <a:gd name="T3" fmla="*/ 63 h 83"/>
                <a:gd name="T4" fmla="*/ 67 w 67"/>
                <a:gd name="T5" fmla="*/ 63 h 83"/>
                <a:gd name="T6" fmla="*/ 67 w 67"/>
                <a:gd name="T7" fmla="*/ 0 h 83"/>
                <a:gd name="T8" fmla="*/ 0 w 67"/>
                <a:gd name="T9" fmla="*/ 0 h 83"/>
                <a:gd name="T10" fmla="*/ 0 w 67"/>
                <a:gd name="T11" fmla="*/ 63 h 83"/>
                <a:gd name="T12" fmla="*/ 0 w 67"/>
                <a:gd name="T13" fmla="*/ 63 h 83"/>
                <a:gd name="T14" fmla="*/ 21 w 67"/>
                <a:gd name="T15" fmla="*/ 83 h 83"/>
                <a:gd name="T16" fmla="*/ 47 w 67"/>
                <a:gd name="T1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3">
                  <a:moveTo>
                    <a:pt x="47" y="83"/>
                  </a:moveTo>
                  <a:cubicBezTo>
                    <a:pt x="58" y="83"/>
                    <a:pt x="67" y="74"/>
                    <a:pt x="67" y="63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74"/>
                    <a:pt x="10" y="83"/>
                    <a:pt x="21" y="83"/>
                  </a:cubicBezTo>
                  <a:lnTo>
                    <a:pt x="47" y="83"/>
                  </a:ln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5" name="Freeform 102">
              <a:extLst>
                <a:ext uri="{FF2B5EF4-FFF2-40B4-BE49-F238E27FC236}">
                  <a16:creationId xmlns:a16="http://schemas.microsoft.com/office/drawing/2014/main" id="{66AC523B-92D5-47A9-AFDC-7EBB055D7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840" y="4967242"/>
              <a:ext cx="144449" cy="442376"/>
            </a:xfrm>
            <a:custGeom>
              <a:avLst/>
              <a:gdLst>
                <a:gd name="T0" fmla="*/ 7 w 27"/>
                <a:gd name="T1" fmla="*/ 83 h 83"/>
                <a:gd name="T2" fmla="*/ 27 w 27"/>
                <a:gd name="T3" fmla="*/ 63 h 83"/>
                <a:gd name="T4" fmla="*/ 27 w 27"/>
                <a:gd name="T5" fmla="*/ 63 h 83"/>
                <a:gd name="T6" fmla="*/ 27 w 27"/>
                <a:gd name="T7" fmla="*/ 0 h 83"/>
                <a:gd name="T8" fmla="*/ 7 w 27"/>
                <a:gd name="T9" fmla="*/ 0 h 83"/>
                <a:gd name="T10" fmla="*/ 7 w 27"/>
                <a:gd name="T11" fmla="*/ 63 h 83"/>
                <a:gd name="T12" fmla="*/ 0 w 27"/>
                <a:gd name="T13" fmla="*/ 83 h 83"/>
                <a:gd name="T14" fmla="*/ 7 w 27"/>
                <a:gd name="T1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83">
                  <a:moveTo>
                    <a:pt x="7" y="83"/>
                  </a:moveTo>
                  <a:cubicBezTo>
                    <a:pt x="18" y="83"/>
                    <a:pt x="27" y="7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70"/>
                    <a:pt x="5" y="77"/>
                    <a:pt x="0" y="83"/>
                  </a:cubicBezTo>
                  <a:lnTo>
                    <a:pt x="7" y="83"/>
                  </a:lnTo>
                  <a:close/>
                </a:path>
              </a:pathLst>
            </a:custGeom>
            <a:solidFill>
              <a:srgbClr val="9696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6" name="Rectangle 103">
              <a:extLst>
                <a:ext uri="{FF2B5EF4-FFF2-40B4-BE49-F238E27FC236}">
                  <a16:creationId xmlns:a16="http://schemas.microsoft.com/office/drawing/2014/main" id="{FEF81315-2BF6-4E1C-ABB9-8BE38CBCB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6423" y="5084607"/>
              <a:ext cx="358866" cy="90281"/>
            </a:xfrm>
            <a:prstGeom prst="rect">
              <a:avLst/>
            </a:prstGeom>
            <a:solidFill>
              <a:srgbClr val="9696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7" name="Rectangle 104">
              <a:extLst>
                <a:ext uri="{FF2B5EF4-FFF2-40B4-BE49-F238E27FC236}">
                  <a16:creationId xmlns:a16="http://schemas.microsoft.com/office/drawing/2014/main" id="{58A573E0-015B-47A2-AB68-EB4F8A0BB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6423" y="5073322"/>
              <a:ext cx="358866" cy="11285"/>
            </a:xfrm>
            <a:prstGeom prst="rect">
              <a:avLst/>
            </a:prstGeom>
            <a:solidFill>
              <a:srgbClr val="E4F2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A83E60B0-6B0B-40C2-8C2C-DD9C76899E9F}"/>
                </a:ext>
              </a:extLst>
            </p:cNvPr>
            <p:cNvSpPr/>
            <p:nvPr/>
          </p:nvSpPr>
          <p:spPr>
            <a:xfrm>
              <a:off x="5900660" y="4707355"/>
              <a:ext cx="375487" cy="3754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127000" dist="508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solidFill>
                    <a:schemeClr val="bg1"/>
                  </a:solidFill>
                  <a:latin typeface="Segoe UI Light" panose="020B0502040204020203" pitchFamily="34" charset="0"/>
                  <a:ea typeface="Roboto Medium" charset="0"/>
                  <a:cs typeface="Segoe UI Light" panose="020B0502040204020203" pitchFamily="34" charset="0"/>
                  <a:sym typeface="Wingdings 3" panose="05040102010807070707" pitchFamily="18" charset="2"/>
                </a:rPr>
                <a:t></a:t>
              </a:r>
              <a:endParaRPr lang="en-US" sz="1050" b="1" dirty="0">
                <a:solidFill>
                  <a:schemeClr val="bg1"/>
                </a:solidFill>
                <a:latin typeface="Segoe UI Light" panose="020B0502040204020203" pitchFamily="34" charset="0"/>
                <a:ea typeface="Roboto Medium" charset="0"/>
                <a:cs typeface="Segoe UI Light" panose="020B0502040204020203" pitchFamily="34" charset="0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FE6C102-15FC-4750-A1DC-58617A704298}"/>
                </a:ext>
              </a:extLst>
            </p:cNvPr>
            <p:cNvSpPr/>
            <p:nvPr/>
          </p:nvSpPr>
          <p:spPr>
            <a:xfrm>
              <a:off x="5432275" y="4707355"/>
              <a:ext cx="375487" cy="3754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508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solidFill>
                    <a:schemeClr val="accent3"/>
                  </a:solidFill>
                  <a:latin typeface="Segoe UI Light" panose="020B0502040204020203" pitchFamily="34" charset="0"/>
                  <a:ea typeface="Roboto Medium" charset="0"/>
                  <a:cs typeface="Segoe UI Light" panose="020B0502040204020203" pitchFamily="34" charset="0"/>
                  <a:sym typeface="Wingdings 3" panose="05040102010807070707" pitchFamily="18" charset="2"/>
                </a:rPr>
                <a:t></a:t>
              </a:r>
              <a:endParaRPr lang="en-US" sz="1050" b="1" dirty="0">
                <a:solidFill>
                  <a:schemeClr val="accent3"/>
                </a:solidFill>
                <a:latin typeface="Segoe UI Light" panose="020B0502040204020203" pitchFamily="34" charset="0"/>
                <a:ea typeface="Roboto Medium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53F1309-9B79-4CB6-9A23-D8E34A54E0AD}"/>
              </a:ext>
            </a:extLst>
          </p:cNvPr>
          <p:cNvGrpSpPr/>
          <p:nvPr/>
        </p:nvGrpSpPr>
        <p:grpSpPr>
          <a:xfrm>
            <a:off x="4446959" y="1875894"/>
            <a:ext cx="1081113" cy="936663"/>
            <a:chOff x="4461630" y="2008289"/>
            <a:chExt cx="1081113" cy="936663"/>
          </a:xfrm>
        </p:grpSpPr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5B7A4C36-E3B5-43F8-A809-1CB4D6FAB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1630" y="2051172"/>
              <a:ext cx="1049515" cy="893780"/>
            </a:xfrm>
            <a:custGeom>
              <a:avLst/>
              <a:gdLst>
                <a:gd name="T0" fmla="*/ 196 w 196"/>
                <a:gd name="T1" fmla="*/ 27 h 167"/>
                <a:gd name="T2" fmla="*/ 169 w 196"/>
                <a:gd name="T3" fmla="*/ 0 h 167"/>
                <a:gd name="T4" fmla="*/ 27 w 196"/>
                <a:gd name="T5" fmla="*/ 0 h 167"/>
                <a:gd name="T6" fmla="*/ 0 w 196"/>
                <a:gd name="T7" fmla="*/ 27 h 167"/>
                <a:gd name="T8" fmla="*/ 0 w 196"/>
                <a:gd name="T9" fmla="*/ 117 h 167"/>
                <a:gd name="T10" fmla="*/ 27 w 196"/>
                <a:gd name="T11" fmla="*/ 144 h 167"/>
                <a:gd name="T12" fmla="*/ 69 w 196"/>
                <a:gd name="T13" fmla="*/ 144 h 167"/>
                <a:gd name="T14" fmla="*/ 87 w 196"/>
                <a:gd name="T15" fmla="*/ 154 h 167"/>
                <a:gd name="T16" fmla="*/ 95 w 196"/>
                <a:gd name="T17" fmla="*/ 166 h 167"/>
                <a:gd name="T18" fmla="*/ 98 w 196"/>
                <a:gd name="T19" fmla="*/ 167 h 167"/>
                <a:gd name="T20" fmla="*/ 101 w 196"/>
                <a:gd name="T21" fmla="*/ 166 h 167"/>
                <a:gd name="T22" fmla="*/ 109 w 196"/>
                <a:gd name="T23" fmla="*/ 154 h 167"/>
                <a:gd name="T24" fmla="*/ 127 w 196"/>
                <a:gd name="T25" fmla="*/ 144 h 167"/>
                <a:gd name="T26" fmla="*/ 169 w 196"/>
                <a:gd name="T27" fmla="*/ 144 h 167"/>
                <a:gd name="T28" fmla="*/ 196 w 196"/>
                <a:gd name="T29" fmla="*/ 117 h 167"/>
                <a:gd name="T30" fmla="*/ 196 w 196"/>
                <a:gd name="T31" fmla="*/ 2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6" h="167">
                  <a:moveTo>
                    <a:pt x="196" y="27"/>
                  </a:moveTo>
                  <a:cubicBezTo>
                    <a:pt x="196" y="12"/>
                    <a:pt x="184" y="0"/>
                    <a:pt x="16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2"/>
                    <a:pt x="12" y="144"/>
                    <a:pt x="27" y="144"/>
                  </a:cubicBezTo>
                  <a:cubicBezTo>
                    <a:pt x="69" y="144"/>
                    <a:pt x="69" y="144"/>
                    <a:pt x="69" y="144"/>
                  </a:cubicBezTo>
                  <a:cubicBezTo>
                    <a:pt x="76" y="144"/>
                    <a:pt x="83" y="148"/>
                    <a:pt x="87" y="154"/>
                  </a:cubicBezTo>
                  <a:cubicBezTo>
                    <a:pt x="95" y="166"/>
                    <a:pt x="95" y="166"/>
                    <a:pt x="95" y="166"/>
                  </a:cubicBezTo>
                  <a:cubicBezTo>
                    <a:pt x="96" y="167"/>
                    <a:pt x="97" y="167"/>
                    <a:pt x="98" y="167"/>
                  </a:cubicBezTo>
                  <a:cubicBezTo>
                    <a:pt x="99" y="167"/>
                    <a:pt x="100" y="167"/>
                    <a:pt x="101" y="166"/>
                  </a:cubicBezTo>
                  <a:cubicBezTo>
                    <a:pt x="109" y="154"/>
                    <a:pt x="109" y="154"/>
                    <a:pt x="109" y="154"/>
                  </a:cubicBezTo>
                  <a:cubicBezTo>
                    <a:pt x="113" y="148"/>
                    <a:pt x="120" y="144"/>
                    <a:pt x="127" y="144"/>
                  </a:cubicBezTo>
                  <a:cubicBezTo>
                    <a:pt x="169" y="144"/>
                    <a:pt x="169" y="144"/>
                    <a:pt x="169" y="144"/>
                  </a:cubicBezTo>
                  <a:cubicBezTo>
                    <a:pt x="184" y="144"/>
                    <a:pt x="196" y="132"/>
                    <a:pt x="196" y="117"/>
                  </a:cubicBezTo>
                  <a:lnTo>
                    <a:pt x="196" y="27"/>
                  </a:lnTo>
                  <a:close/>
                </a:path>
              </a:pathLst>
            </a:custGeom>
            <a:solidFill>
              <a:srgbClr val="FD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6D36D049-9E1A-4695-B2DF-2AD61378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4729" y="2249790"/>
              <a:ext cx="498802" cy="422063"/>
            </a:xfrm>
            <a:custGeom>
              <a:avLst/>
              <a:gdLst>
                <a:gd name="T0" fmla="*/ 69 w 93"/>
                <a:gd name="T1" fmla="*/ 1 h 79"/>
                <a:gd name="T2" fmla="*/ 56 w 93"/>
                <a:gd name="T3" fmla="*/ 4 h 79"/>
                <a:gd name="T4" fmla="*/ 38 w 93"/>
                <a:gd name="T5" fmla="*/ 5 h 79"/>
                <a:gd name="T6" fmla="*/ 21 w 93"/>
                <a:gd name="T7" fmla="*/ 1 h 79"/>
                <a:gd name="T8" fmla="*/ 1 w 93"/>
                <a:gd name="T9" fmla="*/ 24 h 79"/>
                <a:gd name="T10" fmla="*/ 42 w 93"/>
                <a:gd name="T11" fmla="*/ 77 h 79"/>
                <a:gd name="T12" fmla="*/ 52 w 93"/>
                <a:gd name="T13" fmla="*/ 77 h 79"/>
                <a:gd name="T14" fmla="*/ 93 w 93"/>
                <a:gd name="T15" fmla="*/ 26 h 79"/>
                <a:gd name="T16" fmla="*/ 69 w 93"/>
                <a:gd name="T17" fmla="*/ 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79">
                  <a:moveTo>
                    <a:pt x="69" y="1"/>
                  </a:moveTo>
                  <a:cubicBezTo>
                    <a:pt x="64" y="1"/>
                    <a:pt x="60" y="2"/>
                    <a:pt x="56" y="4"/>
                  </a:cubicBezTo>
                  <a:cubicBezTo>
                    <a:pt x="51" y="8"/>
                    <a:pt x="44" y="8"/>
                    <a:pt x="38" y="5"/>
                  </a:cubicBezTo>
                  <a:cubicBezTo>
                    <a:pt x="33" y="2"/>
                    <a:pt x="27" y="0"/>
                    <a:pt x="21" y="1"/>
                  </a:cubicBezTo>
                  <a:cubicBezTo>
                    <a:pt x="10" y="3"/>
                    <a:pt x="2" y="13"/>
                    <a:pt x="1" y="24"/>
                  </a:cubicBezTo>
                  <a:cubicBezTo>
                    <a:pt x="0" y="48"/>
                    <a:pt x="31" y="70"/>
                    <a:pt x="42" y="77"/>
                  </a:cubicBezTo>
                  <a:cubicBezTo>
                    <a:pt x="45" y="79"/>
                    <a:pt x="49" y="79"/>
                    <a:pt x="52" y="77"/>
                  </a:cubicBezTo>
                  <a:cubicBezTo>
                    <a:pt x="63" y="70"/>
                    <a:pt x="92" y="49"/>
                    <a:pt x="93" y="26"/>
                  </a:cubicBezTo>
                  <a:cubicBezTo>
                    <a:pt x="93" y="13"/>
                    <a:pt x="82" y="1"/>
                    <a:pt x="69" y="1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Oval 41">
              <a:extLst>
                <a:ext uri="{FF2B5EF4-FFF2-40B4-BE49-F238E27FC236}">
                  <a16:creationId xmlns:a16="http://schemas.microsoft.com/office/drawing/2014/main" id="{F65A6C2A-F055-43BE-B0BB-321540FF16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2246" y="2008289"/>
              <a:ext cx="320497" cy="320497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</a:endParaRPr>
            </a:p>
          </p:txBody>
        </p:sp>
        <p:sp>
          <p:nvSpPr>
            <p:cNvPr id="35" name="Rectangle 42">
              <a:extLst>
                <a:ext uri="{FF2B5EF4-FFF2-40B4-BE49-F238E27FC236}">
                  <a16:creationId xmlns:a16="http://schemas.microsoft.com/office/drawing/2014/main" id="{7D77542C-2325-42C9-B41D-E8748EC8E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1868" y="2087285"/>
              <a:ext cx="92538" cy="169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d-ID" altLang="id-ID" sz="11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Nexa Bold" panose="02000000000000000000" pitchFamily="50" charset="0"/>
                </a:rPr>
                <a:t>3</a:t>
              </a:r>
              <a:endParaRPr kumimoji="0" lang="id-ID" altLang="id-ID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exa Bold" panose="02000000000000000000" pitchFamily="50" charset="0"/>
              </a:endParaRP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4B6EF81C-3BF9-4402-B9BF-A6D38F9DFB26}"/>
              </a:ext>
            </a:extLst>
          </p:cNvPr>
          <p:cNvGrpSpPr/>
          <p:nvPr/>
        </p:nvGrpSpPr>
        <p:grpSpPr>
          <a:xfrm>
            <a:off x="2400073" y="1118509"/>
            <a:ext cx="1069828" cy="929892"/>
            <a:chOff x="2441596" y="1640395"/>
            <a:chExt cx="1069828" cy="929892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CC72B5B5-0CEA-46B7-8F15-B0BDEC3FA399}"/>
                </a:ext>
              </a:extLst>
            </p:cNvPr>
            <p:cNvGrpSpPr/>
            <p:nvPr/>
          </p:nvGrpSpPr>
          <p:grpSpPr>
            <a:xfrm>
              <a:off x="2441596" y="1676507"/>
              <a:ext cx="1047258" cy="893780"/>
              <a:chOff x="2441596" y="1676507"/>
              <a:chExt cx="1047258" cy="893780"/>
            </a:xfrm>
          </p:grpSpPr>
          <p:sp>
            <p:nvSpPr>
              <p:cNvPr id="25" name="Freeform 32">
                <a:extLst>
                  <a:ext uri="{FF2B5EF4-FFF2-40B4-BE49-F238E27FC236}">
                    <a16:creationId xmlns:a16="http://schemas.microsoft.com/office/drawing/2014/main" id="{755D142D-F0F3-4F3D-8C52-93E37C8E1D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1596" y="1676507"/>
                <a:ext cx="1047258" cy="893780"/>
              </a:xfrm>
              <a:custGeom>
                <a:avLst/>
                <a:gdLst>
                  <a:gd name="T0" fmla="*/ 196 w 196"/>
                  <a:gd name="T1" fmla="*/ 27 h 167"/>
                  <a:gd name="T2" fmla="*/ 169 w 196"/>
                  <a:gd name="T3" fmla="*/ 0 h 167"/>
                  <a:gd name="T4" fmla="*/ 27 w 196"/>
                  <a:gd name="T5" fmla="*/ 0 h 167"/>
                  <a:gd name="T6" fmla="*/ 0 w 196"/>
                  <a:gd name="T7" fmla="*/ 27 h 167"/>
                  <a:gd name="T8" fmla="*/ 0 w 196"/>
                  <a:gd name="T9" fmla="*/ 117 h 167"/>
                  <a:gd name="T10" fmla="*/ 27 w 196"/>
                  <a:gd name="T11" fmla="*/ 144 h 167"/>
                  <a:gd name="T12" fmla="*/ 69 w 196"/>
                  <a:gd name="T13" fmla="*/ 144 h 167"/>
                  <a:gd name="T14" fmla="*/ 87 w 196"/>
                  <a:gd name="T15" fmla="*/ 154 h 167"/>
                  <a:gd name="T16" fmla="*/ 95 w 196"/>
                  <a:gd name="T17" fmla="*/ 166 h 167"/>
                  <a:gd name="T18" fmla="*/ 98 w 196"/>
                  <a:gd name="T19" fmla="*/ 167 h 167"/>
                  <a:gd name="T20" fmla="*/ 101 w 196"/>
                  <a:gd name="T21" fmla="*/ 166 h 167"/>
                  <a:gd name="T22" fmla="*/ 109 w 196"/>
                  <a:gd name="T23" fmla="*/ 154 h 167"/>
                  <a:gd name="T24" fmla="*/ 127 w 196"/>
                  <a:gd name="T25" fmla="*/ 144 h 167"/>
                  <a:gd name="T26" fmla="*/ 169 w 196"/>
                  <a:gd name="T27" fmla="*/ 144 h 167"/>
                  <a:gd name="T28" fmla="*/ 196 w 196"/>
                  <a:gd name="T29" fmla="*/ 117 h 167"/>
                  <a:gd name="T30" fmla="*/ 196 w 196"/>
                  <a:gd name="T31" fmla="*/ 27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6" h="167">
                    <a:moveTo>
                      <a:pt x="196" y="27"/>
                    </a:moveTo>
                    <a:cubicBezTo>
                      <a:pt x="196" y="12"/>
                      <a:pt x="184" y="0"/>
                      <a:pt x="169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2" y="0"/>
                      <a:pt x="0" y="12"/>
                      <a:pt x="0" y="27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32"/>
                      <a:pt x="12" y="144"/>
                      <a:pt x="27" y="144"/>
                    </a:cubicBezTo>
                    <a:cubicBezTo>
                      <a:pt x="69" y="144"/>
                      <a:pt x="69" y="144"/>
                      <a:pt x="69" y="144"/>
                    </a:cubicBezTo>
                    <a:cubicBezTo>
                      <a:pt x="76" y="144"/>
                      <a:pt x="83" y="148"/>
                      <a:pt x="87" y="154"/>
                    </a:cubicBezTo>
                    <a:cubicBezTo>
                      <a:pt x="95" y="166"/>
                      <a:pt x="95" y="166"/>
                      <a:pt x="95" y="166"/>
                    </a:cubicBezTo>
                    <a:cubicBezTo>
                      <a:pt x="96" y="166"/>
                      <a:pt x="97" y="167"/>
                      <a:pt x="98" y="167"/>
                    </a:cubicBezTo>
                    <a:cubicBezTo>
                      <a:pt x="99" y="167"/>
                      <a:pt x="100" y="166"/>
                      <a:pt x="101" y="166"/>
                    </a:cubicBezTo>
                    <a:cubicBezTo>
                      <a:pt x="109" y="154"/>
                      <a:pt x="109" y="154"/>
                      <a:pt x="109" y="154"/>
                    </a:cubicBezTo>
                    <a:cubicBezTo>
                      <a:pt x="113" y="148"/>
                      <a:pt x="120" y="144"/>
                      <a:pt x="127" y="144"/>
                    </a:cubicBezTo>
                    <a:cubicBezTo>
                      <a:pt x="169" y="144"/>
                      <a:pt x="169" y="144"/>
                      <a:pt x="169" y="144"/>
                    </a:cubicBezTo>
                    <a:cubicBezTo>
                      <a:pt x="184" y="144"/>
                      <a:pt x="196" y="132"/>
                      <a:pt x="196" y="117"/>
                    </a:cubicBezTo>
                    <a:lnTo>
                      <a:pt x="196" y="27"/>
                    </a:lnTo>
                    <a:close/>
                  </a:path>
                </a:pathLst>
              </a:custGeom>
              <a:solidFill>
                <a:srgbClr val="4D4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Oval 35">
                <a:extLst>
                  <a:ext uri="{FF2B5EF4-FFF2-40B4-BE49-F238E27FC236}">
                    <a16:creationId xmlns:a16="http://schemas.microsoft.com/office/drawing/2014/main" id="{B8F53B29-33E9-4898-87A7-EB1C4EED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2374" y="1805157"/>
                <a:ext cx="225702" cy="21893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36">
                <a:extLst>
                  <a:ext uri="{FF2B5EF4-FFF2-40B4-BE49-F238E27FC236}">
                    <a16:creationId xmlns:a16="http://schemas.microsoft.com/office/drawing/2014/main" id="{5EEEE272-3CAA-4F40-8EC1-69ECC97CF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322" y="2089542"/>
                <a:ext cx="424320" cy="230216"/>
              </a:xfrm>
              <a:custGeom>
                <a:avLst/>
                <a:gdLst>
                  <a:gd name="T0" fmla="*/ 72 w 79"/>
                  <a:gd name="T1" fmla="*/ 43 h 43"/>
                  <a:gd name="T2" fmla="*/ 78 w 79"/>
                  <a:gd name="T3" fmla="*/ 36 h 43"/>
                  <a:gd name="T4" fmla="*/ 39 w 79"/>
                  <a:gd name="T5" fmla="*/ 0 h 43"/>
                  <a:gd name="T6" fmla="*/ 1 w 79"/>
                  <a:gd name="T7" fmla="*/ 36 h 43"/>
                  <a:gd name="T8" fmla="*/ 7 w 79"/>
                  <a:gd name="T9" fmla="*/ 43 h 43"/>
                  <a:gd name="T10" fmla="*/ 72 w 79"/>
                  <a:gd name="T11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43">
                    <a:moveTo>
                      <a:pt x="72" y="43"/>
                    </a:moveTo>
                    <a:cubicBezTo>
                      <a:pt x="76" y="43"/>
                      <a:pt x="79" y="40"/>
                      <a:pt x="78" y="36"/>
                    </a:cubicBezTo>
                    <a:cubicBezTo>
                      <a:pt x="74" y="16"/>
                      <a:pt x="58" y="0"/>
                      <a:pt x="39" y="0"/>
                    </a:cubicBezTo>
                    <a:cubicBezTo>
                      <a:pt x="20" y="0"/>
                      <a:pt x="4" y="16"/>
                      <a:pt x="1" y="36"/>
                    </a:cubicBezTo>
                    <a:cubicBezTo>
                      <a:pt x="0" y="40"/>
                      <a:pt x="3" y="43"/>
                      <a:pt x="7" y="43"/>
                    </a:cubicBezTo>
                    <a:lnTo>
                      <a:pt x="72" y="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32" name="Oval 39">
              <a:extLst>
                <a:ext uri="{FF2B5EF4-FFF2-40B4-BE49-F238E27FC236}">
                  <a16:creationId xmlns:a16="http://schemas.microsoft.com/office/drawing/2014/main" id="{B41A4853-4D81-4D8D-BD20-9A5C0A7FE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8670" y="1640395"/>
              <a:ext cx="322754" cy="320497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</a:endParaRPr>
            </a:p>
          </p:txBody>
        </p:sp>
        <p:sp>
          <p:nvSpPr>
            <p:cNvPr id="33" name="Rectangle 40">
              <a:extLst>
                <a:ext uri="{FF2B5EF4-FFF2-40B4-BE49-F238E27FC236}">
                  <a16:creationId xmlns:a16="http://schemas.microsoft.com/office/drawing/2014/main" id="{2832EFFC-542F-4462-82F9-51CE47DF71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7320" y="1717133"/>
              <a:ext cx="51911" cy="169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d-ID" altLang="id-ID" sz="11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Nexa Bold" panose="02000000000000000000" pitchFamily="50" charset="0"/>
                </a:rPr>
                <a:t>1</a:t>
              </a:r>
              <a:endParaRPr kumimoji="0" lang="id-ID" altLang="id-ID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exa Bold" panose="02000000000000000000" pitchFamily="50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FD6890C9-973C-419D-8DCB-D8D4F4D07E52}"/>
              </a:ext>
            </a:extLst>
          </p:cNvPr>
          <p:cNvGrpSpPr/>
          <p:nvPr/>
        </p:nvGrpSpPr>
        <p:grpSpPr>
          <a:xfrm>
            <a:off x="2956733" y="2378441"/>
            <a:ext cx="1085627" cy="934406"/>
            <a:chOff x="3188670" y="2683138"/>
            <a:chExt cx="1085627" cy="934406"/>
          </a:xfrm>
        </p:grpSpPr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80D954C5-6118-4A97-946E-F301AB8C5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8670" y="2719250"/>
              <a:ext cx="1049515" cy="898294"/>
            </a:xfrm>
            <a:custGeom>
              <a:avLst/>
              <a:gdLst>
                <a:gd name="T0" fmla="*/ 196 w 196"/>
                <a:gd name="T1" fmla="*/ 27 h 168"/>
                <a:gd name="T2" fmla="*/ 169 w 196"/>
                <a:gd name="T3" fmla="*/ 0 h 168"/>
                <a:gd name="T4" fmla="*/ 27 w 196"/>
                <a:gd name="T5" fmla="*/ 0 h 168"/>
                <a:gd name="T6" fmla="*/ 0 w 196"/>
                <a:gd name="T7" fmla="*/ 27 h 168"/>
                <a:gd name="T8" fmla="*/ 0 w 196"/>
                <a:gd name="T9" fmla="*/ 118 h 168"/>
                <a:gd name="T10" fmla="*/ 27 w 196"/>
                <a:gd name="T11" fmla="*/ 145 h 168"/>
                <a:gd name="T12" fmla="*/ 69 w 196"/>
                <a:gd name="T13" fmla="*/ 145 h 168"/>
                <a:gd name="T14" fmla="*/ 87 w 196"/>
                <a:gd name="T15" fmla="*/ 154 h 168"/>
                <a:gd name="T16" fmla="*/ 95 w 196"/>
                <a:gd name="T17" fmla="*/ 166 h 168"/>
                <a:gd name="T18" fmla="*/ 98 w 196"/>
                <a:gd name="T19" fmla="*/ 168 h 168"/>
                <a:gd name="T20" fmla="*/ 100 w 196"/>
                <a:gd name="T21" fmla="*/ 166 h 168"/>
                <a:gd name="T22" fmla="*/ 109 w 196"/>
                <a:gd name="T23" fmla="*/ 154 h 168"/>
                <a:gd name="T24" fmla="*/ 127 w 196"/>
                <a:gd name="T25" fmla="*/ 145 h 168"/>
                <a:gd name="T26" fmla="*/ 169 w 196"/>
                <a:gd name="T27" fmla="*/ 145 h 168"/>
                <a:gd name="T28" fmla="*/ 196 w 196"/>
                <a:gd name="T29" fmla="*/ 118 h 168"/>
                <a:gd name="T30" fmla="*/ 196 w 196"/>
                <a:gd name="T31" fmla="*/ 2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6" h="168">
                  <a:moveTo>
                    <a:pt x="196" y="27"/>
                  </a:moveTo>
                  <a:cubicBezTo>
                    <a:pt x="196" y="12"/>
                    <a:pt x="184" y="0"/>
                    <a:pt x="16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33"/>
                    <a:pt x="12" y="145"/>
                    <a:pt x="27" y="145"/>
                  </a:cubicBezTo>
                  <a:cubicBezTo>
                    <a:pt x="69" y="145"/>
                    <a:pt x="69" y="145"/>
                    <a:pt x="69" y="145"/>
                  </a:cubicBezTo>
                  <a:cubicBezTo>
                    <a:pt x="76" y="145"/>
                    <a:pt x="83" y="148"/>
                    <a:pt x="87" y="154"/>
                  </a:cubicBezTo>
                  <a:cubicBezTo>
                    <a:pt x="95" y="166"/>
                    <a:pt x="95" y="166"/>
                    <a:pt x="95" y="166"/>
                  </a:cubicBezTo>
                  <a:cubicBezTo>
                    <a:pt x="95" y="167"/>
                    <a:pt x="96" y="168"/>
                    <a:pt x="98" y="168"/>
                  </a:cubicBezTo>
                  <a:cubicBezTo>
                    <a:pt x="99" y="168"/>
                    <a:pt x="100" y="167"/>
                    <a:pt x="100" y="166"/>
                  </a:cubicBezTo>
                  <a:cubicBezTo>
                    <a:pt x="109" y="154"/>
                    <a:pt x="109" y="154"/>
                    <a:pt x="109" y="154"/>
                  </a:cubicBezTo>
                  <a:cubicBezTo>
                    <a:pt x="113" y="148"/>
                    <a:pt x="119" y="145"/>
                    <a:pt x="127" y="145"/>
                  </a:cubicBezTo>
                  <a:cubicBezTo>
                    <a:pt x="169" y="145"/>
                    <a:pt x="169" y="145"/>
                    <a:pt x="169" y="145"/>
                  </a:cubicBezTo>
                  <a:cubicBezTo>
                    <a:pt x="184" y="145"/>
                    <a:pt x="196" y="133"/>
                    <a:pt x="196" y="118"/>
                  </a:cubicBezTo>
                  <a:lnTo>
                    <a:pt x="196" y="27"/>
                  </a:ln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37">
              <a:extLst>
                <a:ext uri="{FF2B5EF4-FFF2-40B4-BE49-F238E27FC236}">
                  <a16:creationId xmlns:a16="http://schemas.microsoft.com/office/drawing/2014/main" id="{2AEF89CA-B8C3-40E0-9EE6-3F6312D3E4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3303" y="2870471"/>
              <a:ext cx="309212" cy="458175"/>
            </a:xfrm>
            <a:custGeom>
              <a:avLst/>
              <a:gdLst>
                <a:gd name="T0" fmla="*/ 56 w 58"/>
                <a:gd name="T1" fmla="*/ 42 h 86"/>
                <a:gd name="T2" fmla="*/ 45 w 58"/>
                <a:gd name="T3" fmla="*/ 28 h 86"/>
                <a:gd name="T4" fmla="*/ 33 w 58"/>
                <a:gd name="T5" fmla="*/ 28 h 86"/>
                <a:gd name="T6" fmla="*/ 29 w 58"/>
                <a:gd name="T7" fmla="*/ 23 h 86"/>
                <a:gd name="T8" fmla="*/ 36 w 58"/>
                <a:gd name="T9" fmla="*/ 10 h 86"/>
                <a:gd name="T10" fmla="*/ 30 w 58"/>
                <a:gd name="T11" fmla="*/ 0 h 86"/>
                <a:gd name="T12" fmla="*/ 20 w 58"/>
                <a:gd name="T13" fmla="*/ 6 h 86"/>
                <a:gd name="T14" fmla="*/ 9 w 58"/>
                <a:gd name="T15" fmla="*/ 26 h 86"/>
                <a:gd name="T16" fmla="*/ 6 w 58"/>
                <a:gd name="T17" fmla="*/ 28 h 86"/>
                <a:gd name="T18" fmla="*/ 0 w 58"/>
                <a:gd name="T19" fmla="*/ 34 h 86"/>
                <a:gd name="T20" fmla="*/ 0 w 58"/>
                <a:gd name="T21" fmla="*/ 80 h 86"/>
                <a:gd name="T22" fmla="*/ 6 w 58"/>
                <a:gd name="T23" fmla="*/ 86 h 86"/>
                <a:gd name="T24" fmla="*/ 40 w 58"/>
                <a:gd name="T25" fmla="*/ 86 h 86"/>
                <a:gd name="T26" fmla="*/ 48 w 58"/>
                <a:gd name="T27" fmla="*/ 79 h 86"/>
                <a:gd name="T28" fmla="*/ 56 w 58"/>
                <a:gd name="T29" fmla="*/ 4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" h="86">
                  <a:moveTo>
                    <a:pt x="56" y="42"/>
                  </a:moveTo>
                  <a:cubicBezTo>
                    <a:pt x="58" y="35"/>
                    <a:pt x="53" y="28"/>
                    <a:pt x="45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0" y="28"/>
                    <a:pt x="28" y="25"/>
                    <a:pt x="29" y="23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8" y="5"/>
                    <a:pt x="35" y="0"/>
                    <a:pt x="30" y="0"/>
                  </a:cubicBezTo>
                  <a:cubicBezTo>
                    <a:pt x="26" y="0"/>
                    <a:pt x="22" y="2"/>
                    <a:pt x="20" y="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7" y="28"/>
                    <a:pt x="6" y="28"/>
                  </a:cubicBezTo>
                  <a:cubicBezTo>
                    <a:pt x="3" y="28"/>
                    <a:pt x="0" y="31"/>
                    <a:pt x="0" y="3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3"/>
                    <a:pt x="3" y="86"/>
                    <a:pt x="6" y="8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4" y="86"/>
                    <a:pt x="47" y="83"/>
                    <a:pt x="48" y="79"/>
                  </a:cubicBezTo>
                  <a:lnTo>
                    <a:pt x="5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Oval 43">
              <a:extLst>
                <a:ext uri="{FF2B5EF4-FFF2-40B4-BE49-F238E27FC236}">
                  <a16:creationId xmlns:a16="http://schemas.microsoft.com/office/drawing/2014/main" id="{50F064C8-EAE7-4504-B2A1-AF1D2240C6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3800" y="2683138"/>
              <a:ext cx="320497" cy="320497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</a:endParaRPr>
            </a:p>
          </p:txBody>
        </p:sp>
        <p:sp>
          <p:nvSpPr>
            <p:cNvPr id="37" name="Rectangle 44">
              <a:extLst>
                <a:ext uri="{FF2B5EF4-FFF2-40B4-BE49-F238E27FC236}">
                  <a16:creationId xmlns:a16="http://schemas.microsoft.com/office/drawing/2014/main" id="{4F17C195-0A3B-49F7-873F-FF6C124F2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9880" y="2766648"/>
              <a:ext cx="97052" cy="169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d-ID" altLang="id-ID" sz="11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Nexa Bold" panose="02000000000000000000" pitchFamily="50" charset="0"/>
                </a:rPr>
                <a:t>4</a:t>
              </a:r>
              <a:endParaRPr kumimoji="0" lang="id-ID" altLang="id-ID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exa Bold" panose="02000000000000000000" pitchFamily="50" charset="0"/>
              </a:endParaRPr>
            </a:p>
          </p:txBody>
        </p:sp>
        <p:sp>
          <p:nvSpPr>
            <p:cNvPr id="47" name="Freeform 54">
              <a:extLst>
                <a:ext uri="{FF2B5EF4-FFF2-40B4-BE49-F238E27FC236}">
                  <a16:creationId xmlns:a16="http://schemas.microsoft.com/office/drawing/2014/main" id="{34E9B6D1-D8AA-43B4-974B-9BFDC34ED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4685" y="3019434"/>
              <a:ext cx="128650" cy="309212"/>
            </a:xfrm>
            <a:custGeom>
              <a:avLst/>
              <a:gdLst>
                <a:gd name="T0" fmla="*/ 18 w 24"/>
                <a:gd name="T1" fmla="*/ 58 h 58"/>
                <a:gd name="T2" fmla="*/ 7 w 24"/>
                <a:gd name="T3" fmla="*/ 58 h 58"/>
                <a:gd name="T4" fmla="*/ 0 w 24"/>
                <a:gd name="T5" fmla="*/ 51 h 58"/>
                <a:gd name="T6" fmla="*/ 0 w 24"/>
                <a:gd name="T7" fmla="*/ 7 h 58"/>
                <a:gd name="T8" fmla="*/ 7 w 24"/>
                <a:gd name="T9" fmla="*/ 0 h 58"/>
                <a:gd name="T10" fmla="*/ 18 w 24"/>
                <a:gd name="T11" fmla="*/ 0 h 58"/>
                <a:gd name="T12" fmla="*/ 24 w 24"/>
                <a:gd name="T13" fmla="*/ 7 h 58"/>
                <a:gd name="T14" fmla="*/ 24 w 24"/>
                <a:gd name="T15" fmla="*/ 51 h 58"/>
                <a:gd name="T16" fmla="*/ 18 w 24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58">
                  <a:moveTo>
                    <a:pt x="18" y="58"/>
                  </a:moveTo>
                  <a:cubicBezTo>
                    <a:pt x="7" y="58"/>
                    <a:pt x="7" y="58"/>
                    <a:pt x="7" y="58"/>
                  </a:cubicBezTo>
                  <a:cubicBezTo>
                    <a:pt x="4" y="58"/>
                    <a:pt x="0" y="55"/>
                    <a:pt x="0" y="5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7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4" y="3"/>
                    <a:pt x="24" y="7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5"/>
                    <a:pt x="21" y="58"/>
                    <a:pt x="18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99" name="Text Placeholder 2">
            <a:extLst>
              <a:ext uri="{FF2B5EF4-FFF2-40B4-BE49-F238E27FC236}">
                <a16:creationId xmlns:a16="http://schemas.microsoft.com/office/drawing/2014/main" id="{DB6B8541-B226-46CA-925A-2308BC798AD7}"/>
              </a:ext>
            </a:extLst>
          </p:cNvPr>
          <p:cNvSpPr txBox="1">
            <a:spLocks/>
          </p:cNvSpPr>
          <p:nvPr/>
        </p:nvSpPr>
        <p:spPr>
          <a:xfrm>
            <a:off x="6775150" y="1905037"/>
            <a:ext cx="4388149" cy="934560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d-ID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Social Media Marketing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A18D13C-C5A3-4F22-9511-B63C72FD23E2}"/>
              </a:ext>
            </a:extLst>
          </p:cNvPr>
          <p:cNvSpPr/>
          <p:nvPr/>
        </p:nvSpPr>
        <p:spPr>
          <a:xfrm>
            <a:off x="6775150" y="3210439"/>
            <a:ext cx="3275901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</a:t>
            </a:r>
            <a:r>
              <a: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  <a:cs typeface="Segoe UI Light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3C00EC-EC5F-4152-A928-77B1AB33BD86}"/>
              </a:ext>
            </a:extLst>
          </p:cNvPr>
          <p:cNvGrpSpPr/>
          <p:nvPr/>
        </p:nvGrpSpPr>
        <p:grpSpPr>
          <a:xfrm>
            <a:off x="6882687" y="4143430"/>
            <a:ext cx="3569650" cy="1052435"/>
            <a:chOff x="6882687" y="4143430"/>
            <a:chExt cx="3569650" cy="1052435"/>
          </a:xfrm>
        </p:grpSpPr>
        <p:sp>
          <p:nvSpPr>
            <p:cNvPr id="107" name="Rectangle: Rounded Corners 106">
              <a:extLst>
                <a:ext uri="{FF2B5EF4-FFF2-40B4-BE49-F238E27FC236}">
                  <a16:creationId xmlns:a16="http://schemas.microsoft.com/office/drawing/2014/main" id="{8D744E0A-BB14-4DA4-8119-AAF602979725}"/>
                </a:ext>
              </a:extLst>
            </p:cNvPr>
            <p:cNvSpPr/>
            <p:nvPr/>
          </p:nvSpPr>
          <p:spPr>
            <a:xfrm>
              <a:off x="6882687" y="4143430"/>
              <a:ext cx="3470554" cy="1052435"/>
            </a:xfrm>
            <a:prstGeom prst="roundRect">
              <a:avLst>
                <a:gd name="adj" fmla="val 2648"/>
              </a:avLst>
            </a:prstGeom>
            <a:gradFill flip="none" rotWithShape="1"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5">
                    <a:lumMod val="40000"/>
                    <a:lumOff val="60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BE4C5C4-4CAA-4480-A360-B13BD0C19450}"/>
                </a:ext>
              </a:extLst>
            </p:cNvPr>
            <p:cNvGrpSpPr/>
            <p:nvPr/>
          </p:nvGrpSpPr>
          <p:grpSpPr>
            <a:xfrm>
              <a:off x="6979845" y="4243403"/>
              <a:ext cx="3472492" cy="830714"/>
              <a:chOff x="8059371" y="1146622"/>
              <a:chExt cx="3472492" cy="830714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017C43BB-29E9-4D71-A5C9-ADBFC9AD9585}"/>
                  </a:ext>
                </a:extLst>
              </p:cNvPr>
              <p:cNvSpPr/>
              <p:nvPr/>
            </p:nvSpPr>
            <p:spPr>
              <a:xfrm flipH="1">
                <a:off x="8059371" y="1146622"/>
                <a:ext cx="218237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id-ID" sz="1600" dirty="0">
                    <a:solidFill>
                      <a:schemeClr val="bg1"/>
                    </a:solidFill>
                    <a:cs typeface="Lato" panose="020F0502020204030203" pitchFamily="34" charset="0"/>
                  </a:rPr>
                  <a:t>Social Media Deals</a:t>
                </a:r>
                <a:endParaRPr lang="en-US" sz="1100" dirty="0">
                  <a:solidFill>
                    <a:schemeClr val="bg1"/>
                  </a:solidFill>
                  <a:cs typeface="Lato" panose="020F0502020204030203" pitchFamily="34" charset="0"/>
                </a:endParaRP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734E9DC-AAD5-42D6-BE07-4537C704F5B3}"/>
                  </a:ext>
                </a:extLst>
              </p:cNvPr>
              <p:cNvSpPr/>
              <p:nvPr/>
            </p:nvSpPr>
            <p:spPr>
              <a:xfrm>
                <a:off x="8059371" y="1456552"/>
                <a:ext cx="3472492" cy="5207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bg1"/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7245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9A96200-DEA9-4E75-9504-3AEEB7F86530}"/>
              </a:ext>
            </a:extLst>
          </p:cNvPr>
          <p:cNvSpPr/>
          <p:nvPr/>
        </p:nvSpPr>
        <p:spPr>
          <a:xfrm>
            <a:off x="762000" y="972457"/>
            <a:ext cx="5844065" cy="4212028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  <a:effectLst>
            <a:outerShdw blurRad="317500" dist="114300" dir="5400000" algn="ctr" rotWithShape="0">
              <a:srgbClr val="000000">
                <a:alpha val="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0BA0115-FE22-42D5-88FC-272A15C3949F}"/>
              </a:ext>
            </a:extLst>
          </p:cNvPr>
          <p:cNvSpPr txBox="1"/>
          <p:nvPr/>
        </p:nvSpPr>
        <p:spPr>
          <a:xfrm>
            <a:off x="7520559" y="955499"/>
            <a:ext cx="394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Tracking </a:t>
            </a:r>
            <a:b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Custom Chart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BCB98F-2277-4099-B783-99D055AB9158}"/>
              </a:ext>
            </a:extLst>
          </p:cNvPr>
          <p:cNvGrpSpPr/>
          <p:nvPr/>
        </p:nvGrpSpPr>
        <p:grpSpPr>
          <a:xfrm>
            <a:off x="7706946" y="2766445"/>
            <a:ext cx="3723054" cy="808172"/>
            <a:chOff x="7706946" y="2766445"/>
            <a:chExt cx="3723054" cy="808172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C29A1AFB-5628-49C7-A7DB-E5A04344F691}"/>
                </a:ext>
              </a:extLst>
            </p:cNvPr>
            <p:cNvGrpSpPr/>
            <p:nvPr/>
          </p:nvGrpSpPr>
          <p:grpSpPr>
            <a:xfrm>
              <a:off x="8197967" y="2766445"/>
              <a:ext cx="3232033" cy="808172"/>
              <a:chOff x="8197967" y="2813888"/>
              <a:chExt cx="3232033" cy="808172"/>
            </a:xfrm>
          </p:grpSpPr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3D6A921E-FBD3-4D55-93EA-72EA913FA9BE}"/>
                  </a:ext>
                </a:extLst>
              </p:cNvPr>
              <p:cNvSpPr/>
              <p:nvPr/>
            </p:nvSpPr>
            <p:spPr>
              <a:xfrm>
                <a:off x="8197968" y="3101276"/>
                <a:ext cx="3232032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</a:t>
                </a:r>
                <a:endPara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0C6FA57E-194F-4E9F-AAA4-7B527BA8B58F}"/>
                  </a:ext>
                </a:extLst>
              </p:cNvPr>
              <p:cNvSpPr txBox="1"/>
              <p:nvPr/>
            </p:nvSpPr>
            <p:spPr>
              <a:xfrm>
                <a:off x="8197967" y="2813888"/>
                <a:ext cx="2089785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400" dirty="0">
                    <a:latin typeface="+mn-lt"/>
                  </a:rPr>
                  <a:t>Tracking Text One</a:t>
                </a:r>
              </a:p>
            </p:txBody>
          </p:sp>
        </p:grp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85E98EFD-D99C-4DAE-A61A-A323256D06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06946" y="3033907"/>
              <a:ext cx="290102" cy="267412"/>
            </a:xfrm>
            <a:custGeom>
              <a:avLst/>
              <a:gdLst>
                <a:gd name="T0" fmla="*/ 58 w 179"/>
                <a:gd name="T1" fmla="*/ 73 h 165"/>
                <a:gd name="T2" fmla="*/ 18 w 179"/>
                <a:gd name="T3" fmla="*/ 73 h 165"/>
                <a:gd name="T4" fmla="*/ 18 w 179"/>
                <a:gd name="T5" fmla="*/ 154 h 165"/>
                <a:gd name="T6" fmla="*/ 58 w 179"/>
                <a:gd name="T7" fmla="*/ 154 h 165"/>
                <a:gd name="T8" fmla="*/ 58 w 179"/>
                <a:gd name="T9" fmla="*/ 73 h 165"/>
                <a:gd name="T10" fmla="*/ 51 w 179"/>
                <a:gd name="T11" fmla="*/ 146 h 165"/>
                <a:gd name="T12" fmla="*/ 25 w 179"/>
                <a:gd name="T13" fmla="*/ 146 h 165"/>
                <a:gd name="T14" fmla="*/ 25 w 179"/>
                <a:gd name="T15" fmla="*/ 81 h 165"/>
                <a:gd name="T16" fmla="*/ 51 w 179"/>
                <a:gd name="T17" fmla="*/ 81 h 165"/>
                <a:gd name="T18" fmla="*/ 51 w 179"/>
                <a:gd name="T19" fmla="*/ 146 h 165"/>
                <a:gd name="T20" fmla="*/ 113 w 179"/>
                <a:gd name="T21" fmla="*/ 41 h 165"/>
                <a:gd name="T22" fmla="*/ 73 w 179"/>
                <a:gd name="T23" fmla="*/ 41 h 165"/>
                <a:gd name="T24" fmla="*/ 73 w 179"/>
                <a:gd name="T25" fmla="*/ 154 h 165"/>
                <a:gd name="T26" fmla="*/ 113 w 179"/>
                <a:gd name="T27" fmla="*/ 154 h 165"/>
                <a:gd name="T28" fmla="*/ 113 w 179"/>
                <a:gd name="T29" fmla="*/ 41 h 165"/>
                <a:gd name="T30" fmla="*/ 106 w 179"/>
                <a:gd name="T31" fmla="*/ 146 h 165"/>
                <a:gd name="T32" fmla="*/ 80 w 179"/>
                <a:gd name="T33" fmla="*/ 146 h 165"/>
                <a:gd name="T34" fmla="*/ 80 w 179"/>
                <a:gd name="T35" fmla="*/ 48 h 165"/>
                <a:gd name="T36" fmla="*/ 106 w 179"/>
                <a:gd name="T37" fmla="*/ 48 h 165"/>
                <a:gd name="T38" fmla="*/ 106 w 179"/>
                <a:gd name="T39" fmla="*/ 146 h 165"/>
                <a:gd name="T40" fmla="*/ 168 w 179"/>
                <a:gd name="T41" fmla="*/ 0 h 165"/>
                <a:gd name="T42" fmla="*/ 128 w 179"/>
                <a:gd name="T43" fmla="*/ 0 h 165"/>
                <a:gd name="T44" fmla="*/ 128 w 179"/>
                <a:gd name="T45" fmla="*/ 154 h 165"/>
                <a:gd name="T46" fmla="*/ 168 w 179"/>
                <a:gd name="T47" fmla="*/ 154 h 165"/>
                <a:gd name="T48" fmla="*/ 168 w 179"/>
                <a:gd name="T49" fmla="*/ 0 h 165"/>
                <a:gd name="T50" fmla="*/ 160 w 179"/>
                <a:gd name="T51" fmla="*/ 146 h 165"/>
                <a:gd name="T52" fmla="*/ 135 w 179"/>
                <a:gd name="T53" fmla="*/ 146 h 165"/>
                <a:gd name="T54" fmla="*/ 135 w 179"/>
                <a:gd name="T55" fmla="*/ 8 h 165"/>
                <a:gd name="T56" fmla="*/ 160 w 179"/>
                <a:gd name="T57" fmla="*/ 8 h 165"/>
                <a:gd name="T58" fmla="*/ 160 w 179"/>
                <a:gd name="T59" fmla="*/ 146 h 165"/>
                <a:gd name="T60" fmla="*/ 0 w 179"/>
                <a:gd name="T61" fmla="*/ 157 h 165"/>
                <a:gd name="T62" fmla="*/ 0 w 179"/>
                <a:gd name="T63" fmla="*/ 165 h 165"/>
                <a:gd name="T64" fmla="*/ 179 w 179"/>
                <a:gd name="T65" fmla="*/ 165 h 165"/>
                <a:gd name="T66" fmla="*/ 179 w 179"/>
                <a:gd name="T67" fmla="*/ 157 h 165"/>
                <a:gd name="T68" fmla="*/ 0 w 179"/>
                <a:gd name="T69" fmla="*/ 15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9" h="165">
                  <a:moveTo>
                    <a:pt x="58" y="73"/>
                  </a:moveTo>
                  <a:lnTo>
                    <a:pt x="18" y="73"/>
                  </a:lnTo>
                  <a:lnTo>
                    <a:pt x="18" y="154"/>
                  </a:lnTo>
                  <a:lnTo>
                    <a:pt x="58" y="154"/>
                  </a:lnTo>
                  <a:lnTo>
                    <a:pt x="58" y="73"/>
                  </a:lnTo>
                  <a:close/>
                  <a:moveTo>
                    <a:pt x="51" y="146"/>
                  </a:moveTo>
                  <a:lnTo>
                    <a:pt x="25" y="146"/>
                  </a:lnTo>
                  <a:lnTo>
                    <a:pt x="25" y="81"/>
                  </a:lnTo>
                  <a:lnTo>
                    <a:pt x="51" y="81"/>
                  </a:lnTo>
                  <a:lnTo>
                    <a:pt x="51" y="146"/>
                  </a:lnTo>
                  <a:close/>
                  <a:moveTo>
                    <a:pt x="113" y="41"/>
                  </a:moveTo>
                  <a:lnTo>
                    <a:pt x="73" y="41"/>
                  </a:lnTo>
                  <a:lnTo>
                    <a:pt x="73" y="154"/>
                  </a:lnTo>
                  <a:lnTo>
                    <a:pt x="113" y="154"/>
                  </a:lnTo>
                  <a:lnTo>
                    <a:pt x="113" y="41"/>
                  </a:lnTo>
                  <a:close/>
                  <a:moveTo>
                    <a:pt x="106" y="146"/>
                  </a:moveTo>
                  <a:lnTo>
                    <a:pt x="80" y="146"/>
                  </a:lnTo>
                  <a:lnTo>
                    <a:pt x="80" y="48"/>
                  </a:lnTo>
                  <a:lnTo>
                    <a:pt x="106" y="48"/>
                  </a:lnTo>
                  <a:lnTo>
                    <a:pt x="106" y="146"/>
                  </a:lnTo>
                  <a:close/>
                  <a:moveTo>
                    <a:pt x="168" y="0"/>
                  </a:moveTo>
                  <a:lnTo>
                    <a:pt x="128" y="0"/>
                  </a:lnTo>
                  <a:lnTo>
                    <a:pt x="128" y="154"/>
                  </a:lnTo>
                  <a:lnTo>
                    <a:pt x="168" y="154"/>
                  </a:lnTo>
                  <a:lnTo>
                    <a:pt x="168" y="0"/>
                  </a:lnTo>
                  <a:close/>
                  <a:moveTo>
                    <a:pt x="160" y="146"/>
                  </a:moveTo>
                  <a:lnTo>
                    <a:pt x="135" y="146"/>
                  </a:lnTo>
                  <a:lnTo>
                    <a:pt x="135" y="8"/>
                  </a:lnTo>
                  <a:lnTo>
                    <a:pt x="160" y="8"/>
                  </a:lnTo>
                  <a:lnTo>
                    <a:pt x="160" y="146"/>
                  </a:lnTo>
                  <a:close/>
                  <a:moveTo>
                    <a:pt x="0" y="157"/>
                  </a:moveTo>
                  <a:lnTo>
                    <a:pt x="0" y="165"/>
                  </a:lnTo>
                  <a:lnTo>
                    <a:pt x="179" y="165"/>
                  </a:lnTo>
                  <a:lnTo>
                    <a:pt x="179" y="157"/>
                  </a:lnTo>
                  <a:lnTo>
                    <a:pt x="0" y="157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C98AF4F-DB19-43CD-A861-4FC2D7F31E14}"/>
              </a:ext>
            </a:extLst>
          </p:cNvPr>
          <p:cNvGrpSpPr/>
          <p:nvPr/>
        </p:nvGrpSpPr>
        <p:grpSpPr>
          <a:xfrm>
            <a:off x="7689929" y="3818706"/>
            <a:ext cx="3740071" cy="808172"/>
            <a:chOff x="7689929" y="3818706"/>
            <a:chExt cx="3740071" cy="808172"/>
          </a:xfrm>
        </p:grpSpPr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844CA4C8-A90D-416D-90B7-8189F7AE12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9929" y="4101565"/>
              <a:ext cx="324136" cy="236618"/>
            </a:xfrm>
            <a:custGeom>
              <a:avLst/>
              <a:gdLst>
                <a:gd name="T0" fmla="*/ 200 w 220"/>
                <a:gd name="T1" fmla="*/ 0 h 160"/>
                <a:gd name="T2" fmla="*/ 180 w 220"/>
                <a:gd name="T3" fmla="*/ 20 h 160"/>
                <a:gd name="T4" fmla="*/ 188 w 220"/>
                <a:gd name="T5" fmla="*/ 36 h 160"/>
                <a:gd name="T6" fmla="*/ 184 w 220"/>
                <a:gd name="T7" fmla="*/ 34 h 160"/>
                <a:gd name="T8" fmla="*/ 136 w 220"/>
                <a:gd name="T9" fmla="*/ 124 h 160"/>
                <a:gd name="T10" fmla="*/ 124 w 220"/>
                <a:gd name="T11" fmla="*/ 120 h 160"/>
                <a:gd name="T12" fmla="*/ 113 w 220"/>
                <a:gd name="T13" fmla="*/ 123 h 160"/>
                <a:gd name="T14" fmla="*/ 76 w 220"/>
                <a:gd name="T15" fmla="*/ 71 h 160"/>
                <a:gd name="T16" fmla="*/ 80 w 220"/>
                <a:gd name="T17" fmla="*/ 60 h 160"/>
                <a:gd name="T18" fmla="*/ 60 w 220"/>
                <a:gd name="T19" fmla="*/ 40 h 160"/>
                <a:gd name="T20" fmla="*/ 40 w 220"/>
                <a:gd name="T21" fmla="*/ 60 h 160"/>
                <a:gd name="T22" fmla="*/ 43 w 220"/>
                <a:gd name="T23" fmla="*/ 71 h 160"/>
                <a:gd name="T24" fmla="*/ 28 w 220"/>
                <a:gd name="T25" fmla="*/ 90 h 160"/>
                <a:gd name="T26" fmla="*/ 20 w 220"/>
                <a:gd name="T27" fmla="*/ 88 h 160"/>
                <a:gd name="T28" fmla="*/ 0 w 220"/>
                <a:gd name="T29" fmla="*/ 108 h 160"/>
                <a:gd name="T30" fmla="*/ 20 w 220"/>
                <a:gd name="T31" fmla="*/ 128 h 160"/>
                <a:gd name="T32" fmla="*/ 40 w 220"/>
                <a:gd name="T33" fmla="*/ 108 h 160"/>
                <a:gd name="T34" fmla="*/ 35 w 220"/>
                <a:gd name="T35" fmla="*/ 94 h 160"/>
                <a:gd name="T36" fmla="*/ 49 w 220"/>
                <a:gd name="T37" fmla="*/ 77 h 160"/>
                <a:gd name="T38" fmla="*/ 60 w 220"/>
                <a:gd name="T39" fmla="*/ 80 h 160"/>
                <a:gd name="T40" fmla="*/ 71 w 220"/>
                <a:gd name="T41" fmla="*/ 77 h 160"/>
                <a:gd name="T42" fmla="*/ 108 w 220"/>
                <a:gd name="T43" fmla="*/ 129 h 160"/>
                <a:gd name="T44" fmla="*/ 104 w 220"/>
                <a:gd name="T45" fmla="*/ 140 h 160"/>
                <a:gd name="T46" fmla="*/ 124 w 220"/>
                <a:gd name="T47" fmla="*/ 160 h 160"/>
                <a:gd name="T48" fmla="*/ 144 w 220"/>
                <a:gd name="T49" fmla="*/ 140 h 160"/>
                <a:gd name="T50" fmla="*/ 141 w 220"/>
                <a:gd name="T51" fmla="*/ 130 h 160"/>
                <a:gd name="T52" fmla="*/ 191 w 220"/>
                <a:gd name="T53" fmla="*/ 38 h 160"/>
                <a:gd name="T54" fmla="*/ 200 w 220"/>
                <a:gd name="T55" fmla="*/ 40 h 160"/>
                <a:gd name="T56" fmla="*/ 220 w 220"/>
                <a:gd name="T57" fmla="*/ 20 h 160"/>
                <a:gd name="T58" fmla="*/ 200 w 220"/>
                <a:gd name="T59" fmla="*/ 0 h 160"/>
                <a:gd name="T60" fmla="*/ 20 w 220"/>
                <a:gd name="T61" fmla="*/ 120 h 160"/>
                <a:gd name="T62" fmla="*/ 8 w 220"/>
                <a:gd name="T63" fmla="*/ 108 h 160"/>
                <a:gd name="T64" fmla="*/ 20 w 220"/>
                <a:gd name="T65" fmla="*/ 96 h 160"/>
                <a:gd name="T66" fmla="*/ 32 w 220"/>
                <a:gd name="T67" fmla="*/ 108 h 160"/>
                <a:gd name="T68" fmla="*/ 20 w 220"/>
                <a:gd name="T69" fmla="*/ 120 h 160"/>
                <a:gd name="T70" fmla="*/ 60 w 220"/>
                <a:gd name="T71" fmla="*/ 72 h 160"/>
                <a:gd name="T72" fmla="*/ 48 w 220"/>
                <a:gd name="T73" fmla="*/ 60 h 160"/>
                <a:gd name="T74" fmla="*/ 60 w 220"/>
                <a:gd name="T75" fmla="*/ 48 h 160"/>
                <a:gd name="T76" fmla="*/ 72 w 220"/>
                <a:gd name="T77" fmla="*/ 60 h 160"/>
                <a:gd name="T78" fmla="*/ 60 w 220"/>
                <a:gd name="T79" fmla="*/ 72 h 160"/>
                <a:gd name="T80" fmla="*/ 124 w 220"/>
                <a:gd name="T81" fmla="*/ 152 h 160"/>
                <a:gd name="T82" fmla="*/ 112 w 220"/>
                <a:gd name="T83" fmla="*/ 140 h 160"/>
                <a:gd name="T84" fmla="*/ 124 w 220"/>
                <a:gd name="T85" fmla="*/ 128 h 160"/>
                <a:gd name="T86" fmla="*/ 136 w 220"/>
                <a:gd name="T87" fmla="*/ 140 h 160"/>
                <a:gd name="T88" fmla="*/ 124 w 220"/>
                <a:gd name="T89" fmla="*/ 152 h 160"/>
                <a:gd name="T90" fmla="*/ 200 w 220"/>
                <a:gd name="T91" fmla="*/ 32 h 160"/>
                <a:gd name="T92" fmla="*/ 188 w 220"/>
                <a:gd name="T93" fmla="*/ 20 h 160"/>
                <a:gd name="T94" fmla="*/ 200 w 220"/>
                <a:gd name="T95" fmla="*/ 8 h 160"/>
                <a:gd name="T96" fmla="*/ 212 w 220"/>
                <a:gd name="T97" fmla="*/ 20 h 160"/>
                <a:gd name="T98" fmla="*/ 200 w 220"/>
                <a:gd name="T99" fmla="*/ 3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0" h="160">
                  <a:moveTo>
                    <a:pt x="200" y="0"/>
                  </a:moveTo>
                  <a:cubicBezTo>
                    <a:pt x="189" y="0"/>
                    <a:pt x="180" y="9"/>
                    <a:pt x="180" y="20"/>
                  </a:cubicBezTo>
                  <a:cubicBezTo>
                    <a:pt x="180" y="27"/>
                    <a:pt x="183" y="33"/>
                    <a:pt x="188" y="36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2" y="122"/>
                    <a:pt x="128" y="120"/>
                    <a:pt x="124" y="120"/>
                  </a:cubicBezTo>
                  <a:cubicBezTo>
                    <a:pt x="120" y="120"/>
                    <a:pt x="116" y="121"/>
                    <a:pt x="113" y="123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9" y="68"/>
                    <a:pt x="80" y="64"/>
                    <a:pt x="80" y="60"/>
                  </a:cubicBezTo>
                  <a:cubicBezTo>
                    <a:pt x="80" y="49"/>
                    <a:pt x="71" y="40"/>
                    <a:pt x="60" y="40"/>
                  </a:cubicBezTo>
                  <a:cubicBezTo>
                    <a:pt x="49" y="40"/>
                    <a:pt x="40" y="49"/>
                    <a:pt x="40" y="60"/>
                  </a:cubicBezTo>
                  <a:cubicBezTo>
                    <a:pt x="40" y="64"/>
                    <a:pt x="41" y="68"/>
                    <a:pt x="43" y="71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6" y="89"/>
                    <a:pt x="23" y="88"/>
                    <a:pt x="20" y="88"/>
                  </a:cubicBezTo>
                  <a:cubicBezTo>
                    <a:pt x="9" y="88"/>
                    <a:pt x="0" y="97"/>
                    <a:pt x="0" y="108"/>
                  </a:cubicBezTo>
                  <a:cubicBezTo>
                    <a:pt x="0" y="119"/>
                    <a:pt x="9" y="128"/>
                    <a:pt x="20" y="128"/>
                  </a:cubicBezTo>
                  <a:cubicBezTo>
                    <a:pt x="31" y="128"/>
                    <a:pt x="40" y="119"/>
                    <a:pt x="40" y="108"/>
                  </a:cubicBezTo>
                  <a:cubicBezTo>
                    <a:pt x="40" y="103"/>
                    <a:pt x="38" y="98"/>
                    <a:pt x="35" y="94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9"/>
                    <a:pt x="56" y="80"/>
                    <a:pt x="60" y="80"/>
                  </a:cubicBezTo>
                  <a:cubicBezTo>
                    <a:pt x="64" y="80"/>
                    <a:pt x="68" y="79"/>
                    <a:pt x="71" y="77"/>
                  </a:cubicBezTo>
                  <a:cubicBezTo>
                    <a:pt x="108" y="129"/>
                    <a:pt x="108" y="129"/>
                    <a:pt x="108" y="129"/>
                  </a:cubicBezTo>
                  <a:cubicBezTo>
                    <a:pt x="105" y="132"/>
                    <a:pt x="104" y="136"/>
                    <a:pt x="104" y="140"/>
                  </a:cubicBezTo>
                  <a:cubicBezTo>
                    <a:pt x="104" y="151"/>
                    <a:pt x="113" y="160"/>
                    <a:pt x="124" y="160"/>
                  </a:cubicBezTo>
                  <a:cubicBezTo>
                    <a:pt x="135" y="160"/>
                    <a:pt x="144" y="151"/>
                    <a:pt x="144" y="140"/>
                  </a:cubicBezTo>
                  <a:cubicBezTo>
                    <a:pt x="144" y="136"/>
                    <a:pt x="143" y="133"/>
                    <a:pt x="141" y="130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4" y="39"/>
                    <a:pt x="197" y="40"/>
                    <a:pt x="200" y="40"/>
                  </a:cubicBezTo>
                  <a:cubicBezTo>
                    <a:pt x="211" y="40"/>
                    <a:pt x="220" y="31"/>
                    <a:pt x="220" y="20"/>
                  </a:cubicBezTo>
                  <a:cubicBezTo>
                    <a:pt x="220" y="9"/>
                    <a:pt x="211" y="0"/>
                    <a:pt x="200" y="0"/>
                  </a:cubicBezTo>
                  <a:close/>
                  <a:moveTo>
                    <a:pt x="20" y="120"/>
                  </a:moveTo>
                  <a:cubicBezTo>
                    <a:pt x="13" y="120"/>
                    <a:pt x="8" y="115"/>
                    <a:pt x="8" y="108"/>
                  </a:cubicBezTo>
                  <a:cubicBezTo>
                    <a:pt x="8" y="101"/>
                    <a:pt x="13" y="96"/>
                    <a:pt x="20" y="96"/>
                  </a:cubicBezTo>
                  <a:cubicBezTo>
                    <a:pt x="27" y="96"/>
                    <a:pt x="32" y="101"/>
                    <a:pt x="32" y="108"/>
                  </a:cubicBezTo>
                  <a:cubicBezTo>
                    <a:pt x="32" y="115"/>
                    <a:pt x="27" y="120"/>
                    <a:pt x="20" y="120"/>
                  </a:cubicBezTo>
                  <a:close/>
                  <a:moveTo>
                    <a:pt x="60" y="72"/>
                  </a:moveTo>
                  <a:cubicBezTo>
                    <a:pt x="53" y="72"/>
                    <a:pt x="48" y="67"/>
                    <a:pt x="48" y="60"/>
                  </a:cubicBezTo>
                  <a:cubicBezTo>
                    <a:pt x="48" y="53"/>
                    <a:pt x="53" y="48"/>
                    <a:pt x="60" y="48"/>
                  </a:cubicBezTo>
                  <a:cubicBezTo>
                    <a:pt x="67" y="48"/>
                    <a:pt x="72" y="53"/>
                    <a:pt x="72" y="60"/>
                  </a:cubicBezTo>
                  <a:cubicBezTo>
                    <a:pt x="72" y="67"/>
                    <a:pt x="67" y="72"/>
                    <a:pt x="60" y="72"/>
                  </a:cubicBezTo>
                  <a:close/>
                  <a:moveTo>
                    <a:pt x="124" y="152"/>
                  </a:moveTo>
                  <a:cubicBezTo>
                    <a:pt x="117" y="152"/>
                    <a:pt x="112" y="147"/>
                    <a:pt x="112" y="140"/>
                  </a:cubicBezTo>
                  <a:cubicBezTo>
                    <a:pt x="112" y="133"/>
                    <a:pt x="117" y="128"/>
                    <a:pt x="124" y="128"/>
                  </a:cubicBezTo>
                  <a:cubicBezTo>
                    <a:pt x="131" y="128"/>
                    <a:pt x="136" y="133"/>
                    <a:pt x="136" y="140"/>
                  </a:cubicBezTo>
                  <a:cubicBezTo>
                    <a:pt x="136" y="147"/>
                    <a:pt x="131" y="152"/>
                    <a:pt x="124" y="152"/>
                  </a:cubicBezTo>
                  <a:close/>
                  <a:moveTo>
                    <a:pt x="200" y="32"/>
                  </a:moveTo>
                  <a:cubicBezTo>
                    <a:pt x="193" y="32"/>
                    <a:pt x="188" y="27"/>
                    <a:pt x="188" y="20"/>
                  </a:cubicBezTo>
                  <a:cubicBezTo>
                    <a:pt x="188" y="13"/>
                    <a:pt x="193" y="8"/>
                    <a:pt x="200" y="8"/>
                  </a:cubicBezTo>
                  <a:cubicBezTo>
                    <a:pt x="207" y="8"/>
                    <a:pt x="212" y="13"/>
                    <a:pt x="212" y="20"/>
                  </a:cubicBezTo>
                  <a:cubicBezTo>
                    <a:pt x="212" y="27"/>
                    <a:pt x="207" y="32"/>
                    <a:pt x="200" y="32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237DA4F8-2D4D-498D-9E52-2B9DC709381C}"/>
                </a:ext>
              </a:extLst>
            </p:cNvPr>
            <p:cNvGrpSpPr/>
            <p:nvPr/>
          </p:nvGrpSpPr>
          <p:grpSpPr>
            <a:xfrm>
              <a:off x="8197967" y="3818706"/>
              <a:ext cx="3232033" cy="808172"/>
              <a:chOff x="8298461" y="4031123"/>
              <a:chExt cx="3232033" cy="808172"/>
            </a:xfrm>
          </p:grpSpPr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1F9FAA4F-864B-4988-BCDB-A5AACF83DEB2}"/>
                  </a:ext>
                </a:extLst>
              </p:cNvPr>
              <p:cNvSpPr/>
              <p:nvPr/>
            </p:nvSpPr>
            <p:spPr>
              <a:xfrm>
                <a:off x="8298462" y="4318511"/>
                <a:ext cx="3232032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3D8815A8-7CDD-4628-BF51-ADB1129B6E3E}"/>
                  </a:ext>
                </a:extLst>
              </p:cNvPr>
              <p:cNvSpPr txBox="1"/>
              <p:nvPr/>
            </p:nvSpPr>
            <p:spPr>
              <a:xfrm>
                <a:off x="8298461" y="4031123"/>
                <a:ext cx="2089785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400" dirty="0">
                    <a:latin typeface="+mn-lt"/>
                  </a:rPr>
                  <a:t>Tracking Text Two</a:t>
                </a: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D1B7AF9-F84F-4A6C-9DB7-F5BB2BAB1934}"/>
              </a:ext>
            </a:extLst>
          </p:cNvPr>
          <p:cNvGrpSpPr/>
          <p:nvPr/>
        </p:nvGrpSpPr>
        <p:grpSpPr>
          <a:xfrm>
            <a:off x="7467124" y="4870966"/>
            <a:ext cx="4107656" cy="998220"/>
            <a:chOff x="7467124" y="4870966"/>
            <a:chExt cx="4107656" cy="99822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A814E93F-570C-403C-A659-CE079C7D3166}"/>
                </a:ext>
              </a:extLst>
            </p:cNvPr>
            <p:cNvSpPr/>
            <p:nvPr/>
          </p:nvSpPr>
          <p:spPr>
            <a:xfrm>
              <a:off x="7467124" y="4870966"/>
              <a:ext cx="4107656" cy="998220"/>
            </a:xfrm>
            <a:prstGeom prst="rect">
              <a:avLst/>
            </a:prstGeom>
            <a:gradFill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5">
                    <a:lumMod val="40000"/>
                    <a:lumOff val="60000"/>
                  </a:scheme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86" name="Freeform 22">
              <a:extLst>
                <a:ext uri="{FF2B5EF4-FFF2-40B4-BE49-F238E27FC236}">
                  <a16:creationId xmlns:a16="http://schemas.microsoft.com/office/drawing/2014/main" id="{484E1859-3D38-4645-A3DA-22E031DE98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95904" y="5222595"/>
              <a:ext cx="296586" cy="294962"/>
            </a:xfrm>
            <a:custGeom>
              <a:avLst/>
              <a:gdLst>
                <a:gd name="T0" fmla="*/ 117 w 200"/>
                <a:gd name="T1" fmla="*/ 1 h 200"/>
                <a:gd name="T2" fmla="*/ 100 w 200"/>
                <a:gd name="T3" fmla="*/ 0 h 200"/>
                <a:gd name="T4" fmla="*/ 0 w 200"/>
                <a:gd name="T5" fmla="*/ 100 h 200"/>
                <a:gd name="T6" fmla="*/ 100 w 200"/>
                <a:gd name="T7" fmla="*/ 200 h 200"/>
                <a:gd name="T8" fmla="*/ 200 w 200"/>
                <a:gd name="T9" fmla="*/ 100 h 200"/>
                <a:gd name="T10" fmla="*/ 117 w 200"/>
                <a:gd name="T11" fmla="*/ 1 h 200"/>
                <a:gd name="T12" fmla="*/ 192 w 200"/>
                <a:gd name="T13" fmla="*/ 100 h 200"/>
                <a:gd name="T14" fmla="*/ 178 w 200"/>
                <a:gd name="T15" fmla="*/ 149 h 200"/>
                <a:gd name="T16" fmla="*/ 107 w 200"/>
                <a:gd name="T17" fmla="*/ 100 h 200"/>
                <a:gd name="T18" fmla="*/ 182 w 200"/>
                <a:gd name="T19" fmla="*/ 58 h 200"/>
                <a:gd name="T20" fmla="*/ 192 w 200"/>
                <a:gd name="T21" fmla="*/ 100 h 200"/>
                <a:gd name="T22" fmla="*/ 178 w 200"/>
                <a:gd name="T23" fmla="*/ 51 h 200"/>
                <a:gd name="T24" fmla="*/ 105 w 200"/>
                <a:gd name="T25" fmla="*/ 92 h 200"/>
                <a:gd name="T26" fmla="*/ 119 w 200"/>
                <a:gd name="T27" fmla="*/ 10 h 200"/>
                <a:gd name="T28" fmla="*/ 178 w 200"/>
                <a:gd name="T29" fmla="*/ 51 h 200"/>
                <a:gd name="T30" fmla="*/ 100 w 200"/>
                <a:gd name="T31" fmla="*/ 192 h 200"/>
                <a:gd name="T32" fmla="*/ 8 w 200"/>
                <a:gd name="T33" fmla="*/ 100 h 200"/>
                <a:gd name="T34" fmla="*/ 100 w 200"/>
                <a:gd name="T35" fmla="*/ 8 h 200"/>
                <a:gd name="T36" fmla="*/ 111 w 200"/>
                <a:gd name="T37" fmla="*/ 9 h 200"/>
                <a:gd name="T38" fmla="*/ 96 w 200"/>
                <a:gd name="T39" fmla="*/ 102 h 200"/>
                <a:gd name="T40" fmla="*/ 173 w 200"/>
                <a:gd name="T41" fmla="*/ 156 h 200"/>
                <a:gd name="T42" fmla="*/ 100 w 200"/>
                <a:gd name="T43" fmla="*/ 19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0" h="200">
                  <a:moveTo>
                    <a:pt x="117" y="1"/>
                  </a:moveTo>
                  <a:cubicBezTo>
                    <a:pt x="111" y="0"/>
                    <a:pt x="106" y="0"/>
                    <a:pt x="100" y="0"/>
                  </a:cubicBez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200"/>
                    <a:pt x="100" y="200"/>
                  </a:cubicBezTo>
                  <a:cubicBezTo>
                    <a:pt x="155" y="200"/>
                    <a:pt x="200" y="155"/>
                    <a:pt x="200" y="100"/>
                  </a:cubicBezTo>
                  <a:cubicBezTo>
                    <a:pt x="200" y="51"/>
                    <a:pt x="165" y="9"/>
                    <a:pt x="117" y="1"/>
                  </a:cubicBezTo>
                  <a:close/>
                  <a:moveTo>
                    <a:pt x="192" y="100"/>
                  </a:moveTo>
                  <a:cubicBezTo>
                    <a:pt x="192" y="118"/>
                    <a:pt x="187" y="135"/>
                    <a:pt x="178" y="149"/>
                  </a:cubicBezTo>
                  <a:cubicBezTo>
                    <a:pt x="107" y="100"/>
                    <a:pt x="107" y="100"/>
                    <a:pt x="107" y="100"/>
                  </a:cubicBezTo>
                  <a:cubicBezTo>
                    <a:pt x="182" y="58"/>
                    <a:pt x="182" y="58"/>
                    <a:pt x="182" y="58"/>
                  </a:cubicBezTo>
                  <a:cubicBezTo>
                    <a:pt x="188" y="71"/>
                    <a:pt x="192" y="85"/>
                    <a:pt x="192" y="100"/>
                  </a:cubicBezTo>
                  <a:close/>
                  <a:moveTo>
                    <a:pt x="178" y="51"/>
                  </a:moveTo>
                  <a:cubicBezTo>
                    <a:pt x="105" y="92"/>
                    <a:pt x="105" y="92"/>
                    <a:pt x="105" y="92"/>
                  </a:cubicBezTo>
                  <a:cubicBezTo>
                    <a:pt x="119" y="10"/>
                    <a:pt x="119" y="10"/>
                    <a:pt x="119" y="10"/>
                  </a:cubicBezTo>
                  <a:cubicBezTo>
                    <a:pt x="144" y="15"/>
                    <a:pt x="165" y="30"/>
                    <a:pt x="178" y="51"/>
                  </a:cubicBezTo>
                  <a:close/>
                  <a:moveTo>
                    <a:pt x="100" y="192"/>
                  </a:moveTo>
                  <a:cubicBezTo>
                    <a:pt x="49" y="192"/>
                    <a:pt x="8" y="151"/>
                    <a:pt x="8" y="100"/>
                  </a:cubicBezTo>
                  <a:cubicBezTo>
                    <a:pt x="8" y="49"/>
                    <a:pt x="49" y="8"/>
                    <a:pt x="100" y="8"/>
                  </a:cubicBezTo>
                  <a:cubicBezTo>
                    <a:pt x="104" y="8"/>
                    <a:pt x="108" y="8"/>
                    <a:pt x="111" y="9"/>
                  </a:cubicBezTo>
                  <a:cubicBezTo>
                    <a:pt x="96" y="102"/>
                    <a:pt x="96" y="102"/>
                    <a:pt x="96" y="102"/>
                  </a:cubicBezTo>
                  <a:cubicBezTo>
                    <a:pt x="173" y="156"/>
                    <a:pt x="173" y="156"/>
                    <a:pt x="173" y="156"/>
                  </a:cubicBezTo>
                  <a:cubicBezTo>
                    <a:pt x="156" y="178"/>
                    <a:pt x="130" y="192"/>
                    <a:pt x="100" y="19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B9B0F98C-4E65-41DA-B10C-A8BD9B6FF332}"/>
                </a:ext>
              </a:extLst>
            </p:cNvPr>
            <p:cNvGrpSpPr/>
            <p:nvPr/>
          </p:nvGrpSpPr>
          <p:grpSpPr>
            <a:xfrm>
              <a:off x="8190167" y="4968908"/>
              <a:ext cx="3232033" cy="808172"/>
              <a:chOff x="8298461" y="5135964"/>
              <a:chExt cx="3232033" cy="808172"/>
            </a:xfrm>
          </p:grpSpPr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FB7980A-71A4-4A8D-904F-E11AE2F6E4E8}"/>
                  </a:ext>
                </a:extLst>
              </p:cNvPr>
              <p:cNvSpPr/>
              <p:nvPr/>
            </p:nvSpPr>
            <p:spPr>
              <a:xfrm>
                <a:off x="8298462" y="5423352"/>
                <a:ext cx="3232032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9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BB139B80-B586-4C22-BAA9-1CD66CDFC254}"/>
                  </a:ext>
                </a:extLst>
              </p:cNvPr>
              <p:cNvSpPr txBox="1"/>
              <p:nvPr/>
            </p:nvSpPr>
            <p:spPr>
              <a:xfrm>
                <a:off x="8298461" y="5135964"/>
                <a:ext cx="2089785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400" dirty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Tracking Text Three</a:t>
                </a:r>
              </a:p>
            </p:txBody>
          </p:sp>
        </p:grp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8F9F268-2656-4836-A5EB-D1063D0D3260}"/>
              </a:ext>
            </a:extLst>
          </p:cNvPr>
          <p:cNvGrpSpPr/>
          <p:nvPr/>
        </p:nvGrpSpPr>
        <p:grpSpPr>
          <a:xfrm>
            <a:off x="1110801" y="1316714"/>
            <a:ext cx="5146463" cy="3537602"/>
            <a:chOff x="1110801" y="1363730"/>
            <a:chExt cx="5146463" cy="353760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77A9A99-2389-4098-A176-F25B34249E6C}"/>
                </a:ext>
              </a:extLst>
            </p:cNvPr>
            <p:cNvSpPr txBox="1"/>
            <p:nvPr/>
          </p:nvSpPr>
          <p:spPr>
            <a:xfrm>
              <a:off x="1457277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01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7218825-7D14-4A8D-BA33-E004EE1DDAC2}"/>
                </a:ext>
              </a:extLst>
            </p:cNvPr>
            <p:cNvSpPr txBox="1"/>
            <p:nvPr/>
          </p:nvSpPr>
          <p:spPr>
            <a:xfrm>
              <a:off x="2278684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02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1AC60C2-0DD3-41A5-BE0A-5C33E164BFB8}"/>
                </a:ext>
              </a:extLst>
            </p:cNvPr>
            <p:cNvSpPr txBox="1"/>
            <p:nvPr/>
          </p:nvSpPr>
          <p:spPr>
            <a:xfrm>
              <a:off x="3100091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03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852141B-FD59-4C22-8B61-48B580CE7526}"/>
                </a:ext>
              </a:extLst>
            </p:cNvPr>
            <p:cNvSpPr txBox="1"/>
            <p:nvPr/>
          </p:nvSpPr>
          <p:spPr>
            <a:xfrm>
              <a:off x="3921498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04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437191B7-9854-4B08-AB18-11973A07BC31}"/>
                </a:ext>
              </a:extLst>
            </p:cNvPr>
            <p:cNvSpPr txBox="1"/>
            <p:nvPr/>
          </p:nvSpPr>
          <p:spPr>
            <a:xfrm>
              <a:off x="4742905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05</a:t>
              </a:r>
            </a:p>
          </p:txBody>
        </p: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1E838280-C1C9-41D6-935B-8F6964D39B8B}"/>
                </a:ext>
              </a:extLst>
            </p:cNvPr>
            <p:cNvGrpSpPr/>
            <p:nvPr/>
          </p:nvGrpSpPr>
          <p:grpSpPr>
            <a:xfrm>
              <a:off x="1803752" y="1414556"/>
              <a:ext cx="4107036" cy="3149045"/>
              <a:chOff x="1803752" y="1637559"/>
              <a:chExt cx="4107036" cy="2926042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0A497985-FE0D-44FF-A81F-F9D837EB85E3}"/>
                  </a:ext>
                </a:extLst>
              </p:cNvPr>
              <p:cNvCxnSpPr/>
              <p:nvPr/>
            </p:nvCxnSpPr>
            <p:spPr>
              <a:xfrm>
                <a:off x="1803752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D6B7C7E4-0C49-4F46-B590-1F3391502CBB}"/>
                  </a:ext>
                </a:extLst>
              </p:cNvPr>
              <p:cNvCxnSpPr/>
              <p:nvPr/>
            </p:nvCxnSpPr>
            <p:spPr>
              <a:xfrm>
                <a:off x="2625160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16DF2EAB-B057-4366-BC9E-781B4F1BDCC0}"/>
                  </a:ext>
                </a:extLst>
              </p:cNvPr>
              <p:cNvCxnSpPr/>
              <p:nvPr/>
            </p:nvCxnSpPr>
            <p:spPr>
              <a:xfrm>
                <a:off x="3446567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D7F7ACEE-457B-4A43-B215-FABCFAC89303}"/>
                  </a:ext>
                </a:extLst>
              </p:cNvPr>
              <p:cNvCxnSpPr/>
              <p:nvPr/>
            </p:nvCxnSpPr>
            <p:spPr>
              <a:xfrm>
                <a:off x="4267974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6F671B9C-8550-456F-BF23-90D87CBA3347}"/>
                  </a:ext>
                </a:extLst>
              </p:cNvPr>
              <p:cNvCxnSpPr/>
              <p:nvPr/>
            </p:nvCxnSpPr>
            <p:spPr>
              <a:xfrm>
                <a:off x="5089381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98D64D55-E1E6-4F09-893B-454F64A1A78D}"/>
                  </a:ext>
                </a:extLst>
              </p:cNvPr>
              <p:cNvCxnSpPr/>
              <p:nvPr/>
            </p:nvCxnSpPr>
            <p:spPr>
              <a:xfrm>
                <a:off x="5910788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09FCCA2-2E2E-4367-83AD-5A2421D25159}"/>
                </a:ext>
              </a:extLst>
            </p:cNvPr>
            <p:cNvSpPr txBox="1"/>
            <p:nvPr/>
          </p:nvSpPr>
          <p:spPr>
            <a:xfrm>
              <a:off x="5564313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06</a:t>
              </a:r>
            </a:p>
          </p:txBody>
        </p: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827FAD34-37FC-4CB4-83D1-049F29204AF6}"/>
                </a:ext>
              </a:extLst>
            </p:cNvPr>
            <p:cNvGrpSpPr/>
            <p:nvPr/>
          </p:nvGrpSpPr>
          <p:grpSpPr>
            <a:xfrm>
              <a:off x="1110801" y="1757281"/>
              <a:ext cx="4799987" cy="259879"/>
              <a:chOff x="1110801" y="1757281"/>
              <a:chExt cx="4799987" cy="259879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B8322EC-442C-4BF0-BDA2-ED6FA38FAAFC}"/>
                  </a:ext>
                </a:extLst>
              </p:cNvPr>
              <p:cNvSpPr/>
              <p:nvPr/>
            </p:nvSpPr>
            <p:spPr>
              <a:xfrm>
                <a:off x="1803752" y="1808107"/>
                <a:ext cx="2229399" cy="15996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Medium" panose="00000600000000000000" pitchFamily="2" charset="0"/>
                  </a:rPr>
                  <a:t>45</a:t>
                </a:r>
                <a:endParaRPr 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753CFCF-6FDB-429D-9266-FFA2B597C6F5}"/>
                  </a:ext>
                </a:extLst>
              </p:cNvPr>
              <p:cNvSpPr/>
              <p:nvPr/>
            </p:nvSpPr>
            <p:spPr>
              <a:xfrm>
                <a:off x="4033152" y="1808107"/>
                <a:ext cx="1877636" cy="15996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Medium" panose="00000600000000000000" pitchFamily="2" charset="0"/>
                  </a:rPr>
                  <a:t>88</a:t>
                </a:r>
                <a:endParaRPr 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E098769-0341-43A6-85A9-02813539F2AB}"/>
                  </a:ext>
                </a:extLst>
              </p:cNvPr>
              <p:cNvSpPr txBox="1"/>
              <p:nvPr/>
            </p:nvSpPr>
            <p:spPr>
              <a:xfrm>
                <a:off x="1110801" y="1757281"/>
                <a:ext cx="692951" cy="2598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Data 07</a:t>
                </a:r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F73F883-B880-467E-88DD-7D8DF19438AB}"/>
                </a:ext>
              </a:extLst>
            </p:cNvPr>
            <p:cNvSpPr/>
            <p:nvPr/>
          </p:nvSpPr>
          <p:spPr>
            <a:xfrm>
              <a:off x="2548841" y="2212270"/>
              <a:ext cx="1301470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30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C22C2D-6255-4C4E-ADD0-D7F56B36608B}"/>
                </a:ext>
              </a:extLst>
            </p:cNvPr>
            <p:cNvSpPr/>
            <p:nvPr/>
          </p:nvSpPr>
          <p:spPr>
            <a:xfrm>
              <a:off x="3850311" y="2212270"/>
              <a:ext cx="918399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82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F220526-CCC5-41F6-8402-5063E8B3EE07}"/>
                </a:ext>
              </a:extLst>
            </p:cNvPr>
            <p:cNvSpPr txBox="1"/>
            <p:nvPr/>
          </p:nvSpPr>
          <p:spPr>
            <a:xfrm>
              <a:off x="1110801" y="2161444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06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546DDB4-7874-4933-84AC-E1894B4C8683}"/>
                </a:ext>
              </a:extLst>
            </p:cNvPr>
            <p:cNvSpPr/>
            <p:nvPr/>
          </p:nvSpPr>
          <p:spPr>
            <a:xfrm>
              <a:off x="1803753" y="2616433"/>
              <a:ext cx="1301470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2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A3D6699-747D-44AE-A676-BDF18C432617}"/>
                </a:ext>
              </a:extLst>
            </p:cNvPr>
            <p:cNvSpPr/>
            <p:nvPr/>
          </p:nvSpPr>
          <p:spPr>
            <a:xfrm>
              <a:off x="3105222" y="2616433"/>
              <a:ext cx="2541503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150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C46D09-3D9E-48D8-A6F4-8BCB60A07F98}"/>
                </a:ext>
              </a:extLst>
            </p:cNvPr>
            <p:cNvSpPr txBox="1"/>
            <p:nvPr/>
          </p:nvSpPr>
          <p:spPr>
            <a:xfrm>
              <a:off x="1110801" y="2565606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DDAA603-9D11-4E87-A664-AEC46C7FDF5F}"/>
                </a:ext>
              </a:extLst>
            </p:cNvPr>
            <p:cNvSpPr/>
            <p:nvPr/>
          </p:nvSpPr>
          <p:spPr>
            <a:xfrm>
              <a:off x="1803753" y="3020595"/>
              <a:ext cx="898631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19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C360B1D-7E9D-4999-9558-02CA68DD44E9}"/>
                </a:ext>
              </a:extLst>
            </p:cNvPr>
            <p:cNvSpPr/>
            <p:nvPr/>
          </p:nvSpPr>
          <p:spPr>
            <a:xfrm>
              <a:off x="2702385" y="3020595"/>
              <a:ext cx="2507418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66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2190B9A-F002-4AA7-B0DE-1E1DB12157A0}"/>
                </a:ext>
              </a:extLst>
            </p:cNvPr>
            <p:cNvSpPr txBox="1"/>
            <p:nvPr/>
          </p:nvSpPr>
          <p:spPr>
            <a:xfrm>
              <a:off x="1110801" y="2969769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04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4355B30-7CF1-4A5D-BBBE-6EB3693A2E36}"/>
                </a:ext>
              </a:extLst>
            </p:cNvPr>
            <p:cNvSpPr/>
            <p:nvPr/>
          </p:nvSpPr>
          <p:spPr>
            <a:xfrm>
              <a:off x="1803753" y="3424758"/>
              <a:ext cx="1301470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16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7827261-DA89-4437-A69B-4399DF239DF2}"/>
                </a:ext>
              </a:extLst>
            </p:cNvPr>
            <p:cNvSpPr/>
            <p:nvPr/>
          </p:nvSpPr>
          <p:spPr>
            <a:xfrm>
              <a:off x="3105223" y="3424758"/>
              <a:ext cx="1663489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45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745FB57-D177-4FE9-95D5-F6723B3E1363}"/>
                </a:ext>
              </a:extLst>
            </p:cNvPr>
            <p:cNvSpPr txBox="1"/>
            <p:nvPr/>
          </p:nvSpPr>
          <p:spPr>
            <a:xfrm>
              <a:off x="1110801" y="3373931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42DF2BC-2686-49BD-AD29-F2AF1C400880}"/>
                </a:ext>
              </a:extLst>
            </p:cNvPr>
            <p:cNvSpPr/>
            <p:nvPr/>
          </p:nvSpPr>
          <p:spPr>
            <a:xfrm>
              <a:off x="1803752" y="3828920"/>
              <a:ext cx="1856557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28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AA1B932-C75D-453B-8DA8-DFB75D750B48}"/>
                </a:ext>
              </a:extLst>
            </p:cNvPr>
            <p:cNvSpPr/>
            <p:nvPr/>
          </p:nvSpPr>
          <p:spPr>
            <a:xfrm>
              <a:off x="3660310" y="3828920"/>
              <a:ext cx="1843966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40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ED41800-1611-46F0-BFDC-1BF94C26F31F}"/>
                </a:ext>
              </a:extLst>
            </p:cNvPr>
            <p:cNvSpPr txBox="1"/>
            <p:nvPr/>
          </p:nvSpPr>
          <p:spPr>
            <a:xfrm>
              <a:off x="1110801" y="3778094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02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BD649B5-F0A5-4568-9532-785185DE8C24}"/>
                </a:ext>
              </a:extLst>
            </p:cNvPr>
            <p:cNvSpPr/>
            <p:nvPr/>
          </p:nvSpPr>
          <p:spPr>
            <a:xfrm>
              <a:off x="3288799" y="4233084"/>
              <a:ext cx="1301470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15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F8C86B5-9193-40BD-AFD9-AA9075328DD8}"/>
                </a:ext>
              </a:extLst>
            </p:cNvPr>
            <p:cNvSpPr/>
            <p:nvPr/>
          </p:nvSpPr>
          <p:spPr>
            <a:xfrm>
              <a:off x="4590268" y="4233084"/>
              <a:ext cx="922797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25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393BD16-64B7-4C55-81A9-071827060EB2}"/>
                </a:ext>
              </a:extLst>
            </p:cNvPr>
            <p:cNvSpPr txBox="1"/>
            <p:nvPr/>
          </p:nvSpPr>
          <p:spPr>
            <a:xfrm>
              <a:off x="1110801" y="4182258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01</a:t>
              </a:r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BD8BC521-3278-4E87-9F5D-7D943C87E44A}"/>
                </a:ext>
              </a:extLst>
            </p:cNvPr>
            <p:cNvGrpSpPr/>
            <p:nvPr/>
          </p:nvGrpSpPr>
          <p:grpSpPr>
            <a:xfrm>
              <a:off x="1110801" y="1363730"/>
              <a:ext cx="4799987" cy="259879"/>
              <a:chOff x="1110801" y="1757281"/>
              <a:chExt cx="4799987" cy="259879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84C24DC6-EED4-4282-A413-A212F70A3143}"/>
                  </a:ext>
                </a:extLst>
              </p:cNvPr>
              <p:cNvSpPr/>
              <p:nvPr/>
            </p:nvSpPr>
            <p:spPr>
              <a:xfrm>
                <a:off x="1803753" y="1808107"/>
                <a:ext cx="1877636" cy="15996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Medium" panose="00000600000000000000" pitchFamily="2" charset="0"/>
                  </a:rPr>
                  <a:t>45</a:t>
                </a:r>
                <a:endParaRPr 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endParaRP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DD2A1D23-F844-44B3-8EA5-DACD118E9270}"/>
                  </a:ext>
                </a:extLst>
              </p:cNvPr>
              <p:cNvSpPr/>
              <p:nvPr/>
            </p:nvSpPr>
            <p:spPr>
              <a:xfrm>
                <a:off x="3681389" y="1808107"/>
                <a:ext cx="2229399" cy="15996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Medium" panose="00000600000000000000" pitchFamily="2" charset="0"/>
                  </a:rPr>
                  <a:t>65</a:t>
                </a:r>
                <a:endParaRPr 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5B497C7-1A91-432B-91C0-0927E68F1F0A}"/>
                  </a:ext>
                </a:extLst>
              </p:cNvPr>
              <p:cNvSpPr txBox="1"/>
              <p:nvPr/>
            </p:nvSpPr>
            <p:spPr>
              <a:xfrm>
                <a:off x="1110801" y="1757281"/>
                <a:ext cx="692951" cy="2598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Data 08</a:t>
                </a:r>
              </a:p>
            </p:txBody>
          </p:sp>
        </p:grpSp>
      </p:grp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7733D7-0C11-4B98-83A0-8CEA5BB357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15102437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A2495F7E-638A-4580-A9B5-B6B6AAFE8C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0302214"/>
              </p:ext>
            </p:extLst>
          </p:nvPr>
        </p:nvGraphicFramePr>
        <p:xfrm>
          <a:off x="858021" y="2183928"/>
          <a:ext cx="5434459" cy="34878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5FEF1D9D-EDEE-40F7-BD52-6FFFC1998181}"/>
              </a:ext>
            </a:extLst>
          </p:cNvPr>
          <p:cNvGrpSpPr/>
          <p:nvPr/>
        </p:nvGrpSpPr>
        <p:grpSpPr>
          <a:xfrm>
            <a:off x="884819" y="5806863"/>
            <a:ext cx="5405525" cy="276999"/>
            <a:chOff x="309175" y="6164406"/>
            <a:chExt cx="6038174" cy="28627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EDA96B-BAE2-4B91-9027-1E97D80E4CBE}"/>
                </a:ext>
              </a:extLst>
            </p:cNvPr>
            <p:cNvSpPr txBox="1"/>
            <p:nvPr/>
          </p:nvSpPr>
          <p:spPr>
            <a:xfrm>
              <a:off x="309175" y="6164406"/>
              <a:ext cx="692610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Marc 1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05898B8-C607-4112-8C55-6FD2E22BB2BD}"/>
                </a:ext>
              </a:extLst>
            </p:cNvPr>
            <p:cNvSpPr txBox="1"/>
            <p:nvPr/>
          </p:nvSpPr>
          <p:spPr>
            <a:xfrm>
              <a:off x="1409900" y="6164406"/>
              <a:ext cx="582308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Apr 2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660CE38-7D99-4543-864A-10BE1C13EFF8}"/>
                </a:ext>
              </a:extLst>
            </p:cNvPr>
            <p:cNvSpPr txBox="1"/>
            <p:nvPr/>
          </p:nvSpPr>
          <p:spPr>
            <a:xfrm>
              <a:off x="2493313" y="6164406"/>
              <a:ext cx="636385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May 3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8F46A4-B8B3-4DDD-A045-36623B9A7B6D}"/>
                </a:ext>
              </a:extLst>
            </p:cNvPr>
            <p:cNvSpPr txBox="1"/>
            <p:nvPr/>
          </p:nvSpPr>
          <p:spPr>
            <a:xfrm>
              <a:off x="3576727" y="6164406"/>
              <a:ext cx="653933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June 4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245BC91-3660-481F-A8E0-9A9C9E0818DB}"/>
                </a:ext>
              </a:extLst>
            </p:cNvPr>
            <p:cNvSpPr txBox="1"/>
            <p:nvPr/>
          </p:nvSpPr>
          <p:spPr>
            <a:xfrm>
              <a:off x="4660139" y="6164406"/>
              <a:ext cx="594843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July 5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1286090-C86C-4522-B1D9-265B3DBC1FF8}"/>
                </a:ext>
              </a:extLst>
            </p:cNvPr>
            <p:cNvSpPr txBox="1"/>
            <p:nvPr/>
          </p:nvSpPr>
          <p:spPr>
            <a:xfrm>
              <a:off x="5743553" y="6164406"/>
              <a:ext cx="603796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Aug 6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1434EF8-1334-4952-9BEF-CAF1994F3377}"/>
              </a:ext>
            </a:extLst>
          </p:cNvPr>
          <p:cNvSpPr txBox="1"/>
          <p:nvPr/>
        </p:nvSpPr>
        <p:spPr>
          <a:xfrm>
            <a:off x="790501" y="904091"/>
            <a:ext cx="6162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Statistic Office Chart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AF9270-E87C-4CDD-85A6-44ECF9181D07}"/>
              </a:ext>
            </a:extLst>
          </p:cNvPr>
          <p:cNvGrpSpPr/>
          <p:nvPr/>
        </p:nvGrpSpPr>
        <p:grpSpPr>
          <a:xfrm>
            <a:off x="7551003" y="3721055"/>
            <a:ext cx="3432934" cy="498509"/>
            <a:chOff x="7030498" y="2968011"/>
            <a:chExt cx="3432934" cy="498509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41AA101-4184-4902-9F1A-E8E54C99E268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3318306"/>
              <a:ext cx="2697974" cy="0"/>
            </a:xfrm>
            <a:prstGeom prst="line">
              <a:avLst/>
            </a:prstGeom>
            <a:ln w="6350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 Placeholder 4">
              <a:extLst>
                <a:ext uri="{FF2B5EF4-FFF2-40B4-BE49-F238E27FC236}">
                  <a16:creationId xmlns:a16="http://schemas.microsoft.com/office/drawing/2014/main" id="{58370220-B4E2-441F-A85F-F2B51BA9DDA6}"/>
                </a:ext>
              </a:extLst>
            </p:cNvPr>
            <p:cNvSpPr txBox="1">
              <a:spLocks/>
            </p:cNvSpPr>
            <p:nvPr/>
          </p:nvSpPr>
          <p:spPr>
            <a:xfrm>
              <a:off x="7030498" y="2968011"/>
              <a:ext cx="1931000" cy="29091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23" name="Text Placeholder 4">
              <a:extLst>
                <a:ext uri="{FF2B5EF4-FFF2-40B4-BE49-F238E27FC236}">
                  <a16:creationId xmlns:a16="http://schemas.microsoft.com/office/drawing/2014/main" id="{19F32CD5-669F-485C-8C84-4BF027E7A0AF}"/>
                </a:ext>
              </a:extLst>
            </p:cNvPr>
            <p:cNvSpPr txBox="1">
              <a:spLocks/>
            </p:cNvSpPr>
            <p:nvPr/>
          </p:nvSpPr>
          <p:spPr>
            <a:xfrm>
              <a:off x="9876955" y="3170092"/>
              <a:ext cx="586477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14000"/>
                </a:lnSpc>
                <a:buNone/>
                <a:defRPr/>
              </a:pPr>
              <a:r>
                <a:rPr lang="en-US" sz="1200" b="1" dirty="0">
                  <a:solidFill>
                    <a:schemeClr val="accent1"/>
                  </a:solidFill>
                  <a:cs typeface="Segoe UI" panose="020B0502040204020203" pitchFamily="34" charset="0"/>
                </a:rPr>
                <a:t>40 %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7DC9453-403F-4AE2-86DD-CFC21271063A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3318306"/>
              <a:ext cx="1307330" cy="0"/>
            </a:xfrm>
            <a:prstGeom prst="line">
              <a:avLst/>
            </a:prstGeom>
            <a:ln w="635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40F4525-A95F-40A9-81D0-2D7D6E22DA83}"/>
              </a:ext>
            </a:extLst>
          </p:cNvPr>
          <p:cNvGrpSpPr/>
          <p:nvPr/>
        </p:nvGrpSpPr>
        <p:grpSpPr>
          <a:xfrm>
            <a:off x="7551003" y="4418438"/>
            <a:ext cx="3432934" cy="498509"/>
            <a:chOff x="7030498" y="3723102"/>
            <a:chExt cx="3432934" cy="498509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59925B8-045E-4E2C-844A-1A9D5C32438A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4073397"/>
              <a:ext cx="2697974" cy="0"/>
            </a:xfrm>
            <a:prstGeom prst="line">
              <a:avLst/>
            </a:prstGeom>
            <a:ln w="6350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 Placeholder 4">
              <a:extLst>
                <a:ext uri="{FF2B5EF4-FFF2-40B4-BE49-F238E27FC236}">
                  <a16:creationId xmlns:a16="http://schemas.microsoft.com/office/drawing/2014/main" id="{EE7EBFA4-3C9F-4CC3-8E05-8102A43A5834}"/>
                </a:ext>
              </a:extLst>
            </p:cNvPr>
            <p:cNvSpPr txBox="1">
              <a:spLocks/>
            </p:cNvSpPr>
            <p:nvPr/>
          </p:nvSpPr>
          <p:spPr>
            <a:xfrm>
              <a:off x="7030498" y="3723102"/>
              <a:ext cx="1931000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indent="0">
                <a:lnSpc>
                  <a:spcPct val="114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>
                  <a:latin typeface="+mn-lt"/>
                </a:rPr>
                <a:t>Text Here</a:t>
              </a:r>
            </a:p>
          </p:txBody>
        </p:sp>
        <p:sp>
          <p:nvSpPr>
            <p:cNvPr id="27" name="Text Placeholder 4">
              <a:extLst>
                <a:ext uri="{FF2B5EF4-FFF2-40B4-BE49-F238E27FC236}">
                  <a16:creationId xmlns:a16="http://schemas.microsoft.com/office/drawing/2014/main" id="{AB6C1CDB-5BD5-4CEC-9AB2-4A4865BF6A2F}"/>
                </a:ext>
              </a:extLst>
            </p:cNvPr>
            <p:cNvSpPr txBox="1">
              <a:spLocks/>
            </p:cNvSpPr>
            <p:nvPr/>
          </p:nvSpPr>
          <p:spPr>
            <a:xfrm>
              <a:off x="9876955" y="3925183"/>
              <a:ext cx="586477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14000"/>
                </a:lnSpc>
                <a:buNone/>
                <a:defRPr/>
              </a:pPr>
              <a:r>
                <a:rPr lang="en-US" sz="1200" b="1" dirty="0">
                  <a:solidFill>
                    <a:schemeClr val="accent5"/>
                  </a:solidFill>
                  <a:cs typeface="Segoe UI" panose="020B0502040204020203" pitchFamily="34" charset="0"/>
                </a:rPr>
                <a:t>95 %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FB63B5D-2531-4555-B8E8-CCDFDAF482C5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4073397"/>
              <a:ext cx="2475730" cy="0"/>
            </a:xfrm>
            <a:prstGeom prst="line">
              <a:avLst/>
            </a:prstGeom>
            <a:ln w="63500" cap="rnd">
              <a:solidFill>
                <a:schemeClr val="accent5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CC1330E-1D0C-4A8D-AF17-D7110DA3F145}"/>
              </a:ext>
            </a:extLst>
          </p:cNvPr>
          <p:cNvGrpSpPr/>
          <p:nvPr/>
        </p:nvGrpSpPr>
        <p:grpSpPr>
          <a:xfrm>
            <a:off x="7551003" y="5115821"/>
            <a:ext cx="3432934" cy="498509"/>
            <a:chOff x="7030498" y="2968011"/>
            <a:chExt cx="3432934" cy="498509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5166984-67D2-4DB5-BF33-B1FFC748E2BC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3318306"/>
              <a:ext cx="2697974" cy="0"/>
            </a:xfrm>
            <a:prstGeom prst="line">
              <a:avLst/>
            </a:prstGeom>
            <a:ln w="6350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 Placeholder 4">
              <a:extLst>
                <a:ext uri="{FF2B5EF4-FFF2-40B4-BE49-F238E27FC236}">
                  <a16:creationId xmlns:a16="http://schemas.microsoft.com/office/drawing/2014/main" id="{8936E12B-E667-4100-929B-B8FA0E10A502}"/>
                </a:ext>
              </a:extLst>
            </p:cNvPr>
            <p:cNvSpPr txBox="1">
              <a:spLocks/>
            </p:cNvSpPr>
            <p:nvPr/>
          </p:nvSpPr>
          <p:spPr>
            <a:xfrm>
              <a:off x="7030498" y="2968011"/>
              <a:ext cx="1931000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indent="0">
                <a:lnSpc>
                  <a:spcPct val="114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>
                  <a:latin typeface="+mn-lt"/>
                </a:rPr>
                <a:t>Text Here</a:t>
              </a:r>
            </a:p>
          </p:txBody>
        </p:sp>
        <p:sp>
          <p:nvSpPr>
            <p:cNvPr id="34" name="Text Placeholder 4">
              <a:extLst>
                <a:ext uri="{FF2B5EF4-FFF2-40B4-BE49-F238E27FC236}">
                  <a16:creationId xmlns:a16="http://schemas.microsoft.com/office/drawing/2014/main" id="{D07E0F31-8AB7-4889-BDFB-81C2A67E287E}"/>
                </a:ext>
              </a:extLst>
            </p:cNvPr>
            <p:cNvSpPr txBox="1">
              <a:spLocks/>
            </p:cNvSpPr>
            <p:nvPr/>
          </p:nvSpPr>
          <p:spPr>
            <a:xfrm>
              <a:off x="9876955" y="3170092"/>
              <a:ext cx="586477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14000"/>
                </a:lnSpc>
                <a:buNone/>
                <a:defRPr/>
              </a:pPr>
              <a:r>
                <a:rPr lang="en-US" sz="1200" b="1" dirty="0">
                  <a:solidFill>
                    <a:schemeClr val="accent4"/>
                  </a:solidFill>
                  <a:cs typeface="Segoe UI" panose="020B0502040204020203" pitchFamily="34" charset="0"/>
                </a:rPr>
                <a:t>65 %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47EF2BA-FCAB-4167-886C-95F4039582F5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3318306"/>
              <a:ext cx="1866130" cy="0"/>
            </a:xfrm>
            <a:prstGeom prst="line">
              <a:avLst/>
            </a:prstGeom>
            <a:ln w="63500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10CF2E-369D-46BB-B9D1-25E1327D9BB7}"/>
              </a:ext>
            </a:extLst>
          </p:cNvPr>
          <p:cNvSpPr/>
          <p:nvPr/>
        </p:nvSpPr>
        <p:spPr>
          <a:xfrm>
            <a:off x="7483347" y="1881506"/>
            <a:ext cx="3500590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A1E3DFA-9073-4A88-9CD7-5BDB07C5582E}"/>
              </a:ext>
            </a:extLst>
          </p:cNvPr>
          <p:cNvGrpSpPr/>
          <p:nvPr/>
        </p:nvGrpSpPr>
        <p:grpSpPr>
          <a:xfrm>
            <a:off x="1746543" y="2959261"/>
            <a:ext cx="2126932" cy="1093082"/>
            <a:chOff x="1746543" y="2959261"/>
            <a:chExt cx="2126932" cy="109308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A24E18-0CBD-4039-8E6F-B510B3031001}"/>
                </a:ext>
              </a:extLst>
            </p:cNvPr>
            <p:cNvSpPr/>
            <p:nvPr/>
          </p:nvSpPr>
          <p:spPr>
            <a:xfrm>
              <a:off x="1746543" y="2959261"/>
              <a:ext cx="1910800" cy="1093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536361FA-C21A-458A-88BB-28F4D737E2C4}"/>
                </a:ext>
              </a:extLst>
            </p:cNvPr>
            <p:cNvSpPr/>
            <p:nvPr/>
          </p:nvSpPr>
          <p:spPr>
            <a:xfrm rot="5400000">
              <a:off x="3640052" y="3818919"/>
              <a:ext cx="250714" cy="21613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F7CFA74-317D-48C4-BA22-EF45ACC86B4F}"/>
                </a:ext>
              </a:extLst>
            </p:cNvPr>
            <p:cNvGrpSpPr/>
            <p:nvPr/>
          </p:nvGrpSpPr>
          <p:grpSpPr>
            <a:xfrm>
              <a:off x="1882297" y="3031451"/>
              <a:ext cx="1639293" cy="943668"/>
              <a:chOff x="1795141" y="3046550"/>
              <a:chExt cx="1639293" cy="943668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5D6894CF-43AA-4139-86FE-14F1E17F3E69}"/>
                  </a:ext>
                </a:extLst>
              </p:cNvPr>
              <p:cNvSpPr/>
              <p:nvPr/>
            </p:nvSpPr>
            <p:spPr>
              <a:xfrm>
                <a:off x="1795141" y="3046550"/>
                <a:ext cx="1195709" cy="505972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2400" dirty="0">
                    <a:solidFill>
                      <a:schemeClr val="accent1"/>
                    </a:solidFill>
                    <a:cs typeface="Segoe UI Light" panose="020B0502040204020203" pitchFamily="34" charset="0"/>
                  </a:rPr>
                  <a:t>500+</a:t>
                </a:r>
                <a:endParaRPr lang="id-ID" sz="2400" dirty="0">
                  <a:solidFill>
                    <a:schemeClr val="accent1"/>
                  </a:solidFill>
                  <a:cs typeface="Segoe UI Light" panose="020B0502040204020203" pitchFamily="34" charset="0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158F128-92D6-4635-97DC-9C0DD0B4AABB}"/>
                  </a:ext>
                </a:extLst>
              </p:cNvPr>
              <p:cNvSpPr/>
              <p:nvPr/>
            </p:nvSpPr>
            <p:spPr>
              <a:xfrm>
                <a:off x="1795141" y="3540864"/>
                <a:ext cx="1639293" cy="4493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</a:t>
                </a:r>
              </a:p>
            </p:txBody>
          </p:sp>
        </p:grp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6C5F5C61-0861-49AA-AF0C-EB07AA926975}"/>
              </a:ext>
            </a:extLst>
          </p:cNvPr>
          <p:cNvSpPr/>
          <p:nvPr/>
        </p:nvSpPr>
        <p:spPr>
          <a:xfrm>
            <a:off x="7514916" y="2840242"/>
            <a:ext cx="3500590" cy="742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</a:t>
            </a:r>
          </a:p>
        </p:txBody>
      </p:sp>
    </p:spTree>
    <p:extLst>
      <p:ext uri="{BB962C8B-B14F-4D97-AF65-F5344CB8AC3E}">
        <p14:creationId xmlns:p14="http://schemas.microsoft.com/office/powerpoint/2010/main" val="2624929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581489-3058-4E5D-B092-128348A0FA1C}"/>
              </a:ext>
            </a:extLst>
          </p:cNvPr>
          <p:cNvSpPr txBox="1"/>
          <p:nvPr/>
        </p:nvSpPr>
        <p:spPr>
          <a:xfrm>
            <a:off x="790501" y="1074318"/>
            <a:ext cx="5083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Statistic </a:t>
            </a:r>
            <a:b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Office Chart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0BF4266-74E9-43E3-9592-EFB5DD4EC2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4338003"/>
              </p:ext>
            </p:extLst>
          </p:nvPr>
        </p:nvGraphicFramePr>
        <p:xfrm>
          <a:off x="5358630" y="762000"/>
          <a:ext cx="6307389" cy="4193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197F3435-7DAA-492D-8993-34DBAE7F8DC0}"/>
              </a:ext>
            </a:extLst>
          </p:cNvPr>
          <p:cNvSpPr/>
          <p:nvPr/>
        </p:nvSpPr>
        <p:spPr>
          <a:xfrm>
            <a:off x="5874199" y="5283010"/>
            <a:ext cx="5387617" cy="742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1C8F55-BC28-4A4B-BEF9-266C9D4497D8}"/>
              </a:ext>
            </a:extLst>
          </p:cNvPr>
          <p:cNvSpPr/>
          <p:nvPr/>
        </p:nvSpPr>
        <p:spPr>
          <a:xfrm>
            <a:off x="930181" y="3115679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1"/>
                </a:solidFill>
                <a:cs typeface="Segoe UI Light" panose="020B0502040204020203" pitchFamily="34" charset="0"/>
              </a:rPr>
              <a:t>65K</a:t>
            </a:r>
            <a:endParaRPr lang="id-ID" sz="24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D2F74A-F491-406F-A189-63B6774A503C}"/>
              </a:ext>
            </a:extLst>
          </p:cNvPr>
          <p:cNvGrpSpPr/>
          <p:nvPr/>
        </p:nvGrpSpPr>
        <p:grpSpPr>
          <a:xfrm>
            <a:off x="923862" y="3520926"/>
            <a:ext cx="1368499" cy="493284"/>
            <a:chOff x="923862" y="3520926"/>
            <a:chExt cx="1368499" cy="49328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21EB43A-55F1-4D81-8567-FC8C5216FB9B}"/>
                </a:ext>
              </a:extLst>
            </p:cNvPr>
            <p:cNvSpPr/>
            <p:nvPr/>
          </p:nvSpPr>
          <p:spPr>
            <a:xfrm>
              <a:off x="923862" y="3740930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6792917-7D94-4807-9833-0E30BC3C11B2}"/>
                </a:ext>
              </a:extLst>
            </p:cNvPr>
            <p:cNvSpPr/>
            <p:nvPr/>
          </p:nvSpPr>
          <p:spPr>
            <a:xfrm>
              <a:off x="930181" y="3520926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Data 01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A31212CC-F0DC-492F-8A73-78ADABE42DC8}"/>
              </a:ext>
            </a:extLst>
          </p:cNvPr>
          <p:cNvSpPr/>
          <p:nvPr/>
        </p:nvSpPr>
        <p:spPr>
          <a:xfrm>
            <a:off x="2983633" y="3115679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1"/>
                </a:solidFill>
                <a:cs typeface="Segoe UI Light" panose="020B0502040204020203" pitchFamily="34" charset="0"/>
              </a:rPr>
              <a:t>955K</a:t>
            </a:r>
            <a:endParaRPr lang="id-ID" sz="24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141237-AACE-41B7-87D7-23D09F0CB76A}"/>
              </a:ext>
            </a:extLst>
          </p:cNvPr>
          <p:cNvGrpSpPr/>
          <p:nvPr/>
        </p:nvGrpSpPr>
        <p:grpSpPr>
          <a:xfrm>
            <a:off x="2977314" y="3520926"/>
            <a:ext cx="1368499" cy="493284"/>
            <a:chOff x="2977314" y="3520926"/>
            <a:chExt cx="1368499" cy="49328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690C43-6284-41D7-A8ED-EF1ED6A0292D}"/>
                </a:ext>
              </a:extLst>
            </p:cNvPr>
            <p:cNvSpPr/>
            <p:nvPr/>
          </p:nvSpPr>
          <p:spPr>
            <a:xfrm>
              <a:off x="2977314" y="3740930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4804F52-C134-4C3B-96B0-7E707A4FCBB3}"/>
                </a:ext>
              </a:extLst>
            </p:cNvPr>
            <p:cNvSpPr/>
            <p:nvPr/>
          </p:nvSpPr>
          <p:spPr>
            <a:xfrm>
              <a:off x="2983633" y="3520926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Data 03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7020856-DA5A-4972-99FF-B811754750FD}"/>
              </a:ext>
            </a:extLst>
          </p:cNvPr>
          <p:cNvSpPr/>
          <p:nvPr/>
        </p:nvSpPr>
        <p:spPr>
          <a:xfrm>
            <a:off x="930181" y="4420108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1"/>
                </a:solidFill>
                <a:cs typeface="Segoe UI Light" panose="020B0502040204020203" pitchFamily="34" charset="0"/>
              </a:rPr>
              <a:t>150K</a:t>
            </a:r>
            <a:endParaRPr lang="id-ID" sz="24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4157984-C2DF-49DA-B22B-3E3D68C7CA9D}"/>
              </a:ext>
            </a:extLst>
          </p:cNvPr>
          <p:cNvGrpSpPr/>
          <p:nvPr/>
        </p:nvGrpSpPr>
        <p:grpSpPr>
          <a:xfrm>
            <a:off x="923862" y="4825355"/>
            <a:ext cx="1368499" cy="493284"/>
            <a:chOff x="923862" y="4825355"/>
            <a:chExt cx="1368499" cy="49328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21CA2E7-F2EA-4D74-B5F9-93A0AD8DB79B}"/>
                </a:ext>
              </a:extLst>
            </p:cNvPr>
            <p:cNvSpPr/>
            <p:nvPr/>
          </p:nvSpPr>
          <p:spPr>
            <a:xfrm>
              <a:off x="923862" y="5045359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F9C8E20-5654-4326-B25A-D37577BD80D8}"/>
                </a:ext>
              </a:extLst>
            </p:cNvPr>
            <p:cNvSpPr/>
            <p:nvPr/>
          </p:nvSpPr>
          <p:spPr>
            <a:xfrm>
              <a:off x="930181" y="4825355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Data 02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00D7DFE4-055A-49AA-AF1E-3CEAE924CE62}"/>
              </a:ext>
            </a:extLst>
          </p:cNvPr>
          <p:cNvSpPr/>
          <p:nvPr/>
        </p:nvSpPr>
        <p:spPr>
          <a:xfrm>
            <a:off x="2983633" y="4420108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1"/>
                </a:solidFill>
                <a:cs typeface="Segoe UI Light" panose="020B0502040204020203" pitchFamily="34" charset="0"/>
              </a:rPr>
              <a:t>150K</a:t>
            </a:r>
            <a:endParaRPr lang="id-ID" sz="24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CD1C74-AEE1-4B82-B29F-866BD03E0F66}"/>
              </a:ext>
            </a:extLst>
          </p:cNvPr>
          <p:cNvGrpSpPr/>
          <p:nvPr/>
        </p:nvGrpSpPr>
        <p:grpSpPr>
          <a:xfrm>
            <a:off x="2977314" y="4825355"/>
            <a:ext cx="1368499" cy="493284"/>
            <a:chOff x="2977314" y="4825355"/>
            <a:chExt cx="1368499" cy="49328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E0BE22E-B563-41AD-BE1D-1C0679F5B7E5}"/>
                </a:ext>
              </a:extLst>
            </p:cNvPr>
            <p:cNvSpPr/>
            <p:nvPr/>
          </p:nvSpPr>
          <p:spPr>
            <a:xfrm>
              <a:off x="2977314" y="5045359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F3663E9-A8CB-475C-9F8E-2358943D4254}"/>
                </a:ext>
              </a:extLst>
            </p:cNvPr>
            <p:cNvSpPr/>
            <p:nvPr/>
          </p:nvSpPr>
          <p:spPr>
            <a:xfrm>
              <a:off x="2983633" y="4825355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Data 04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91DCB8-F3A5-42E8-8353-D763584A38FD}"/>
              </a:ext>
            </a:extLst>
          </p:cNvPr>
          <p:cNvCxnSpPr>
            <a:cxnSpLocks/>
          </p:cNvCxnSpPr>
          <p:nvPr/>
        </p:nvCxnSpPr>
        <p:spPr>
          <a:xfrm>
            <a:off x="2637828" y="3150922"/>
            <a:ext cx="0" cy="21320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D0FF32B-7038-494E-BF3F-0B698E512B31}"/>
              </a:ext>
            </a:extLst>
          </p:cNvPr>
          <p:cNvCxnSpPr/>
          <p:nvPr/>
        </p:nvCxnSpPr>
        <p:spPr>
          <a:xfrm>
            <a:off x="847520" y="4225524"/>
            <a:ext cx="352249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152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>
            <a:extLst>
              <a:ext uri="{FF2B5EF4-FFF2-40B4-BE49-F238E27FC236}">
                <a16:creationId xmlns:a16="http://schemas.microsoft.com/office/drawing/2014/main" id="{5751F36E-F8E1-4B66-9C63-987C8E583E4D}"/>
              </a:ext>
            </a:extLst>
          </p:cNvPr>
          <p:cNvGrpSpPr/>
          <p:nvPr/>
        </p:nvGrpSpPr>
        <p:grpSpPr>
          <a:xfrm>
            <a:off x="3184299" y="5220821"/>
            <a:ext cx="1105759" cy="293844"/>
            <a:chOff x="2528817" y="5145236"/>
            <a:chExt cx="1354688" cy="359994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D1526E3-1CFD-4E8B-95C6-BCF4A423C959}"/>
                </a:ext>
              </a:extLst>
            </p:cNvPr>
            <p:cNvCxnSpPr>
              <a:endCxn id="80" idx="4"/>
            </p:cNvCxnSpPr>
            <p:nvPr/>
          </p:nvCxnSpPr>
          <p:spPr>
            <a:xfrm flipH="1" flipV="1">
              <a:off x="2612459" y="5224106"/>
              <a:ext cx="338376" cy="28112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058E9B-05DA-4464-918D-7E93150F97DC}"/>
                </a:ext>
              </a:extLst>
            </p:cNvPr>
            <p:cNvSpPr/>
            <p:nvPr/>
          </p:nvSpPr>
          <p:spPr>
            <a:xfrm rot="7856279" flipH="1" flipV="1">
              <a:off x="2528816" y="5145237"/>
              <a:ext cx="95298" cy="9529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F3B5C53-F9F4-4284-A959-C6636EC08B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50835" y="5505230"/>
              <a:ext cx="93267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DB99746-9493-4175-8B67-108EF3D4C711}"/>
              </a:ext>
            </a:extLst>
          </p:cNvPr>
          <p:cNvGrpSpPr/>
          <p:nvPr/>
        </p:nvGrpSpPr>
        <p:grpSpPr>
          <a:xfrm>
            <a:off x="2533213" y="3164462"/>
            <a:ext cx="1290959" cy="232744"/>
            <a:chOff x="2533213" y="3164462"/>
            <a:chExt cx="1290959" cy="232744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A8E9BE4A-067A-48A7-AA0F-DBF9F12BFDA1}"/>
                </a:ext>
              </a:extLst>
            </p:cNvPr>
            <p:cNvSpPr/>
            <p:nvPr/>
          </p:nvSpPr>
          <p:spPr>
            <a:xfrm rot="18900000" flipV="1">
              <a:off x="3746386" y="3319421"/>
              <a:ext cx="77786" cy="77785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7F01BF60-396F-4D01-BD31-E5EB66B0263A}"/>
                </a:ext>
              </a:extLst>
            </p:cNvPr>
            <p:cNvGrpSpPr/>
            <p:nvPr/>
          </p:nvGrpSpPr>
          <p:grpSpPr>
            <a:xfrm>
              <a:off x="2533213" y="3164462"/>
              <a:ext cx="1224566" cy="166351"/>
              <a:chOff x="2533213" y="3164462"/>
              <a:chExt cx="1224566" cy="166351"/>
            </a:xfrm>
          </p:grpSpPr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9404ADF1-8F89-4A1C-A192-E88148655711}"/>
                  </a:ext>
                </a:extLst>
              </p:cNvPr>
              <p:cNvCxnSpPr>
                <a:endCxn id="74" idx="4"/>
              </p:cNvCxnSpPr>
              <p:nvPr/>
            </p:nvCxnSpPr>
            <p:spPr>
              <a:xfrm>
                <a:off x="3435449" y="3164462"/>
                <a:ext cx="322330" cy="16635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820433A1-43B5-49EA-A85B-B6627F87C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33213" y="3164463"/>
                <a:ext cx="900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72A9F4C-77BC-4C2D-B1AF-65DC17466272}"/>
              </a:ext>
            </a:extLst>
          </p:cNvPr>
          <p:cNvGrpSpPr/>
          <p:nvPr/>
        </p:nvGrpSpPr>
        <p:grpSpPr>
          <a:xfrm>
            <a:off x="4481673" y="2409418"/>
            <a:ext cx="1471729" cy="232744"/>
            <a:chOff x="4481673" y="2409418"/>
            <a:chExt cx="1471729" cy="232744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D6560B75-CB03-450B-8BA5-71F6DC49B1D4}"/>
                </a:ext>
              </a:extLst>
            </p:cNvPr>
            <p:cNvCxnSpPr>
              <a:endCxn id="92" idx="4"/>
            </p:cNvCxnSpPr>
            <p:nvPr/>
          </p:nvCxnSpPr>
          <p:spPr>
            <a:xfrm>
              <a:off x="5564679" y="2409418"/>
              <a:ext cx="322330" cy="16635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E378700-45F6-473F-8001-93C77E9E15E7}"/>
                </a:ext>
              </a:extLst>
            </p:cNvPr>
            <p:cNvSpPr/>
            <p:nvPr/>
          </p:nvSpPr>
          <p:spPr>
            <a:xfrm rot="18900000" flipV="1">
              <a:off x="5875616" y="2564377"/>
              <a:ext cx="77786" cy="77785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4CADC83-F548-4543-8C76-754B7E320203}"/>
                </a:ext>
              </a:extLst>
            </p:cNvPr>
            <p:cNvCxnSpPr/>
            <p:nvPr/>
          </p:nvCxnSpPr>
          <p:spPr>
            <a:xfrm>
              <a:off x="4481673" y="2409419"/>
              <a:ext cx="1078982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F2C74E8-A022-4695-962F-243C2FFB6F29}"/>
              </a:ext>
            </a:extLst>
          </p:cNvPr>
          <p:cNvGrpSpPr/>
          <p:nvPr/>
        </p:nvGrpSpPr>
        <p:grpSpPr>
          <a:xfrm>
            <a:off x="1660635" y="4102564"/>
            <a:ext cx="1593876" cy="1595572"/>
            <a:chOff x="1660635" y="4102564"/>
            <a:chExt cx="1593876" cy="1595572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292935F-2159-4A9F-98F1-296D90E57EAC}"/>
                </a:ext>
              </a:extLst>
            </p:cNvPr>
            <p:cNvGrpSpPr/>
            <p:nvPr/>
          </p:nvGrpSpPr>
          <p:grpSpPr>
            <a:xfrm>
              <a:off x="1660635" y="4102564"/>
              <a:ext cx="1593876" cy="1595572"/>
              <a:chOff x="1033463" y="2201863"/>
              <a:chExt cx="2984500" cy="2987676"/>
            </a:xfrm>
          </p:grpSpPr>
          <p:sp>
            <p:nvSpPr>
              <p:cNvPr id="39" name="Freeform 86">
                <a:extLst>
                  <a:ext uri="{FF2B5EF4-FFF2-40B4-BE49-F238E27FC236}">
                    <a16:creationId xmlns:a16="http://schemas.microsoft.com/office/drawing/2014/main" id="{BB6DB2FA-22E9-46C5-84D2-40634D11D5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3" y="2613026"/>
                <a:ext cx="546100" cy="798513"/>
              </a:xfrm>
              <a:custGeom>
                <a:avLst/>
                <a:gdLst>
                  <a:gd name="T0" fmla="*/ 98 w 145"/>
                  <a:gd name="T1" fmla="*/ 212 h 212"/>
                  <a:gd name="T2" fmla="*/ 145 w 145"/>
                  <a:gd name="T3" fmla="*/ 200 h 212"/>
                  <a:gd name="T4" fmla="*/ 31 w 145"/>
                  <a:gd name="T5" fmla="*/ 0 h 212"/>
                  <a:gd name="T6" fmla="*/ 0 w 145"/>
                  <a:gd name="T7" fmla="*/ 37 h 212"/>
                  <a:gd name="T8" fmla="*/ 98 w 145"/>
                  <a:gd name="T9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212">
                    <a:moveTo>
                      <a:pt x="98" y="212"/>
                    </a:moveTo>
                    <a:cubicBezTo>
                      <a:pt x="145" y="200"/>
                      <a:pt x="145" y="200"/>
                      <a:pt x="145" y="200"/>
                    </a:cubicBezTo>
                    <a:cubicBezTo>
                      <a:pt x="127" y="122"/>
                      <a:pt x="87" y="53"/>
                      <a:pt x="31" y="0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9" y="84"/>
                      <a:pt x="83" y="144"/>
                      <a:pt x="98" y="2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0" name="Freeform 87">
                <a:extLst>
                  <a:ext uri="{FF2B5EF4-FFF2-40B4-BE49-F238E27FC236}">
                    <a16:creationId xmlns:a16="http://schemas.microsoft.com/office/drawing/2014/main" id="{5E06A070-2126-466F-AFA2-E79181861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2201863"/>
                <a:ext cx="971550" cy="509588"/>
              </a:xfrm>
              <a:custGeom>
                <a:avLst/>
                <a:gdLst>
                  <a:gd name="T0" fmla="*/ 227 w 258"/>
                  <a:gd name="T1" fmla="*/ 135 h 135"/>
                  <a:gd name="T2" fmla="*/ 258 w 258"/>
                  <a:gd name="T3" fmla="*/ 98 h 135"/>
                  <a:gd name="T4" fmla="*/ 0 w 258"/>
                  <a:gd name="T5" fmla="*/ 0 h 135"/>
                  <a:gd name="T6" fmla="*/ 0 w 258"/>
                  <a:gd name="T7" fmla="*/ 48 h 135"/>
                  <a:gd name="T8" fmla="*/ 227 w 258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5">
                    <a:moveTo>
                      <a:pt x="227" y="135"/>
                    </a:moveTo>
                    <a:cubicBezTo>
                      <a:pt x="258" y="98"/>
                      <a:pt x="258" y="98"/>
                      <a:pt x="258" y="98"/>
                    </a:cubicBezTo>
                    <a:cubicBezTo>
                      <a:pt x="189" y="38"/>
                      <a:pt x="99" y="1"/>
                      <a:pt x="0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7" y="49"/>
                      <a:pt x="166" y="82"/>
                      <a:pt x="227" y="13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1" name="Freeform 88">
                <a:extLst>
                  <a:ext uri="{FF2B5EF4-FFF2-40B4-BE49-F238E27FC236}">
                    <a16:creationId xmlns:a16="http://schemas.microsoft.com/office/drawing/2014/main" id="{49EEF5BB-537B-49A7-B529-33BCF481D9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388" y="3422651"/>
                <a:ext cx="282575" cy="831850"/>
              </a:xfrm>
              <a:custGeom>
                <a:avLst/>
                <a:gdLst>
                  <a:gd name="T0" fmla="*/ 26 w 75"/>
                  <a:gd name="T1" fmla="*/ 72 h 221"/>
                  <a:gd name="T2" fmla="*/ 0 w 75"/>
                  <a:gd name="T3" fmla="*/ 204 h 221"/>
                  <a:gd name="T4" fmla="*/ 46 w 75"/>
                  <a:gd name="T5" fmla="*/ 221 h 221"/>
                  <a:gd name="T6" fmla="*/ 75 w 75"/>
                  <a:gd name="T7" fmla="*/ 72 h 221"/>
                  <a:gd name="T8" fmla="*/ 68 w 75"/>
                  <a:gd name="T9" fmla="*/ 0 h 221"/>
                  <a:gd name="T10" fmla="*/ 21 w 75"/>
                  <a:gd name="T11" fmla="*/ 13 h 221"/>
                  <a:gd name="T12" fmla="*/ 26 w 75"/>
                  <a:gd name="T13" fmla="*/ 72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221">
                    <a:moveTo>
                      <a:pt x="26" y="72"/>
                    </a:moveTo>
                    <a:cubicBezTo>
                      <a:pt x="26" y="119"/>
                      <a:pt x="17" y="163"/>
                      <a:pt x="0" y="204"/>
                    </a:cubicBezTo>
                    <a:cubicBezTo>
                      <a:pt x="46" y="221"/>
                      <a:pt x="46" y="221"/>
                      <a:pt x="46" y="221"/>
                    </a:cubicBezTo>
                    <a:cubicBezTo>
                      <a:pt x="64" y="175"/>
                      <a:pt x="75" y="125"/>
                      <a:pt x="75" y="72"/>
                    </a:cubicBezTo>
                    <a:cubicBezTo>
                      <a:pt x="75" y="48"/>
                      <a:pt x="72" y="24"/>
                      <a:pt x="6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4" y="32"/>
                      <a:pt x="26" y="52"/>
                      <a:pt x="26" y="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2" name="Freeform 89">
                <a:extLst>
                  <a:ext uri="{FF2B5EF4-FFF2-40B4-BE49-F238E27FC236}">
                    <a16:creationId xmlns:a16="http://schemas.microsoft.com/office/drawing/2014/main" id="{D8B5926A-44A1-4428-82E4-550F85CCC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176" y="2201863"/>
                <a:ext cx="823913" cy="425450"/>
              </a:xfrm>
              <a:custGeom>
                <a:avLst/>
                <a:gdLst>
                  <a:gd name="T0" fmla="*/ 219 w 219"/>
                  <a:gd name="T1" fmla="*/ 48 h 113"/>
                  <a:gd name="T2" fmla="*/ 219 w 219"/>
                  <a:gd name="T3" fmla="*/ 0 h 113"/>
                  <a:gd name="T4" fmla="*/ 0 w 219"/>
                  <a:gd name="T5" fmla="*/ 74 h 113"/>
                  <a:gd name="T6" fmla="*/ 28 w 219"/>
                  <a:gd name="T7" fmla="*/ 113 h 113"/>
                  <a:gd name="T8" fmla="*/ 219 w 219"/>
                  <a:gd name="T9" fmla="*/ 4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13">
                    <a:moveTo>
                      <a:pt x="219" y="48"/>
                    </a:moveTo>
                    <a:cubicBezTo>
                      <a:pt x="219" y="0"/>
                      <a:pt x="219" y="0"/>
                      <a:pt x="219" y="0"/>
                    </a:cubicBezTo>
                    <a:cubicBezTo>
                      <a:pt x="138" y="2"/>
                      <a:pt x="62" y="29"/>
                      <a:pt x="0" y="74"/>
                    </a:cubicBezTo>
                    <a:cubicBezTo>
                      <a:pt x="28" y="113"/>
                      <a:pt x="28" y="113"/>
                      <a:pt x="28" y="113"/>
                    </a:cubicBezTo>
                    <a:cubicBezTo>
                      <a:pt x="82" y="74"/>
                      <a:pt x="148" y="50"/>
                      <a:pt x="219" y="4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3" name="Freeform 90">
                <a:extLst>
                  <a:ext uri="{FF2B5EF4-FFF2-40B4-BE49-F238E27FC236}">
                    <a16:creationId xmlns:a16="http://schemas.microsoft.com/office/drawing/2014/main" id="{934EC004-E9BF-4B88-A845-272DA2EE0E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188" y="4144963"/>
                <a:ext cx="587375" cy="712788"/>
              </a:xfrm>
              <a:custGeom>
                <a:avLst/>
                <a:gdLst>
                  <a:gd name="T0" fmla="*/ 46 w 156"/>
                  <a:gd name="T1" fmla="*/ 0 h 189"/>
                  <a:gd name="T2" fmla="*/ 0 w 156"/>
                  <a:gd name="T3" fmla="*/ 13 h 189"/>
                  <a:gd name="T4" fmla="*/ 125 w 156"/>
                  <a:gd name="T5" fmla="*/ 189 h 189"/>
                  <a:gd name="T6" fmla="*/ 156 w 156"/>
                  <a:gd name="T7" fmla="*/ 152 h 189"/>
                  <a:gd name="T8" fmla="*/ 46 w 156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89">
                    <a:moveTo>
                      <a:pt x="46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24" y="83"/>
                      <a:pt x="68" y="144"/>
                      <a:pt x="125" y="189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07" y="113"/>
                      <a:pt x="68" y="61"/>
                      <a:pt x="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4" name="Freeform 91">
                <a:extLst>
                  <a:ext uri="{FF2B5EF4-FFF2-40B4-BE49-F238E27FC236}">
                    <a16:creationId xmlns:a16="http://schemas.microsoft.com/office/drawing/2014/main" id="{9B0939DC-D16B-4585-9120-486018755B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6" y="4246563"/>
                <a:ext cx="625475" cy="677863"/>
              </a:xfrm>
              <a:custGeom>
                <a:avLst/>
                <a:gdLst>
                  <a:gd name="T0" fmla="*/ 0 w 166"/>
                  <a:gd name="T1" fmla="*/ 141 h 180"/>
                  <a:gd name="T2" fmla="*/ 28 w 166"/>
                  <a:gd name="T3" fmla="*/ 180 h 180"/>
                  <a:gd name="T4" fmla="*/ 166 w 166"/>
                  <a:gd name="T5" fmla="*/ 16 h 180"/>
                  <a:gd name="T6" fmla="*/ 120 w 166"/>
                  <a:gd name="T7" fmla="*/ 0 h 180"/>
                  <a:gd name="T8" fmla="*/ 0 w 166"/>
                  <a:gd name="T9" fmla="*/ 141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180">
                    <a:moveTo>
                      <a:pt x="0" y="141"/>
                    </a:moveTo>
                    <a:cubicBezTo>
                      <a:pt x="28" y="180"/>
                      <a:pt x="28" y="180"/>
                      <a:pt x="28" y="180"/>
                    </a:cubicBezTo>
                    <a:cubicBezTo>
                      <a:pt x="88" y="140"/>
                      <a:pt x="136" y="83"/>
                      <a:pt x="166" y="16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93" y="57"/>
                      <a:pt x="52" y="105"/>
                      <a:pt x="0" y="14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5" name="Freeform 92">
                <a:extLst>
                  <a:ext uri="{FF2B5EF4-FFF2-40B4-BE49-F238E27FC236}">
                    <a16:creationId xmlns:a16="http://schemas.microsoft.com/office/drawing/2014/main" id="{F552E0F3-A9F5-4122-A109-1432F914F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463" y="3290888"/>
                <a:ext cx="239713" cy="847725"/>
              </a:xfrm>
              <a:custGeom>
                <a:avLst/>
                <a:gdLst>
                  <a:gd name="T0" fmla="*/ 48 w 64"/>
                  <a:gd name="T1" fmla="*/ 107 h 225"/>
                  <a:gd name="T2" fmla="*/ 60 w 64"/>
                  <a:gd name="T3" fmla="*/ 16 h 225"/>
                  <a:gd name="T4" fmla="*/ 14 w 64"/>
                  <a:gd name="T5" fmla="*/ 0 h 225"/>
                  <a:gd name="T6" fmla="*/ 0 w 64"/>
                  <a:gd name="T7" fmla="*/ 107 h 225"/>
                  <a:gd name="T8" fmla="*/ 17 w 64"/>
                  <a:gd name="T9" fmla="*/ 225 h 225"/>
                  <a:gd name="T10" fmla="*/ 64 w 64"/>
                  <a:gd name="T11" fmla="*/ 212 h 225"/>
                  <a:gd name="T12" fmla="*/ 48 w 64"/>
                  <a:gd name="T13" fmla="*/ 107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25">
                    <a:moveTo>
                      <a:pt x="48" y="107"/>
                    </a:moveTo>
                    <a:cubicBezTo>
                      <a:pt x="48" y="76"/>
                      <a:pt x="52" y="45"/>
                      <a:pt x="60" y="1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34"/>
                      <a:pt x="0" y="70"/>
                      <a:pt x="0" y="107"/>
                    </a:cubicBezTo>
                    <a:cubicBezTo>
                      <a:pt x="0" y="148"/>
                      <a:pt x="6" y="188"/>
                      <a:pt x="17" y="225"/>
                    </a:cubicBezTo>
                    <a:cubicBezTo>
                      <a:pt x="64" y="212"/>
                      <a:pt x="64" y="212"/>
                      <a:pt x="64" y="212"/>
                    </a:cubicBezTo>
                    <a:cubicBezTo>
                      <a:pt x="53" y="179"/>
                      <a:pt x="48" y="144"/>
                      <a:pt x="48" y="10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6" name="Freeform 93">
                <a:extLst>
                  <a:ext uri="{FF2B5EF4-FFF2-40B4-BE49-F238E27FC236}">
                    <a16:creationId xmlns:a16="http://schemas.microsoft.com/office/drawing/2014/main" id="{5D23A2A6-DC59-4AD0-BAB0-E338062B1E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901" y="2514601"/>
                <a:ext cx="604838" cy="779463"/>
              </a:xfrm>
              <a:custGeom>
                <a:avLst/>
                <a:gdLst>
                  <a:gd name="T0" fmla="*/ 161 w 161"/>
                  <a:gd name="T1" fmla="*/ 40 h 207"/>
                  <a:gd name="T2" fmla="*/ 134 w 161"/>
                  <a:gd name="T3" fmla="*/ 0 h 207"/>
                  <a:gd name="T4" fmla="*/ 0 w 161"/>
                  <a:gd name="T5" fmla="*/ 191 h 207"/>
                  <a:gd name="T6" fmla="*/ 45 w 161"/>
                  <a:gd name="T7" fmla="*/ 207 h 207"/>
                  <a:gd name="T8" fmla="*/ 161 w 161"/>
                  <a:gd name="T9" fmla="*/ 4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07">
                    <a:moveTo>
                      <a:pt x="161" y="40"/>
                    </a:moveTo>
                    <a:cubicBezTo>
                      <a:pt x="134" y="0"/>
                      <a:pt x="134" y="0"/>
                      <a:pt x="134" y="0"/>
                    </a:cubicBezTo>
                    <a:cubicBezTo>
                      <a:pt x="72" y="49"/>
                      <a:pt x="25" y="115"/>
                      <a:pt x="0" y="191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67" y="140"/>
                      <a:pt x="107" y="82"/>
                      <a:pt x="161" y="4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7" name="Freeform 94">
                <a:extLst>
                  <a:ext uri="{FF2B5EF4-FFF2-40B4-BE49-F238E27FC236}">
                    <a16:creationId xmlns:a16="http://schemas.microsoft.com/office/drawing/2014/main" id="{0FB5772B-B14B-4995-8EAF-869B8F807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4808538"/>
                <a:ext cx="779463" cy="381000"/>
              </a:xfrm>
              <a:custGeom>
                <a:avLst/>
                <a:gdLst>
                  <a:gd name="T0" fmla="*/ 0 w 207"/>
                  <a:gd name="T1" fmla="*/ 52 h 101"/>
                  <a:gd name="T2" fmla="*/ 0 w 207"/>
                  <a:gd name="T3" fmla="*/ 101 h 101"/>
                  <a:gd name="T4" fmla="*/ 207 w 207"/>
                  <a:gd name="T5" fmla="*/ 40 h 101"/>
                  <a:gd name="T6" fmla="*/ 179 w 207"/>
                  <a:gd name="T7" fmla="*/ 0 h 101"/>
                  <a:gd name="T8" fmla="*/ 0 w 207"/>
                  <a:gd name="T9" fmla="*/ 5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01">
                    <a:moveTo>
                      <a:pt x="0" y="52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76" y="100"/>
                      <a:pt x="147" y="78"/>
                      <a:pt x="207" y="40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27" y="33"/>
                      <a:pt x="66" y="51"/>
                      <a:pt x="0" y="5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8" name="Freeform 95">
                <a:extLst>
                  <a:ext uri="{FF2B5EF4-FFF2-40B4-BE49-F238E27FC236}">
                    <a16:creationId xmlns:a16="http://schemas.microsoft.com/office/drawing/2014/main" id="{C260FFE9-BBD7-4C9E-B02C-7D3D9BDDA7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8301" y="4756151"/>
                <a:ext cx="839788" cy="433388"/>
              </a:xfrm>
              <a:custGeom>
                <a:avLst/>
                <a:gdLst>
                  <a:gd name="T0" fmla="*/ 31 w 223"/>
                  <a:gd name="T1" fmla="*/ 0 h 115"/>
                  <a:gd name="T2" fmla="*/ 0 w 223"/>
                  <a:gd name="T3" fmla="*/ 37 h 115"/>
                  <a:gd name="T4" fmla="*/ 223 w 223"/>
                  <a:gd name="T5" fmla="*/ 115 h 115"/>
                  <a:gd name="T6" fmla="*/ 223 w 223"/>
                  <a:gd name="T7" fmla="*/ 66 h 115"/>
                  <a:gd name="T8" fmla="*/ 31 w 22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15">
                    <a:moveTo>
                      <a:pt x="31" y="0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63" y="84"/>
                      <a:pt x="140" y="112"/>
                      <a:pt x="223" y="115"/>
                    </a:cubicBezTo>
                    <a:cubicBezTo>
                      <a:pt x="223" y="66"/>
                      <a:pt x="223" y="66"/>
                      <a:pt x="223" y="66"/>
                    </a:cubicBezTo>
                    <a:cubicBezTo>
                      <a:pt x="151" y="64"/>
                      <a:pt x="85" y="39"/>
                      <a:pt x="3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6273F7A8-5DB2-44A2-82D1-18589CB33D89}"/>
                </a:ext>
              </a:extLst>
            </p:cNvPr>
            <p:cNvSpPr/>
            <p:nvPr/>
          </p:nvSpPr>
          <p:spPr>
            <a:xfrm rot="10800000">
              <a:off x="1881913" y="4324690"/>
              <a:ext cx="1151320" cy="1151320"/>
            </a:xfrm>
            <a:prstGeom prst="arc">
              <a:avLst>
                <a:gd name="adj1" fmla="val 19253277"/>
                <a:gd name="adj2" fmla="val 8633716"/>
              </a:avLst>
            </a:prstGeom>
            <a:ln w="133350" cap="sq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63822EB-FD3B-4585-8937-473C3BC33A21}"/>
                </a:ext>
              </a:extLst>
            </p:cNvPr>
            <p:cNvSpPr/>
            <p:nvPr/>
          </p:nvSpPr>
          <p:spPr>
            <a:xfrm>
              <a:off x="2149419" y="4592196"/>
              <a:ext cx="616309" cy="61630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endParaRPr lang="en-IN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C9AB744-E3B8-4032-8B94-332235856762}"/>
                </a:ext>
              </a:extLst>
            </p:cNvPr>
            <p:cNvSpPr txBox="1"/>
            <p:nvPr/>
          </p:nvSpPr>
          <p:spPr>
            <a:xfrm>
              <a:off x="1765361" y="4700295"/>
              <a:ext cx="13844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55%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3C789E2-3D81-4D6C-8674-084E735CA1C8}"/>
              </a:ext>
            </a:extLst>
          </p:cNvPr>
          <p:cNvGrpSpPr/>
          <p:nvPr/>
        </p:nvGrpSpPr>
        <p:grpSpPr>
          <a:xfrm>
            <a:off x="3703481" y="3239859"/>
            <a:ext cx="1593876" cy="1595572"/>
            <a:chOff x="3703481" y="3239859"/>
            <a:chExt cx="1593876" cy="159557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8A5821-A1EF-4114-B93B-5E28E6BB8768}"/>
                </a:ext>
              </a:extLst>
            </p:cNvPr>
            <p:cNvGrpSpPr/>
            <p:nvPr/>
          </p:nvGrpSpPr>
          <p:grpSpPr>
            <a:xfrm>
              <a:off x="3703481" y="3239859"/>
              <a:ext cx="1593876" cy="1595572"/>
              <a:chOff x="1033463" y="2201863"/>
              <a:chExt cx="2984500" cy="2987676"/>
            </a:xfrm>
            <a:solidFill>
              <a:schemeClr val="accent3"/>
            </a:solidFill>
          </p:grpSpPr>
          <p:sp>
            <p:nvSpPr>
              <p:cNvPr id="27" name="Freeform 86">
                <a:extLst>
                  <a:ext uri="{FF2B5EF4-FFF2-40B4-BE49-F238E27FC236}">
                    <a16:creationId xmlns:a16="http://schemas.microsoft.com/office/drawing/2014/main" id="{AB1542AF-A88C-4314-AA75-897DBFAD3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3" y="2613026"/>
                <a:ext cx="546100" cy="798513"/>
              </a:xfrm>
              <a:custGeom>
                <a:avLst/>
                <a:gdLst>
                  <a:gd name="T0" fmla="*/ 98 w 145"/>
                  <a:gd name="T1" fmla="*/ 212 h 212"/>
                  <a:gd name="T2" fmla="*/ 145 w 145"/>
                  <a:gd name="T3" fmla="*/ 200 h 212"/>
                  <a:gd name="T4" fmla="*/ 31 w 145"/>
                  <a:gd name="T5" fmla="*/ 0 h 212"/>
                  <a:gd name="T6" fmla="*/ 0 w 145"/>
                  <a:gd name="T7" fmla="*/ 37 h 212"/>
                  <a:gd name="T8" fmla="*/ 98 w 145"/>
                  <a:gd name="T9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212">
                    <a:moveTo>
                      <a:pt x="98" y="212"/>
                    </a:moveTo>
                    <a:cubicBezTo>
                      <a:pt x="145" y="200"/>
                      <a:pt x="145" y="200"/>
                      <a:pt x="145" y="200"/>
                    </a:cubicBezTo>
                    <a:cubicBezTo>
                      <a:pt x="127" y="122"/>
                      <a:pt x="87" y="53"/>
                      <a:pt x="31" y="0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9" y="84"/>
                      <a:pt x="83" y="144"/>
                      <a:pt x="98" y="2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8" name="Freeform 87">
                <a:extLst>
                  <a:ext uri="{FF2B5EF4-FFF2-40B4-BE49-F238E27FC236}">
                    <a16:creationId xmlns:a16="http://schemas.microsoft.com/office/drawing/2014/main" id="{95053137-DC4E-4B9E-8190-537130C88F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2201863"/>
                <a:ext cx="971550" cy="509588"/>
              </a:xfrm>
              <a:custGeom>
                <a:avLst/>
                <a:gdLst>
                  <a:gd name="T0" fmla="*/ 227 w 258"/>
                  <a:gd name="T1" fmla="*/ 135 h 135"/>
                  <a:gd name="T2" fmla="*/ 258 w 258"/>
                  <a:gd name="T3" fmla="*/ 98 h 135"/>
                  <a:gd name="T4" fmla="*/ 0 w 258"/>
                  <a:gd name="T5" fmla="*/ 0 h 135"/>
                  <a:gd name="T6" fmla="*/ 0 w 258"/>
                  <a:gd name="T7" fmla="*/ 48 h 135"/>
                  <a:gd name="T8" fmla="*/ 227 w 258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5">
                    <a:moveTo>
                      <a:pt x="227" y="135"/>
                    </a:moveTo>
                    <a:cubicBezTo>
                      <a:pt x="258" y="98"/>
                      <a:pt x="258" y="98"/>
                      <a:pt x="258" y="98"/>
                    </a:cubicBezTo>
                    <a:cubicBezTo>
                      <a:pt x="189" y="38"/>
                      <a:pt x="99" y="1"/>
                      <a:pt x="0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7" y="49"/>
                      <a:pt x="166" y="82"/>
                      <a:pt x="227" y="13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9" name="Freeform 88">
                <a:extLst>
                  <a:ext uri="{FF2B5EF4-FFF2-40B4-BE49-F238E27FC236}">
                    <a16:creationId xmlns:a16="http://schemas.microsoft.com/office/drawing/2014/main" id="{7CB5F028-FB6F-4B22-A3BB-4D599B894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388" y="3422651"/>
                <a:ext cx="282575" cy="831850"/>
              </a:xfrm>
              <a:custGeom>
                <a:avLst/>
                <a:gdLst>
                  <a:gd name="T0" fmla="*/ 26 w 75"/>
                  <a:gd name="T1" fmla="*/ 72 h 221"/>
                  <a:gd name="T2" fmla="*/ 0 w 75"/>
                  <a:gd name="T3" fmla="*/ 204 h 221"/>
                  <a:gd name="T4" fmla="*/ 46 w 75"/>
                  <a:gd name="T5" fmla="*/ 221 h 221"/>
                  <a:gd name="T6" fmla="*/ 75 w 75"/>
                  <a:gd name="T7" fmla="*/ 72 h 221"/>
                  <a:gd name="T8" fmla="*/ 68 w 75"/>
                  <a:gd name="T9" fmla="*/ 0 h 221"/>
                  <a:gd name="T10" fmla="*/ 21 w 75"/>
                  <a:gd name="T11" fmla="*/ 13 h 221"/>
                  <a:gd name="T12" fmla="*/ 26 w 75"/>
                  <a:gd name="T13" fmla="*/ 72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221">
                    <a:moveTo>
                      <a:pt x="26" y="72"/>
                    </a:moveTo>
                    <a:cubicBezTo>
                      <a:pt x="26" y="119"/>
                      <a:pt x="17" y="163"/>
                      <a:pt x="0" y="204"/>
                    </a:cubicBezTo>
                    <a:cubicBezTo>
                      <a:pt x="46" y="221"/>
                      <a:pt x="46" y="221"/>
                      <a:pt x="46" y="221"/>
                    </a:cubicBezTo>
                    <a:cubicBezTo>
                      <a:pt x="64" y="175"/>
                      <a:pt x="75" y="125"/>
                      <a:pt x="75" y="72"/>
                    </a:cubicBezTo>
                    <a:cubicBezTo>
                      <a:pt x="75" y="48"/>
                      <a:pt x="72" y="24"/>
                      <a:pt x="6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4" y="32"/>
                      <a:pt x="26" y="52"/>
                      <a:pt x="26" y="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0" name="Freeform 89">
                <a:extLst>
                  <a:ext uri="{FF2B5EF4-FFF2-40B4-BE49-F238E27FC236}">
                    <a16:creationId xmlns:a16="http://schemas.microsoft.com/office/drawing/2014/main" id="{9FAB66D9-E74C-48AB-A765-7BF4AC0C22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176" y="2201863"/>
                <a:ext cx="823913" cy="425450"/>
              </a:xfrm>
              <a:custGeom>
                <a:avLst/>
                <a:gdLst>
                  <a:gd name="T0" fmla="*/ 219 w 219"/>
                  <a:gd name="T1" fmla="*/ 48 h 113"/>
                  <a:gd name="T2" fmla="*/ 219 w 219"/>
                  <a:gd name="T3" fmla="*/ 0 h 113"/>
                  <a:gd name="T4" fmla="*/ 0 w 219"/>
                  <a:gd name="T5" fmla="*/ 74 h 113"/>
                  <a:gd name="T6" fmla="*/ 28 w 219"/>
                  <a:gd name="T7" fmla="*/ 113 h 113"/>
                  <a:gd name="T8" fmla="*/ 219 w 219"/>
                  <a:gd name="T9" fmla="*/ 4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13">
                    <a:moveTo>
                      <a:pt x="219" y="48"/>
                    </a:moveTo>
                    <a:cubicBezTo>
                      <a:pt x="219" y="0"/>
                      <a:pt x="219" y="0"/>
                      <a:pt x="219" y="0"/>
                    </a:cubicBezTo>
                    <a:cubicBezTo>
                      <a:pt x="138" y="2"/>
                      <a:pt x="62" y="29"/>
                      <a:pt x="0" y="74"/>
                    </a:cubicBezTo>
                    <a:cubicBezTo>
                      <a:pt x="28" y="113"/>
                      <a:pt x="28" y="113"/>
                      <a:pt x="28" y="113"/>
                    </a:cubicBezTo>
                    <a:cubicBezTo>
                      <a:pt x="82" y="74"/>
                      <a:pt x="148" y="50"/>
                      <a:pt x="219" y="4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1" name="Freeform 90">
                <a:extLst>
                  <a:ext uri="{FF2B5EF4-FFF2-40B4-BE49-F238E27FC236}">
                    <a16:creationId xmlns:a16="http://schemas.microsoft.com/office/drawing/2014/main" id="{E66ED4A9-E46B-44A5-8C8E-FBF2A8798A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188" y="4144963"/>
                <a:ext cx="587375" cy="712788"/>
              </a:xfrm>
              <a:custGeom>
                <a:avLst/>
                <a:gdLst>
                  <a:gd name="T0" fmla="*/ 46 w 156"/>
                  <a:gd name="T1" fmla="*/ 0 h 189"/>
                  <a:gd name="T2" fmla="*/ 0 w 156"/>
                  <a:gd name="T3" fmla="*/ 13 h 189"/>
                  <a:gd name="T4" fmla="*/ 125 w 156"/>
                  <a:gd name="T5" fmla="*/ 189 h 189"/>
                  <a:gd name="T6" fmla="*/ 156 w 156"/>
                  <a:gd name="T7" fmla="*/ 152 h 189"/>
                  <a:gd name="T8" fmla="*/ 46 w 156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89">
                    <a:moveTo>
                      <a:pt x="46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24" y="83"/>
                      <a:pt x="68" y="144"/>
                      <a:pt x="125" y="189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07" y="113"/>
                      <a:pt x="68" y="61"/>
                      <a:pt x="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2" name="Freeform 91">
                <a:extLst>
                  <a:ext uri="{FF2B5EF4-FFF2-40B4-BE49-F238E27FC236}">
                    <a16:creationId xmlns:a16="http://schemas.microsoft.com/office/drawing/2014/main" id="{F3A7E42D-9865-4555-B556-8C6A35445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6" y="4246563"/>
                <a:ext cx="625475" cy="677863"/>
              </a:xfrm>
              <a:custGeom>
                <a:avLst/>
                <a:gdLst>
                  <a:gd name="T0" fmla="*/ 0 w 166"/>
                  <a:gd name="T1" fmla="*/ 141 h 180"/>
                  <a:gd name="T2" fmla="*/ 28 w 166"/>
                  <a:gd name="T3" fmla="*/ 180 h 180"/>
                  <a:gd name="T4" fmla="*/ 166 w 166"/>
                  <a:gd name="T5" fmla="*/ 16 h 180"/>
                  <a:gd name="T6" fmla="*/ 120 w 166"/>
                  <a:gd name="T7" fmla="*/ 0 h 180"/>
                  <a:gd name="T8" fmla="*/ 0 w 166"/>
                  <a:gd name="T9" fmla="*/ 141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180">
                    <a:moveTo>
                      <a:pt x="0" y="141"/>
                    </a:moveTo>
                    <a:cubicBezTo>
                      <a:pt x="28" y="180"/>
                      <a:pt x="28" y="180"/>
                      <a:pt x="28" y="180"/>
                    </a:cubicBezTo>
                    <a:cubicBezTo>
                      <a:pt x="88" y="140"/>
                      <a:pt x="136" y="83"/>
                      <a:pt x="166" y="16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93" y="57"/>
                      <a:pt x="52" y="105"/>
                      <a:pt x="0" y="14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3" name="Freeform 92">
                <a:extLst>
                  <a:ext uri="{FF2B5EF4-FFF2-40B4-BE49-F238E27FC236}">
                    <a16:creationId xmlns:a16="http://schemas.microsoft.com/office/drawing/2014/main" id="{C5E3493F-7EF6-4D0F-A5B9-E3CF46C169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463" y="3290888"/>
                <a:ext cx="239713" cy="847725"/>
              </a:xfrm>
              <a:custGeom>
                <a:avLst/>
                <a:gdLst>
                  <a:gd name="T0" fmla="*/ 48 w 64"/>
                  <a:gd name="T1" fmla="*/ 107 h 225"/>
                  <a:gd name="T2" fmla="*/ 60 w 64"/>
                  <a:gd name="T3" fmla="*/ 16 h 225"/>
                  <a:gd name="T4" fmla="*/ 14 w 64"/>
                  <a:gd name="T5" fmla="*/ 0 h 225"/>
                  <a:gd name="T6" fmla="*/ 0 w 64"/>
                  <a:gd name="T7" fmla="*/ 107 h 225"/>
                  <a:gd name="T8" fmla="*/ 17 w 64"/>
                  <a:gd name="T9" fmla="*/ 225 h 225"/>
                  <a:gd name="T10" fmla="*/ 64 w 64"/>
                  <a:gd name="T11" fmla="*/ 212 h 225"/>
                  <a:gd name="T12" fmla="*/ 48 w 64"/>
                  <a:gd name="T13" fmla="*/ 107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25">
                    <a:moveTo>
                      <a:pt x="48" y="107"/>
                    </a:moveTo>
                    <a:cubicBezTo>
                      <a:pt x="48" y="76"/>
                      <a:pt x="52" y="45"/>
                      <a:pt x="60" y="1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34"/>
                      <a:pt x="0" y="70"/>
                      <a:pt x="0" y="107"/>
                    </a:cubicBezTo>
                    <a:cubicBezTo>
                      <a:pt x="0" y="148"/>
                      <a:pt x="6" y="188"/>
                      <a:pt x="17" y="225"/>
                    </a:cubicBezTo>
                    <a:cubicBezTo>
                      <a:pt x="64" y="212"/>
                      <a:pt x="64" y="212"/>
                      <a:pt x="64" y="212"/>
                    </a:cubicBezTo>
                    <a:cubicBezTo>
                      <a:pt x="53" y="179"/>
                      <a:pt x="48" y="144"/>
                      <a:pt x="48" y="1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4" name="Freeform 93">
                <a:extLst>
                  <a:ext uri="{FF2B5EF4-FFF2-40B4-BE49-F238E27FC236}">
                    <a16:creationId xmlns:a16="http://schemas.microsoft.com/office/drawing/2014/main" id="{BDE6B69E-26C3-484A-83FE-9CA476E189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901" y="2514601"/>
                <a:ext cx="604838" cy="779463"/>
              </a:xfrm>
              <a:custGeom>
                <a:avLst/>
                <a:gdLst>
                  <a:gd name="T0" fmla="*/ 161 w 161"/>
                  <a:gd name="T1" fmla="*/ 40 h 207"/>
                  <a:gd name="T2" fmla="*/ 134 w 161"/>
                  <a:gd name="T3" fmla="*/ 0 h 207"/>
                  <a:gd name="T4" fmla="*/ 0 w 161"/>
                  <a:gd name="T5" fmla="*/ 191 h 207"/>
                  <a:gd name="T6" fmla="*/ 45 w 161"/>
                  <a:gd name="T7" fmla="*/ 207 h 207"/>
                  <a:gd name="T8" fmla="*/ 161 w 161"/>
                  <a:gd name="T9" fmla="*/ 4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07">
                    <a:moveTo>
                      <a:pt x="161" y="40"/>
                    </a:moveTo>
                    <a:cubicBezTo>
                      <a:pt x="134" y="0"/>
                      <a:pt x="134" y="0"/>
                      <a:pt x="134" y="0"/>
                    </a:cubicBezTo>
                    <a:cubicBezTo>
                      <a:pt x="72" y="49"/>
                      <a:pt x="25" y="115"/>
                      <a:pt x="0" y="191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67" y="140"/>
                      <a:pt x="107" y="82"/>
                      <a:pt x="161" y="4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5" name="Freeform 94">
                <a:extLst>
                  <a:ext uri="{FF2B5EF4-FFF2-40B4-BE49-F238E27FC236}">
                    <a16:creationId xmlns:a16="http://schemas.microsoft.com/office/drawing/2014/main" id="{22DD3E6E-2052-4F2C-9627-552FBF8A4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4808538"/>
                <a:ext cx="779463" cy="381000"/>
              </a:xfrm>
              <a:custGeom>
                <a:avLst/>
                <a:gdLst>
                  <a:gd name="T0" fmla="*/ 0 w 207"/>
                  <a:gd name="T1" fmla="*/ 52 h 101"/>
                  <a:gd name="T2" fmla="*/ 0 w 207"/>
                  <a:gd name="T3" fmla="*/ 101 h 101"/>
                  <a:gd name="T4" fmla="*/ 207 w 207"/>
                  <a:gd name="T5" fmla="*/ 40 h 101"/>
                  <a:gd name="T6" fmla="*/ 179 w 207"/>
                  <a:gd name="T7" fmla="*/ 0 h 101"/>
                  <a:gd name="T8" fmla="*/ 0 w 207"/>
                  <a:gd name="T9" fmla="*/ 5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01">
                    <a:moveTo>
                      <a:pt x="0" y="52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76" y="100"/>
                      <a:pt x="147" y="78"/>
                      <a:pt x="207" y="40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27" y="33"/>
                      <a:pt x="66" y="51"/>
                      <a:pt x="0" y="5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6" name="Freeform 95">
                <a:extLst>
                  <a:ext uri="{FF2B5EF4-FFF2-40B4-BE49-F238E27FC236}">
                    <a16:creationId xmlns:a16="http://schemas.microsoft.com/office/drawing/2014/main" id="{6A95F958-50CB-4FCA-B445-3094CF5B3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8301" y="4756151"/>
                <a:ext cx="839788" cy="433388"/>
              </a:xfrm>
              <a:custGeom>
                <a:avLst/>
                <a:gdLst>
                  <a:gd name="T0" fmla="*/ 31 w 223"/>
                  <a:gd name="T1" fmla="*/ 0 h 115"/>
                  <a:gd name="T2" fmla="*/ 0 w 223"/>
                  <a:gd name="T3" fmla="*/ 37 h 115"/>
                  <a:gd name="T4" fmla="*/ 223 w 223"/>
                  <a:gd name="T5" fmla="*/ 115 h 115"/>
                  <a:gd name="T6" fmla="*/ 223 w 223"/>
                  <a:gd name="T7" fmla="*/ 66 h 115"/>
                  <a:gd name="T8" fmla="*/ 31 w 22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15">
                    <a:moveTo>
                      <a:pt x="31" y="0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63" y="84"/>
                      <a:pt x="140" y="112"/>
                      <a:pt x="223" y="115"/>
                    </a:cubicBezTo>
                    <a:cubicBezTo>
                      <a:pt x="223" y="66"/>
                      <a:pt x="223" y="66"/>
                      <a:pt x="223" y="66"/>
                    </a:cubicBezTo>
                    <a:cubicBezTo>
                      <a:pt x="151" y="64"/>
                      <a:pt x="85" y="39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C008C0F1-66FF-4340-A620-91D0653E93A3}"/>
                </a:ext>
              </a:extLst>
            </p:cNvPr>
            <p:cNvSpPr/>
            <p:nvPr/>
          </p:nvSpPr>
          <p:spPr>
            <a:xfrm rot="10800000">
              <a:off x="3924759" y="3461984"/>
              <a:ext cx="1151320" cy="1151320"/>
            </a:xfrm>
            <a:prstGeom prst="arc">
              <a:avLst>
                <a:gd name="adj1" fmla="val 18620198"/>
                <a:gd name="adj2" fmla="val 9710135"/>
              </a:avLst>
            </a:prstGeom>
            <a:ln w="133350" cap="sq">
              <a:solidFill>
                <a:schemeClr val="accent2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E4A0582-821E-4610-97EE-57DC1FAD8AA8}"/>
                </a:ext>
              </a:extLst>
            </p:cNvPr>
            <p:cNvSpPr/>
            <p:nvPr/>
          </p:nvSpPr>
          <p:spPr>
            <a:xfrm>
              <a:off x="4192265" y="3729490"/>
              <a:ext cx="616309" cy="61630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endParaRPr lang="en-IN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8131FF32-0665-4E72-87ED-C4D9CF0E86E3}"/>
                </a:ext>
              </a:extLst>
            </p:cNvPr>
            <p:cNvSpPr txBox="1"/>
            <p:nvPr/>
          </p:nvSpPr>
          <p:spPr>
            <a:xfrm>
              <a:off x="3861420" y="3838527"/>
              <a:ext cx="13844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65%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DADF3A2-7F6E-451A-84B9-18E01EB3B73B}"/>
              </a:ext>
            </a:extLst>
          </p:cNvPr>
          <p:cNvGrpSpPr/>
          <p:nvPr/>
        </p:nvGrpSpPr>
        <p:grpSpPr>
          <a:xfrm>
            <a:off x="5746327" y="2497166"/>
            <a:ext cx="1899983" cy="1902003"/>
            <a:chOff x="5746327" y="2497166"/>
            <a:chExt cx="1899983" cy="1902003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1DAA73F-5361-4878-8B87-877FEA003153}"/>
                </a:ext>
              </a:extLst>
            </p:cNvPr>
            <p:cNvGrpSpPr/>
            <p:nvPr/>
          </p:nvGrpSpPr>
          <p:grpSpPr>
            <a:xfrm>
              <a:off x="5746327" y="2497166"/>
              <a:ext cx="1899983" cy="1902003"/>
              <a:chOff x="1033463" y="2201863"/>
              <a:chExt cx="2984500" cy="2987676"/>
            </a:xfrm>
            <a:solidFill>
              <a:schemeClr val="accent5"/>
            </a:solidFill>
          </p:grpSpPr>
          <p:sp>
            <p:nvSpPr>
              <p:cNvPr id="15" name="Freeform 86">
                <a:extLst>
                  <a:ext uri="{FF2B5EF4-FFF2-40B4-BE49-F238E27FC236}">
                    <a16:creationId xmlns:a16="http://schemas.microsoft.com/office/drawing/2014/main" id="{6C8CD101-27DE-473A-B328-0615A5749C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3" y="2613026"/>
                <a:ext cx="546100" cy="798513"/>
              </a:xfrm>
              <a:custGeom>
                <a:avLst/>
                <a:gdLst>
                  <a:gd name="T0" fmla="*/ 98 w 145"/>
                  <a:gd name="T1" fmla="*/ 212 h 212"/>
                  <a:gd name="T2" fmla="*/ 145 w 145"/>
                  <a:gd name="T3" fmla="*/ 200 h 212"/>
                  <a:gd name="T4" fmla="*/ 31 w 145"/>
                  <a:gd name="T5" fmla="*/ 0 h 212"/>
                  <a:gd name="T6" fmla="*/ 0 w 145"/>
                  <a:gd name="T7" fmla="*/ 37 h 212"/>
                  <a:gd name="T8" fmla="*/ 98 w 145"/>
                  <a:gd name="T9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212">
                    <a:moveTo>
                      <a:pt x="98" y="212"/>
                    </a:moveTo>
                    <a:cubicBezTo>
                      <a:pt x="145" y="200"/>
                      <a:pt x="145" y="200"/>
                      <a:pt x="145" y="200"/>
                    </a:cubicBezTo>
                    <a:cubicBezTo>
                      <a:pt x="127" y="122"/>
                      <a:pt x="87" y="53"/>
                      <a:pt x="31" y="0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9" y="84"/>
                      <a:pt x="83" y="144"/>
                      <a:pt x="98" y="2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6" name="Freeform 87">
                <a:extLst>
                  <a:ext uri="{FF2B5EF4-FFF2-40B4-BE49-F238E27FC236}">
                    <a16:creationId xmlns:a16="http://schemas.microsoft.com/office/drawing/2014/main" id="{76E1AF9D-6778-400B-8DF6-95AF04BCD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2201863"/>
                <a:ext cx="971550" cy="509588"/>
              </a:xfrm>
              <a:custGeom>
                <a:avLst/>
                <a:gdLst>
                  <a:gd name="T0" fmla="*/ 227 w 258"/>
                  <a:gd name="T1" fmla="*/ 135 h 135"/>
                  <a:gd name="T2" fmla="*/ 258 w 258"/>
                  <a:gd name="T3" fmla="*/ 98 h 135"/>
                  <a:gd name="T4" fmla="*/ 0 w 258"/>
                  <a:gd name="T5" fmla="*/ 0 h 135"/>
                  <a:gd name="T6" fmla="*/ 0 w 258"/>
                  <a:gd name="T7" fmla="*/ 48 h 135"/>
                  <a:gd name="T8" fmla="*/ 227 w 258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5">
                    <a:moveTo>
                      <a:pt x="227" y="135"/>
                    </a:moveTo>
                    <a:cubicBezTo>
                      <a:pt x="258" y="98"/>
                      <a:pt x="258" y="98"/>
                      <a:pt x="258" y="98"/>
                    </a:cubicBezTo>
                    <a:cubicBezTo>
                      <a:pt x="189" y="38"/>
                      <a:pt x="99" y="1"/>
                      <a:pt x="0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7" y="49"/>
                      <a:pt x="166" y="82"/>
                      <a:pt x="227" y="1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7" name="Freeform 88">
                <a:extLst>
                  <a:ext uri="{FF2B5EF4-FFF2-40B4-BE49-F238E27FC236}">
                    <a16:creationId xmlns:a16="http://schemas.microsoft.com/office/drawing/2014/main" id="{D989875E-6CF6-439C-B1D6-632DA3DAF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388" y="3422651"/>
                <a:ext cx="282575" cy="831850"/>
              </a:xfrm>
              <a:custGeom>
                <a:avLst/>
                <a:gdLst>
                  <a:gd name="T0" fmla="*/ 26 w 75"/>
                  <a:gd name="T1" fmla="*/ 72 h 221"/>
                  <a:gd name="T2" fmla="*/ 0 w 75"/>
                  <a:gd name="T3" fmla="*/ 204 h 221"/>
                  <a:gd name="T4" fmla="*/ 46 w 75"/>
                  <a:gd name="T5" fmla="*/ 221 h 221"/>
                  <a:gd name="T6" fmla="*/ 75 w 75"/>
                  <a:gd name="T7" fmla="*/ 72 h 221"/>
                  <a:gd name="T8" fmla="*/ 68 w 75"/>
                  <a:gd name="T9" fmla="*/ 0 h 221"/>
                  <a:gd name="T10" fmla="*/ 21 w 75"/>
                  <a:gd name="T11" fmla="*/ 13 h 221"/>
                  <a:gd name="T12" fmla="*/ 26 w 75"/>
                  <a:gd name="T13" fmla="*/ 72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221">
                    <a:moveTo>
                      <a:pt x="26" y="72"/>
                    </a:moveTo>
                    <a:cubicBezTo>
                      <a:pt x="26" y="119"/>
                      <a:pt x="17" y="163"/>
                      <a:pt x="0" y="204"/>
                    </a:cubicBezTo>
                    <a:cubicBezTo>
                      <a:pt x="46" y="221"/>
                      <a:pt x="46" y="221"/>
                      <a:pt x="46" y="221"/>
                    </a:cubicBezTo>
                    <a:cubicBezTo>
                      <a:pt x="64" y="175"/>
                      <a:pt x="75" y="125"/>
                      <a:pt x="75" y="72"/>
                    </a:cubicBezTo>
                    <a:cubicBezTo>
                      <a:pt x="75" y="48"/>
                      <a:pt x="72" y="24"/>
                      <a:pt x="6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4" y="32"/>
                      <a:pt x="26" y="52"/>
                      <a:pt x="26" y="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8" name="Freeform 89">
                <a:extLst>
                  <a:ext uri="{FF2B5EF4-FFF2-40B4-BE49-F238E27FC236}">
                    <a16:creationId xmlns:a16="http://schemas.microsoft.com/office/drawing/2014/main" id="{89996C40-EEB0-4DA8-8CB6-9CF10EA9C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176" y="2201863"/>
                <a:ext cx="823913" cy="425450"/>
              </a:xfrm>
              <a:custGeom>
                <a:avLst/>
                <a:gdLst>
                  <a:gd name="T0" fmla="*/ 219 w 219"/>
                  <a:gd name="T1" fmla="*/ 48 h 113"/>
                  <a:gd name="T2" fmla="*/ 219 w 219"/>
                  <a:gd name="T3" fmla="*/ 0 h 113"/>
                  <a:gd name="T4" fmla="*/ 0 w 219"/>
                  <a:gd name="T5" fmla="*/ 74 h 113"/>
                  <a:gd name="T6" fmla="*/ 28 w 219"/>
                  <a:gd name="T7" fmla="*/ 113 h 113"/>
                  <a:gd name="T8" fmla="*/ 219 w 219"/>
                  <a:gd name="T9" fmla="*/ 4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13">
                    <a:moveTo>
                      <a:pt x="219" y="48"/>
                    </a:moveTo>
                    <a:cubicBezTo>
                      <a:pt x="219" y="0"/>
                      <a:pt x="219" y="0"/>
                      <a:pt x="219" y="0"/>
                    </a:cubicBezTo>
                    <a:cubicBezTo>
                      <a:pt x="138" y="2"/>
                      <a:pt x="62" y="29"/>
                      <a:pt x="0" y="74"/>
                    </a:cubicBezTo>
                    <a:cubicBezTo>
                      <a:pt x="28" y="113"/>
                      <a:pt x="28" y="113"/>
                      <a:pt x="28" y="113"/>
                    </a:cubicBezTo>
                    <a:cubicBezTo>
                      <a:pt x="82" y="74"/>
                      <a:pt x="148" y="50"/>
                      <a:pt x="219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9" name="Freeform 90">
                <a:extLst>
                  <a:ext uri="{FF2B5EF4-FFF2-40B4-BE49-F238E27FC236}">
                    <a16:creationId xmlns:a16="http://schemas.microsoft.com/office/drawing/2014/main" id="{F69993CE-50A3-4D27-B4E1-2EF2213E13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188" y="4144963"/>
                <a:ext cx="587375" cy="712788"/>
              </a:xfrm>
              <a:custGeom>
                <a:avLst/>
                <a:gdLst>
                  <a:gd name="T0" fmla="*/ 46 w 156"/>
                  <a:gd name="T1" fmla="*/ 0 h 189"/>
                  <a:gd name="T2" fmla="*/ 0 w 156"/>
                  <a:gd name="T3" fmla="*/ 13 h 189"/>
                  <a:gd name="T4" fmla="*/ 125 w 156"/>
                  <a:gd name="T5" fmla="*/ 189 h 189"/>
                  <a:gd name="T6" fmla="*/ 156 w 156"/>
                  <a:gd name="T7" fmla="*/ 152 h 189"/>
                  <a:gd name="T8" fmla="*/ 46 w 156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89">
                    <a:moveTo>
                      <a:pt x="46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24" y="83"/>
                      <a:pt x="68" y="144"/>
                      <a:pt x="125" y="189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07" y="113"/>
                      <a:pt x="68" y="61"/>
                      <a:pt x="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0" name="Freeform 91">
                <a:extLst>
                  <a:ext uri="{FF2B5EF4-FFF2-40B4-BE49-F238E27FC236}">
                    <a16:creationId xmlns:a16="http://schemas.microsoft.com/office/drawing/2014/main" id="{94059E01-1165-495A-876A-2A450EF0E8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6" y="4246563"/>
                <a:ext cx="625475" cy="677863"/>
              </a:xfrm>
              <a:custGeom>
                <a:avLst/>
                <a:gdLst>
                  <a:gd name="T0" fmla="*/ 0 w 166"/>
                  <a:gd name="T1" fmla="*/ 141 h 180"/>
                  <a:gd name="T2" fmla="*/ 28 w 166"/>
                  <a:gd name="T3" fmla="*/ 180 h 180"/>
                  <a:gd name="T4" fmla="*/ 166 w 166"/>
                  <a:gd name="T5" fmla="*/ 16 h 180"/>
                  <a:gd name="T6" fmla="*/ 120 w 166"/>
                  <a:gd name="T7" fmla="*/ 0 h 180"/>
                  <a:gd name="T8" fmla="*/ 0 w 166"/>
                  <a:gd name="T9" fmla="*/ 141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180">
                    <a:moveTo>
                      <a:pt x="0" y="141"/>
                    </a:moveTo>
                    <a:cubicBezTo>
                      <a:pt x="28" y="180"/>
                      <a:pt x="28" y="180"/>
                      <a:pt x="28" y="180"/>
                    </a:cubicBezTo>
                    <a:cubicBezTo>
                      <a:pt x="88" y="140"/>
                      <a:pt x="136" y="83"/>
                      <a:pt x="166" y="16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93" y="57"/>
                      <a:pt x="52" y="105"/>
                      <a:pt x="0" y="14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1" name="Freeform 92">
                <a:extLst>
                  <a:ext uri="{FF2B5EF4-FFF2-40B4-BE49-F238E27FC236}">
                    <a16:creationId xmlns:a16="http://schemas.microsoft.com/office/drawing/2014/main" id="{9046BF61-7EFC-4B9B-A9A1-DBEA92D1CC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463" y="3290888"/>
                <a:ext cx="239713" cy="847725"/>
              </a:xfrm>
              <a:custGeom>
                <a:avLst/>
                <a:gdLst>
                  <a:gd name="T0" fmla="*/ 48 w 64"/>
                  <a:gd name="T1" fmla="*/ 107 h 225"/>
                  <a:gd name="T2" fmla="*/ 60 w 64"/>
                  <a:gd name="T3" fmla="*/ 16 h 225"/>
                  <a:gd name="T4" fmla="*/ 14 w 64"/>
                  <a:gd name="T5" fmla="*/ 0 h 225"/>
                  <a:gd name="T6" fmla="*/ 0 w 64"/>
                  <a:gd name="T7" fmla="*/ 107 h 225"/>
                  <a:gd name="T8" fmla="*/ 17 w 64"/>
                  <a:gd name="T9" fmla="*/ 225 h 225"/>
                  <a:gd name="T10" fmla="*/ 64 w 64"/>
                  <a:gd name="T11" fmla="*/ 212 h 225"/>
                  <a:gd name="T12" fmla="*/ 48 w 64"/>
                  <a:gd name="T13" fmla="*/ 107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25">
                    <a:moveTo>
                      <a:pt x="48" y="107"/>
                    </a:moveTo>
                    <a:cubicBezTo>
                      <a:pt x="48" y="76"/>
                      <a:pt x="52" y="45"/>
                      <a:pt x="60" y="1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34"/>
                      <a:pt x="0" y="70"/>
                      <a:pt x="0" y="107"/>
                    </a:cubicBezTo>
                    <a:cubicBezTo>
                      <a:pt x="0" y="148"/>
                      <a:pt x="6" y="188"/>
                      <a:pt x="17" y="225"/>
                    </a:cubicBezTo>
                    <a:cubicBezTo>
                      <a:pt x="64" y="212"/>
                      <a:pt x="64" y="212"/>
                      <a:pt x="64" y="212"/>
                    </a:cubicBezTo>
                    <a:cubicBezTo>
                      <a:pt x="53" y="179"/>
                      <a:pt x="48" y="144"/>
                      <a:pt x="48" y="10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2" name="Freeform 93">
                <a:extLst>
                  <a:ext uri="{FF2B5EF4-FFF2-40B4-BE49-F238E27FC236}">
                    <a16:creationId xmlns:a16="http://schemas.microsoft.com/office/drawing/2014/main" id="{43FFD039-8A99-419F-A488-09D26F301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901" y="2514601"/>
                <a:ext cx="604838" cy="779463"/>
              </a:xfrm>
              <a:custGeom>
                <a:avLst/>
                <a:gdLst>
                  <a:gd name="T0" fmla="*/ 161 w 161"/>
                  <a:gd name="T1" fmla="*/ 40 h 207"/>
                  <a:gd name="T2" fmla="*/ 134 w 161"/>
                  <a:gd name="T3" fmla="*/ 0 h 207"/>
                  <a:gd name="T4" fmla="*/ 0 w 161"/>
                  <a:gd name="T5" fmla="*/ 191 h 207"/>
                  <a:gd name="T6" fmla="*/ 45 w 161"/>
                  <a:gd name="T7" fmla="*/ 207 h 207"/>
                  <a:gd name="T8" fmla="*/ 161 w 161"/>
                  <a:gd name="T9" fmla="*/ 4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07">
                    <a:moveTo>
                      <a:pt x="161" y="40"/>
                    </a:moveTo>
                    <a:cubicBezTo>
                      <a:pt x="134" y="0"/>
                      <a:pt x="134" y="0"/>
                      <a:pt x="134" y="0"/>
                    </a:cubicBezTo>
                    <a:cubicBezTo>
                      <a:pt x="72" y="49"/>
                      <a:pt x="25" y="115"/>
                      <a:pt x="0" y="191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67" y="140"/>
                      <a:pt x="107" y="82"/>
                      <a:pt x="161" y="4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3" name="Freeform 94">
                <a:extLst>
                  <a:ext uri="{FF2B5EF4-FFF2-40B4-BE49-F238E27FC236}">
                    <a16:creationId xmlns:a16="http://schemas.microsoft.com/office/drawing/2014/main" id="{3C6F0712-FF8C-46E5-8D68-FB91A3BC10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4808538"/>
                <a:ext cx="779463" cy="381000"/>
              </a:xfrm>
              <a:custGeom>
                <a:avLst/>
                <a:gdLst>
                  <a:gd name="T0" fmla="*/ 0 w 207"/>
                  <a:gd name="T1" fmla="*/ 52 h 101"/>
                  <a:gd name="T2" fmla="*/ 0 w 207"/>
                  <a:gd name="T3" fmla="*/ 101 h 101"/>
                  <a:gd name="T4" fmla="*/ 207 w 207"/>
                  <a:gd name="T5" fmla="*/ 40 h 101"/>
                  <a:gd name="T6" fmla="*/ 179 w 207"/>
                  <a:gd name="T7" fmla="*/ 0 h 101"/>
                  <a:gd name="T8" fmla="*/ 0 w 207"/>
                  <a:gd name="T9" fmla="*/ 5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01">
                    <a:moveTo>
                      <a:pt x="0" y="52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76" y="100"/>
                      <a:pt x="147" y="78"/>
                      <a:pt x="207" y="40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27" y="33"/>
                      <a:pt x="66" y="51"/>
                      <a:pt x="0" y="5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4" name="Freeform 95">
                <a:extLst>
                  <a:ext uri="{FF2B5EF4-FFF2-40B4-BE49-F238E27FC236}">
                    <a16:creationId xmlns:a16="http://schemas.microsoft.com/office/drawing/2014/main" id="{D5316CDA-E98D-4695-B1BA-399DFFA02A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8301" y="4756151"/>
                <a:ext cx="839788" cy="433388"/>
              </a:xfrm>
              <a:custGeom>
                <a:avLst/>
                <a:gdLst>
                  <a:gd name="T0" fmla="*/ 31 w 223"/>
                  <a:gd name="T1" fmla="*/ 0 h 115"/>
                  <a:gd name="T2" fmla="*/ 0 w 223"/>
                  <a:gd name="T3" fmla="*/ 37 h 115"/>
                  <a:gd name="T4" fmla="*/ 223 w 223"/>
                  <a:gd name="T5" fmla="*/ 115 h 115"/>
                  <a:gd name="T6" fmla="*/ 223 w 223"/>
                  <a:gd name="T7" fmla="*/ 66 h 115"/>
                  <a:gd name="T8" fmla="*/ 31 w 22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15">
                    <a:moveTo>
                      <a:pt x="31" y="0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63" y="84"/>
                      <a:pt x="140" y="112"/>
                      <a:pt x="223" y="115"/>
                    </a:cubicBezTo>
                    <a:cubicBezTo>
                      <a:pt x="223" y="66"/>
                      <a:pt x="223" y="66"/>
                      <a:pt x="223" y="66"/>
                    </a:cubicBezTo>
                    <a:cubicBezTo>
                      <a:pt x="151" y="64"/>
                      <a:pt x="85" y="39"/>
                      <a:pt x="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25" name="Arc 24">
              <a:extLst>
                <a:ext uri="{FF2B5EF4-FFF2-40B4-BE49-F238E27FC236}">
                  <a16:creationId xmlns:a16="http://schemas.microsoft.com/office/drawing/2014/main" id="{04823364-F9EE-42B8-8650-66D2186529E1}"/>
                </a:ext>
              </a:extLst>
            </p:cNvPr>
            <p:cNvSpPr/>
            <p:nvPr/>
          </p:nvSpPr>
          <p:spPr>
            <a:xfrm rot="10800000">
              <a:off x="6010101" y="2761951"/>
              <a:ext cx="1372433" cy="1372433"/>
            </a:xfrm>
            <a:prstGeom prst="arc">
              <a:avLst>
                <a:gd name="adj1" fmla="val 16683774"/>
                <a:gd name="adj2" fmla="val 9637936"/>
              </a:avLst>
            </a:prstGeom>
            <a:ln w="133350" cap="sq">
              <a:solidFill>
                <a:schemeClr val="accent3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556839AB-616B-4464-92DC-74879142C2B7}"/>
                </a:ext>
              </a:extLst>
            </p:cNvPr>
            <p:cNvSpPr/>
            <p:nvPr/>
          </p:nvSpPr>
          <p:spPr>
            <a:xfrm>
              <a:off x="6328983" y="3080832"/>
              <a:ext cx="734673" cy="73467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endParaRPr lang="en-IN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945CF29F-6158-40A2-BAB4-F07AAD09F8E7}"/>
                </a:ext>
              </a:extLst>
            </p:cNvPr>
            <p:cNvSpPr txBox="1"/>
            <p:nvPr/>
          </p:nvSpPr>
          <p:spPr>
            <a:xfrm>
              <a:off x="6048164" y="3207820"/>
              <a:ext cx="13844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70%</a:t>
              </a:r>
              <a:endPara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2225409-BAB9-4C77-BCD9-1EFC92335778}"/>
              </a:ext>
            </a:extLst>
          </p:cNvPr>
          <p:cNvGrpSpPr/>
          <p:nvPr/>
        </p:nvGrpSpPr>
        <p:grpSpPr>
          <a:xfrm>
            <a:off x="8095280" y="2896065"/>
            <a:ext cx="2436087" cy="2438679"/>
            <a:chOff x="8095280" y="2896065"/>
            <a:chExt cx="2436087" cy="243867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0189EB6-1D4B-4E1F-A404-063A5883F941}"/>
                </a:ext>
              </a:extLst>
            </p:cNvPr>
            <p:cNvGrpSpPr/>
            <p:nvPr/>
          </p:nvGrpSpPr>
          <p:grpSpPr>
            <a:xfrm>
              <a:off x="8095280" y="2896065"/>
              <a:ext cx="2436087" cy="2438679"/>
              <a:chOff x="1033463" y="2201863"/>
              <a:chExt cx="2984500" cy="2987676"/>
            </a:xfrm>
            <a:solidFill>
              <a:schemeClr val="accent6"/>
            </a:solidFill>
          </p:grpSpPr>
          <p:sp>
            <p:nvSpPr>
              <p:cNvPr id="3" name="Freeform 86">
                <a:extLst>
                  <a:ext uri="{FF2B5EF4-FFF2-40B4-BE49-F238E27FC236}">
                    <a16:creationId xmlns:a16="http://schemas.microsoft.com/office/drawing/2014/main" id="{DB8863AC-4A3B-4679-B083-BDFDF132F7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3" y="2613026"/>
                <a:ext cx="546100" cy="798513"/>
              </a:xfrm>
              <a:custGeom>
                <a:avLst/>
                <a:gdLst>
                  <a:gd name="T0" fmla="*/ 98 w 145"/>
                  <a:gd name="T1" fmla="*/ 212 h 212"/>
                  <a:gd name="T2" fmla="*/ 145 w 145"/>
                  <a:gd name="T3" fmla="*/ 200 h 212"/>
                  <a:gd name="T4" fmla="*/ 31 w 145"/>
                  <a:gd name="T5" fmla="*/ 0 h 212"/>
                  <a:gd name="T6" fmla="*/ 0 w 145"/>
                  <a:gd name="T7" fmla="*/ 37 h 212"/>
                  <a:gd name="T8" fmla="*/ 98 w 145"/>
                  <a:gd name="T9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212">
                    <a:moveTo>
                      <a:pt x="98" y="212"/>
                    </a:moveTo>
                    <a:cubicBezTo>
                      <a:pt x="145" y="200"/>
                      <a:pt x="145" y="200"/>
                      <a:pt x="145" y="200"/>
                    </a:cubicBezTo>
                    <a:cubicBezTo>
                      <a:pt x="127" y="122"/>
                      <a:pt x="87" y="53"/>
                      <a:pt x="31" y="0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9" y="84"/>
                      <a:pt x="83" y="144"/>
                      <a:pt x="98" y="2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" name="Freeform 87">
                <a:extLst>
                  <a:ext uri="{FF2B5EF4-FFF2-40B4-BE49-F238E27FC236}">
                    <a16:creationId xmlns:a16="http://schemas.microsoft.com/office/drawing/2014/main" id="{651B805C-1638-4E50-8DBF-398CA027CA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2201863"/>
                <a:ext cx="971550" cy="509588"/>
              </a:xfrm>
              <a:custGeom>
                <a:avLst/>
                <a:gdLst>
                  <a:gd name="T0" fmla="*/ 227 w 258"/>
                  <a:gd name="T1" fmla="*/ 135 h 135"/>
                  <a:gd name="T2" fmla="*/ 258 w 258"/>
                  <a:gd name="T3" fmla="*/ 98 h 135"/>
                  <a:gd name="T4" fmla="*/ 0 w 258"/>
                  <a:gd name="T5" fmla="*/ 0 h 135"/>
                  <a:gd name="T6" fmla="*/ 0 w 258"/>
                  <a:gd name="T7" fmla="*/ 48 h 135"/>
                  <a:gd name="T8" fmla="*/ 227 w 258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5">
                    <a:moveTo>
                      <a:pt x="227" y="135"/>
                    </a:moveTo>
                    <a:cubicBezTo>
                      <a:pt x="258" y="98"/>
                      <a:pt x="258" y="98"/>
                      <a:pt x="258" y="98"/>
                    </a:cubicBezTo>
                    <a:cubicBezTo>
                      <a:pt x="189" y="38"/>
                      <a:pt x="99" y="1"/>
                      <a:pt x="0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7" y="49"/>
                      <a:pt x="166" y="82"/>
                      <a:pt x="227" y="13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" name="Freeform 88">
                <a:extLst>
                  <a:ext uri="{FF2B5EF4-FFF2-40B4-BE49-F238E27FC236}">
                    <a16:creationId xmlns:a16="http://schemas.microsoft.com/office/drawing/2014/main" id="{EF1C7B7A-503D-47D9-9391-521F75C7E5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388" y="3422651"/>
                <a:ext cx="282575" cy="831850"/>
              </a:xfrm>
              <a:custGeom>
                <a:avLst/>
                <a:gdLst>
                  <a:gd name="T0" fmla="*/ 26 w 75"/>
                  <a:gd name="T1" fmla="*/ 72 h 221"/>
                  <a:gd name="T2" fmla="*/ 0 w 75"/>
                  <a:gd name="T3" fmla="*/ 204 h 221"/>
                  <a:gd name="T4" fmla="*/ 46 w 75"/>
                  <a:gd name="T5" fmla="*/ 221 h 221"/>
                  <a:gd name="T6" fmla="*/ 75 w 75"/>
                  <a:gd name="T7" fmla="*/ 72 h 221"/>
                  <a:gd name="T8" fmla="*/ 68 w 75"/>
                  <a:gd name="T9" fmla="*/ 0 h 221"/>
                  <a:gd name="T10" fmla="*/ 21 w 75"/>
                  <a:gd name="T11" fmla="*/ 13 h 221"/>
                  <a:gd name="T12" fmla="*/ 26 w 75"/>
                  <a:gd name="T13" fmla="*/ 72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221">
                    <a:moveTo>
                      <a:pt x="26" y="72"/>
                    </a:moveTo>
                    <a:cubicBezTo>
                      <a:pt x="26" y="119"/>
                      <a:pt x="17" y="163"/>
                      <a:pt x="0" y="204"/>
                    </a:cubicBezTo>
                    <a:cubicBezTo>
                      <a:pt x="46" y="221"/>
                      <a:pt x="46" y="221"/>
                      <a:pt x="46" y="221"/>
                    </a:cubicBezTo>
                    <a:cubicBezTo>
                      <a:pt x="64" y="175"/>
                      <a:pt x="75" y="125"/>
                      <a:pt x="75" y="72"/>
                    </a:cubicBezTo>
                    <a:cubicBezTo>
                      <a:pt x="75" y="48"/>
                      <a:pt x="72" y="24"/>
                      <a:pt x="6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4" y="32"/>
                      <a:pt x="26" y="52"/>
                      <a:pt x="26" y="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" name="Freeform 89">
                <a:extLst>
                  <a:ext uri="{FF2B5EF4-FFF2-40B4-BE49-F238E27FC236}">
                    <a16:creationId xmlns:a16="http://schemas.microsoft.com/office/drawing/2014/main" id="{773841E9-FE34-47F2-8B67-EDF16BB7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176" y="2201863"/>
                <a:ext cx="823913" cy="425450"/>
              </a:xfrm>
              <a:custGeom>
                <a:avLst/>
                <a:gdLst>
                  <a:gd name="T0" fmla="*/ 219 w 219"/>
                  <a:gd name="T1" fmla="*/ 48 h 113"/>
                  <a:gd name="T2" fmla="*/ 219 w 219"/>
                  <a:gd name="T3" fmla="*/ 0 h 113"/>
                  <a:gd name="T4" fmla="*/ 0 w 219"/>
                  <a:gd name="T5" fmla="*/ 74 h 113"/>
                  <a:gd name="T6" fmla="*/ 28 w 219"/>
                  <a:gd name="T7" fmla="*/ 113 h 113"/>
                  <a:gd name="T8" fmla="*/ 219 w 219"/>
                  <a:gd name="T9" fmla="*/ 4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13">
                    <a:moveTo>
                      <a:pt x="219" y="48"/>
                    </a:moveTo>
                    <a:cubicBezTo>
                      <a:pt x="219" y="0"/>
                      <a:pt x="219" y="0"/>
                      <a:pt x="219" y="0"/>
                    </a:cubicBezTo>
                    <a:cubicBezTo>
                      <a:pt x="138" y="2"/>
                      <a:pt x="62" y="29"/>
                      <a:pt x="0" y="74"/>
                    </a:cubicBezTo>
                    <a:cubicBezTo>
                      <a:pt x="28" y="113"/>
                      <a:pt x="28" y="113"/>
                      <a:pt x="28" y="113"/>
                    </a:cubicBezTo>
                    <a:cubicBezTo>
                      <a:pt x="82" y="74"/>
                      <a:pt x="148" y="50"/>
                      <a:pt x="219" y="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" name="Freeform 90">
                <a:extLst>
                  <a:ext uri="{FF2B5EF4-FFF2-40B4-BE49-F238E27FC236}">
                    <a16:creationId xmlns:a16="http://schemas.microsoft.com/office/drawing/2014/main" id="{A8FDD248-2DBE-4816-8608-A03BF52053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188" y="4144963"/>
                <a:ext cx="587375" cy="712788"/>
              </a:xfrm>
              <a:custGeom>
                <a:avLst/>
                <a:gdLst>
                  <a:gd name="T0" fmla="*/ 46 w 156"/>
                  <a:gd name="T1" fmla="*/ 0 h 189"/>
                  <a:gd name="T2" fmla="*/ 0 w 156"/>
                  <a:gd name="T3" fmla="*/ 13 h 189"/>
                  <a:gd name="T4" fmla="*/ 125 w 156"/>
                  <a:gd name="T5" fmla="*/ 189 h 189"/>
                  <a:gd name="T6" fmla="*/ 156 w 156"/>
                  <a:gd name="T7" fmla="*/ 152 h 189"/>
                  <a:gd name="T8" fmla="*/ 46 w 156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89">
                    <a:moveTo>
                      <a:pt x="46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24" y="83"/>
                      <a:pt x="68" y="144"/>
                      <a:pt x="125" y="189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07" y="113"/>
                      <a:pt x="68" y="61"/>
                      <a:pt x="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8" name="Freeform 91">
                <a:extLst>
                  <a:ext uri="{FF2B5EF4-FFF2-40B4-BE49-F238E27FC236}">
                    <a16:creationId xmlns:a16="http://schemas.microsoft.com/office/drawing/2014/main" id="{BD09E8DD-29AD-4C8E-BE53-A786D09F7E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6" y="4246563"/>
                <a:ext cx="625475" cy="677863"/>
              </a:xfrm>
              <a:custGeom>
                <a:avLst/>
                <a:gdLst>
                  <a:gd name="T0" fmla="*/ 0 w 166"/>
                  <a:gd name="T1" fmla="*/ 141 h 180"/>
                  <a:gd name="T2" fmla="*/ 28 w 166"/>
                  <a:gd name="T3" fmla="*/ 180 h 180"/>
                  <a:gd name="T4" fmla="*/ 166 w 166"/>
                  <a:gd name="T5" fmla="*/ 16 h 180"/>
                  <a:gd name="T6" fmla="*/ 120 w 166"/>
                  <a:gd name="T7" fmla="*/ 0 h 180"/>
                  <a:gd name="T8" fmla="*/ 0 w 166"/>
                  <a:gd name="T9" fmla="*/ 141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180">
                    <a:moveTo>
                      <a:pt x="0" y="141"/>
                    </a:moveTo>
                    <a:cubicBezTo>
                      <a:pt x="28" y="180"/>
                      <a:pt x="28" y="180"/>
                      <a:pt x="28" y="180"/>
                    </a:cubicBezTo>
                    <a:cubicBezTo>
                      <a:pt x="88" y="140"/>
                      <a:pt x="136" y="83"/>
                      <a:pt x="166" y="16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93" y="57"/>
                      <a:pt x="52" y="105"/>
                      <a:pt x="0" y="1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" name="Freeform 92">
                <a:extLst>
                  <a:ext uri="{FF2B5EF4-FFF2-40B4-BE49-F238E27FC236}">
                    <a16:creationId xmlns:a16="http://schemas.microsoft.com/office/drawing/2014/main" id="{CCE534D3-611F-4FBA-8534-679F2B56B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463" y="3290888"/>
                <a:ext cx="239713" cy="847725"/>
              </a:xfrm>
              <a:custGeom>
                <a:avLst/>
                <a:gdLst>
                  <a:gd name="T0" fmla="*/ 48 w 64"/>
                  <a:gd name="T1" fmla="*/ 107 h 225"/>
                  <a:gd name="T2" fmla="*/ 60 w 64"/>
                  <a:gd name="T3" fmla="*/ 16 h 225"/>
                  <a:gd name="T4" fmla="*/ 14 w 64"/>
                  <a:gd name="T5" fmla="*/ 0 h 225"/>
                  <a:gd name="T6" fmla="*/ 0 w 64"/>
                  <a:gd name="T7" fmla="*/ 107 h 225"/>
                  <a:gd name="T8" fmla="*/ 17 w 64"/>
                  <a:gd name="T9" fmla="*/ 225 h 225"/>
                  <a:gd name="T10" fmla="*/ 64 w 64"/>
                  <a:gd name="T11" fmla="*/ 212 h 225"/>
                  <a:gd name="T12" fmla="*/ 48 w 64"/>
                  <a:gd name="T13" fmla="*/ 107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25">
                    <a:moveTo>
                      <a:pt x="48" y="107"/>
                    </a:moveTo>
                    <a:cubicBezTo>
                      <a:pt x="48" y="76"/>
                      <a:pt x="52" y="45"/>
                      <a:pt x="60" y="1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34"/>
                      <a:pt x="0" y="70"/>
                      <a:pt x="0" y="107"/>
                    </a:cubicBezTo>
                    <a:cubicBezTo>
                      <a:pt x="0" y="148"/>
                      <a:pt x="6" y="188"/>
                      <a:pt x="17" y="225"/>
                    </a:cubicBezTo>
                    <a:cubicBezTo>
                      <a:pt x="64" y="212"/>
                      <a:pt x="64" y="212"/>
                      <a:pt x="64" y="212"/>
                    </a:cubicBezTo>
                    <a:cubicBezTo>
                      <a:pt x="53" y="179"/>
                      <a:pt x="48" y="144"/>
                      <a:pt x="48" y="10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" name="Freeform 93">
                <a:extLst>
                  <a:ext uri="{FF2B5EF4-FFF2-40B4-BE49-F238E27FC236}">
                    <a16:creationId xmlns:a16="http://schemas.microsoft.com/office/drawing/2014/main" id="{3B281F1D-772A-4BC6-AC26-223DBC4E9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901" y="2514601"/>
                <a:ext cx="604838" cy="779463"/>
              </a:xfrm>
              <a:custGeom>
                <a:avLst/>
                <a:gdLst>
                  <a:gd name="T0" fmla="*/ 161 w 161"/>
                  <a:gd name="T1" fmla="*/ 40 h 207"/>
                  <a:gd name="T2" fmla="*/ 134 w 161"/>
                  <a:gd name="T3" fmla="*/ 0 h 207"/>
                  <a:gd name="T4" fmla="*/ 0 w 161"/>
                  <a:gd name="T5" fmla="*/ 191 h 207"/>
                  <a:gd name="T6" fmla="*/ 45 w 161"/>
                  <a:gd name="T7" fmla="*/ 207 h 207"/>
                  <a:gd name="T8" fmla="*/ 161 w 161"/>
                  <a:gd name="T9" fmla="*/ 4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07">
                    <a:moveTo>
                      <a:pt x="161" y="40"/>
                    </a:moveTo>
                    <a:cubicBezTo>
                      <a:pt x="134" y="0"/>
                      <a:pt x="134" y="0"/>
                      <a:pt x="134" y="0"/>
                    </a:cubicBezTo>
                    <a:cubicBezTo>
                      <a:pt x="72" y="49"/>
                      <a:pt x="25" y="115"/>
                      <a:pt x="0" y="191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67" y="140"/>
                      <a:pt x="107" y="82"/>
                      <a:pt x="161" y="4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" name="Freeform 94">
                <a:extLst>
                  <a:ext uri="{FF2B5EF4-FFF2-40B4-BE49-F238E27FC236}">
                    <a16:creationId xmlns:a16="http://schemas.microsoft.com/office/drawing/2014/main" id="{9EA842AB-5D3E-4317-B22C-5FBC6EFEE7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4808538"/>
                <a:ext cx="779463" cy="381000"/>
              </a:xfrm>
              <a:custGeom>
                <a:avLst/>
                <a:gdLst>
                  <a:gd name="T0" fmla="*/ 0 w 207"/>
                  <a:gd name="T1" fmla="*/ 52 h 101"/>
                  <a:gd name="T2" fmla="*/ 0 w 207"/>
                  <a:gd name="T3" fmla="*/ 101 h 101"/>
                  <a:gd name="T4" fmla="*/ 207 w 207"/>
                  <a:gd name="T5" fmla="*/ 40 h 101"/>
                  <a:gd name="T6" fmla="*/ 179 w 207"/>
                  <a:gd name="T7" fmla="*/ 0 h 101"/>
                  <a:gd name="T8" fmla="*/ 0 w 207"/>
                  <a:gd name="T9" fmla="*/ 5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01">
                    <a:moveTo>
                      <a:pt x="0" y="52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76" y="100"/>
                      <a:pt x="147" y="78"/>
                      <a:pt x="207" y="40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27" y="33"/>
                      <a:pt x="66" y="51"/>
                      <a:pt x="0" y="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" name="Freeform 95">
                <a:extLst>
                  <a:ext uri="{FF2B5EF4-FFF2-40B4-BE49-F238E27FC236}">
                    <a16:creationId xmlns:a16="http://schemas.microsoft.com/office/drawing/2014/main" id="{26CF6E86-DB64-4119-8DE6-44C54D895F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8301" y="4756151"/>
                <a:ext cx="839788" cy="433388"/>
              </a:xfrm>
              <a:custGeom>
                <a:avLst/>
                <a:gdLst>
                  <a:gd name="T0" fmla="*/ 31 w 223"/>
                  <a:gd name="T1" fmla="*/ 0 h 115"/>
                  <a:gd name="T2" fmla="*/ 0 w 223"/>
                  <a:gd name="T3" fmla="*/ 37 h 115"/>
                  <a:gd name="T4" fmla="*/ 223 w 223"/>
                  <a:gd name="T5" fmla="*/ 115 h 115"/>
                  <a:gd name="T6" fmla="*/ 223 w 223"/>
                  <a:gd name="T7" fmla="*/ 66 h 115"/>
                  <a:gd name="T8" fmla="*/ 31 w 22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15">
                    <a:moveTo>
                      <a:pt x="31" y="0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63" y="84"/>
                      <a:pt x="140" y="112"/>
                      <a:pt x="223" y="115"/>
                    </a:cubicBezTo>
                    <a:cubicBezTo>
                      <a:pt x="223" y="66"/>
                      <a:pt x="223" y="66"/>
                      <a:pt x="223" y="66"/>
                    </a:cubicBezTo>
                    <a:cubicBezTo>
                      <a:pt x="151" y="64"/>
                      <a:pt x="85" y="39"/>
                      <a:pt x="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95776379-9694-4967-93E5-CDA4A43A3EC7}"/>
                </a:ext>
              </a:extLst>
            </p:cNvPr>
            <p:cNvSpPr/>
            <p:nvPr/>
          </p:nvSpPr>
          <p:spPr>
            <a:xfrm rot="10800000">
              <a:off x="8433481" y="3235563"/>
              <a:ext cx="1759684" cy="1759683"/>
            </a:xfrm>
            <a:prstGeom prst="arc">
              <a:avLst>
                <a:gd name="adj1" fmla="val 12559450"/>
                <a:gd name="adj2" fmla="val 10734386"/>
              </a:avLst>
            </a:prstGeom>
            <a:ln w="133350" cap="sq">
              <a:solidFill>
                <a:schemeClr val="accent4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6B88A7EE-AE1D-4752-A373-B25BB130A93B}"/>
                </a:ext>
              </a:extLst>
            </p:cNvPr>
            <p:cNvSpPr/>
            <p:nvPr/>
          </p:nvSpPr>
          <p:spPr>
            <a:xfrm>
              <a:off x="8842338" y="3644420"/>
              <a:ext cx="941970" cy="94197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endParaRPr lang="en-IN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4E598028-F8EB-463F-90B5-205EE210B98C}"/>
                </a:ext>
              </a:extLst>
            </p:cNvPr>
            <p:cNvSpPr txBox="1"/>
            <p:nvPr/>
          </p:nvSpPr>
          <p:spPr>
            <a:xfrm>
              <a:off x="8674857" y="3848748"/>
              <a:ext cx="13844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90%</a:t>
              </a:r>
              <a:endParaRPr lang="id-ID" sz="28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236D425-E904-4905-A09E-F2F211C3B885}"/>
              </a:ext>
            </a:extLst>
          </p:cNvPr>
          <p:cNvGrpSpPr/>
          <p:nvPr/>
        </p:nvGrpSpPr>
        <p:grpSpPr>
          <a:xfrm>
            <a:off x="2205572" y="1745948"/>
            <a:ext cx="2249836" cy="1088519"/>
            <a:chOff x="2205572" y="1745948"/>
            <a:chExt cx="2249836" cy="1088519"/>
          </a:xfrm>
        </p:grpSpPr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D2E3FAD-2764-4BE7-8A96-D2D7CA0D253E}"/>
                </a:ext>
              </a:extLst>
            </p:cNvPr>
            <p:cNvSpPr/>
            <p:nvPr/>
          </p:nvSpPr>
          <p:spPr>
            <a:xfrm>
              <a:off x="2205572" y="2077337"/>
              <a:ext cx="224983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93BB253-ADD9-4247-84FF-EFACBCDCB8DD}"/>
                </a:ext>
              </a:extLst>
            </p:cNvPr>
            <p:cNvSpPr/>
            <p:nvPr/>
          </p:nvSpPr>
          <p:spPr>
            <a:xfrm>
              <a:off x="2634736" y="1745948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3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404F78A7-AF01-4840-A053-F133A12A8283}"/>
              </a:ext>
            </a:extLst>
          </p:cNvPr>
          <p:cNvGrpSpPr/>
          <p:nvPr/>
        </p:nvGrpSpPr>
        <p:grpSpPr>
          <a:xfrm>
            <a:off x="471197" y="2723005"/>
            <a:ext cx="1989817" cy="1088519"/>
            <a:chOff x="425450" y="2748667"/>
            <a:chExt cx="1989817" cy="1088519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D8AC3118-C298-4E6C-949C-8258DA027CD6}"/>
                </a:ext>
              </a:extLst>
            </p:cNvPr>
            <p:cNvSpPr/>
            <p:nvPr/>
          </p:nvSpPr>
          <p:spPr>
            <a:xfrm>
              <a:off x="425450" y="3080056"/>
              <a:ext cx="1989817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13DFAF6C-F175-4B21-A274-AE1175639FAA}"/>
                </a:ext>
              </a:extLst>
            </p:cNvPr>
            <p:cNvSpPr/>
            <p:nvPr/>
          </p:nvSpPr>
          <p:spPr>
            <a:xfrm>
              <a:off x="594595" y="274866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2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629F234-46F1-4F31-9417-DD4CBE8C8E96}"/>
              </a:ext>
            </a:extLst>
          </p:cNvPr>
          <p:cNvGrpSpPr/>
          <p:nvPr/>
        </p:nvGrpSpPr>
        <p:grpSpPr>
          <a:xfrm>
            <a:off x="4354162" y="5162274"/>
            <a:ext cx="2249836" cy="1088519"/>
            <a:chOff x="4354162" y="5162274"/>
            <a:chExt cx="2249836" cy="1088519"/>
          </a:xfrm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C5984A64-C587-4320-8D22-57F899F1602D}"/>
                </a:ext>
              </a:extLst>
            </p:cNvPr>
            <p:cNvSpPr/>
            <p:nvPr/>
          </p:nvSpPr>
          <p:spPr>
            <a:xfrm>
              <a:off x="4354162" y="5493663"/>
              <a:ext cx="224983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4559460B-3F8E-441F-B4EE-AB518BDD1373}"/>
                </a:ext>
              </a:extLst>
            </p:cNvPr>
            <p:cNvSpPr/>
            <p:nvPr/>
          </p:nvSpPr>
          <p:spPr>
            <a:xfrm>
              <a:off x="4354162" y="5162274"/>
              <a:ext cx="1820672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1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04B00A86-C07E-4D7F-8B5B-082078EA25FB}"/>
              </a:ext>
            </a:extLst>
          </p:cNvPr>
          <p:cNvGrpSpPr/>
          <p:nvPr/>
        </p:nvGrpSpPr>
        <p:grpSpPr>
          <a:xfrm flipH="1">
            <a:off x="8735799" y="2561157"/>
            <a:ext cx="804894" cy="232744"/>
            <a:chOff x="8430191" y="2409418"/>
            <a:chExt cx="804894" cy="232744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92AB2AC-0A15-4FAC-9B80-2DB2DDFAA471}"/>
                </a:ext>
              </a:extLst>
            </p:cNvPr>
            <p:cNvCxnSpPr>
              <a:endCxn id="119" idx="4"/>
            </p:cNvCxnSpPr>
            <p:nvPr/>
          </p:nvCxnSpPr>
          <p:spPr>
            <a:xfrm>
              <a:off x="8846362" y="2409418"/>
              <a:ext cx="322330" cy="16635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6E47095F-2078-488B-AC76-3110E442B416}"/>
                </a:ext>
              </a:extLst>
            </p:cNvPr>
            <p:cNvSpPr/>
            <p:nvPr/>
          </p:nvSpPr>
          <p:spPr>
            <a:xfrm rot="18900000" flipV="1">
              <a:off x="9157299" y="2564377"/>
              <a:ext cx="77786" cy="77785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58813D6-4808-4A45-9D92-2CDC575FC145}"/>
                </a:ext>
              </a:extLst>
            </p:cNvPr>
            <p:cNvCxnSpPr>
              <a:cxnSpLocks/>
            </p:cNvCxnSpPr>
            <p:nvPr/>
          </p:nvCxnSpPr>
          <p:spPr>
            <a:xfrm>
              <a:off x="8430191" y="2409419"/>
              <a:ext cx="41214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8CE177C-08FB-41C9-803F-FB567E088FED}"/>
              </a:ext>
            </a:extLst>
          </p:cNvPr>
          <p:cNvGrpSpPr/>
          <p:nvPr/>
        </p:nvGrpSpPr>
        <p:grpSpPr>
          <a:xfrm>
            <a:off x="9628032" y="1766920"/>
            <a:ext cx="2163918" cy="1088519"/>
            <a:chOff x="9628032" y="1766920"/>
            <a:chExt cx="2163918" cy="1088519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DF4BA2B2-C8EE-4527-AEB9-34EF6EBAB3AF}"/>
                </a:ext>
              </a:extLst>
            </p:cNvPr>
            <p:cNvSpPr/>
            <p:nvPr/>
          </p:nvSpPr>
          <p:spPr>
            <a:xfrm>
              <a:off x="9628032" y="2098309"/>
              <a:ext cx="2163918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7C8421C0-15C8-42CE-95A2-F32854108684}"/>
                </a:ext>
              </a:extLst>
            </p:cNvPr>
            <p:cNvSpPr/>
            <p:nvPr/>
          </p:nvSpPr>
          <p:spPr>
            <a:xfrm>
              <a:off x="9628032" y="1766920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Calibri"/>
                </a:rPr>
                <a:t>4</a:t>
              </a:r>
              <a:endPara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7507D81B-B768-4006-AF1D-06868E070B90}"/>
              </a:ext>
            </a:extLst>
          </p:cNvPr>
          <p:cNvSpPr txBox="1"/>
          <p:nvPr/>
        </p:nvSpPr>
        <p:spPr>
          <a:xfrm>
            <a:off x="4290060" y="754209"/>
            <a:ext cx="361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Infographic</a:t>
            </a:r>
            <a:endParaRPr lang="id-ID" sz="40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937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2FC75EE-3137-4776-80B4-01723626D7F5}"/>
              </a:ext>
            </a:extLst>
          </p:cNvPr>
          <p:cNvSpPr/>
          <p:nvPr/>
        </p:nvSpPr>
        <p:spPr>
          <a:xfrm flipH="1" flipV="1">
            <a:off x="7313069" y="4561456"/>
            <a:ext cx="2688739" cy="932043"/>
          </a:xfrm>
          <a:custGeom>
            <a:avLst/>
            <a:gdLst>
              <a:gd name="connsiteX0" fmla="*/ 1548580 w 1548580"/>
              <a:gd name="connsiteY0" fmla="*/ 383458 h 383458"/>
              <a:gd name="connsiteX1" fmla="*/ 1165122 w 1548580"/>
              <a:gd name="connsiteY1" fmla="*/ 0 h 383458"/>
              <a:gd name="connsiteX2" fmla="*/ 0 w 1548580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8580" h="383458">
                <a:moveTo>
                  <a:pt x="1548580" y="383458"/>
                </a:moveTo>
                <a:lnTo>
                  <a:pt x="11651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1097DF1B-829E-40FA-84F2-0DC416AC6C33}"/>
              </a:ext>
            </a:extLst>
          </p:cNvPr>
          <p:cNvSpPr/>
          <p:nvPr/>
        </p:nvSpPr>
        <p:spPr>
          <a:xfrm flipH="1">
            <a:off x="7313069" y="2004300"/>
            <a:ext cx="2688739" cy="932043"/>
          </a:xfrm>
          <a:custGeom>
            <a:avLst/>
            <a:gdLst>
              <a:gd name="connsiteX0" fmla="*/ 1548580 w 1548580"/>
              <a:gd name="connsiteY0" fmla="*/ 383458 h 383458"/>
              <a:gd name="connsiteX1" fmla="*/ 1165122 w 1548580"/>
              <a:gd name="connsiteY1" fmla="*/ 0 h 383458"/>
              <a:gd name="connsiteX2" fmla="*/ 0 w 1548580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8580" h="383458">
                <a:moveTo>
                  <a:pt x="1548580" y="383458"/>
                </a:moveTo>
                <a:lnTo>
                  <a:pt x="11651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D6DF47F-337F-4D42-8039-0ADB39057C39}"/>
              </a:ext>
            </a:extLst>
          </p:cNvPr>
          <p:cNvSpPr/>
          <p:nvPr/>
        </p:nvSpPr>
        <p:spPr>
          <a:xfrm>
            <a:off x="8671496" y="4093566"/>
            <a:ext cx="993384" cy="78175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dirty="0">
                <a:solidFill>
                  <a:schemeClr val="accent5"/>
                </a:solidFill>
                <a:cs typeface="Segoe UI Light" panose="020B0502040204020203" pitchFamily="34" charset="0"/>
              </a:rPr>
              <a:t>35</a:t>
            </a:r>
            <a:endParaRPr lang="id-ID" sz="4000" dirty="0">
              <a:solidFill>
                <a:schemeClr val="accent5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B75C18D-CB67-4A5B-93A0-575EFD4B11BB}"/>
              </a:ext>
            </a:extLst>
          </p:cNvPr>
          <p:cNvGrpSpPr/>
          <p:nvPr/>
        </p:nvGrpSpPr>
        <p:grpSpPr>
          <a:xfrm>
            <a:off x="9572056" y="4257867"/>
            <a:ext cx="1927038" cy="929473"/>
            <a:chOff x="9642660" y="4065210"/>
            <a:chExt cx="1927038" cy="845423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F0BF35F-4060-464C-8335-62BDEF14B26D}"/>
                </a:ext>
              </a:extLst>
            </p:cNvPr>
            <p:cNvSpPr/>
            <p:nvPr/>
          </p:nvSpPr>
          <p:spPr>
            <a:xfrm>
              <a:off x="9642660" y="4313942"/>
              <a:ext cx="1927037" cy="596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515DEA2E-CDA2-4B30-89D6-2209A970B421}"/>
                </a:ext>
              </a:extLst>
            </p:cNvPr>
            <p:cNvSpPr/>
            <p:nvPr/>
          </p:nvSpPr>
          <p:spPr>
            <a:xfrm>
              <a:off x="9642661" y="4065210"/>
              <a:ext cx="1927037" cy="272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Diagram Text Here</a:t>
              </a:r>
            </a:p>
          </p:txBody>
        </p: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4D3E814E-CE0C-4E04-BB25-55C33996BCCA}"/>
              </a:ext>
            </a:extLst>
          </p:cNvPr>
          <p:cNvSpPr/>
          <p:nvPr/>
        </p:nvSpPr>
        <p:spPr>
          <a:xfrm>
            <a:off x="8671496" y="2219883"/>
            <a:ext cx="993384" cy="78175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dirty="0">
                <a:solidFill>
                  <a:schemeClr val="accent4"/>
                </a:solidFill>
                <a:cs typeface="Segoe UI Light" panose="020B0502040204020203" pitchFamily="34" charset="0"/>
              </a:rPr>
              <a:t>20</a:t>
            </a:r>
            <a:endParaRPr lang="id-ID" sz="4000" dirty="0">
              <a:solidFill>
                <a:schemeClr val="accent4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7F01936-CADE-4C32-AED1-EF14D97194F9}"/>
              </a:ext>
            </a:extLst>
          </p:cNvPr>
          <p:cNvGrpSpPr/>
          <p:nvPr/>
        </p:nvGrpSpPr>
        <p:grpSpPr>
          <a:xfrm>
            <a:off x="9586570" y="2384184"/>
            <a:ext cx="1927038" cy="929472"/>
            <a:chOff x="9657174" y="4488855"/>
            <a:chExt cx="1927038" cy="845422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3B952B6-C9D0-40E6-AE76-E25F73E3B24B}"/>
                </a:ext>
              </a:extLst>
            </p:cNvPr>
            <p:cNvSpPr/>
            <p:nvPr/>
          </p:nvSpPr>
          <p:spPr>
            <a:xfrm>
              <a:off x="9657174" y="4737586"/>
              <a:ext cx="1927037" cy="596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5533BE9-7E67-4925-B660-A0AFA83EED44}"/>
                </a:ext>
              </a:extLst>
            </p:cNvPr>
            <p:cNvSpPr/>
            <p:nvPr/>
          </p:nvSpPr>
          <p:spPr>
            <a:xfrm>
              <a:off x="9657175" y="4488855"/>
              <a:ext cx="192703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Diagram Text Here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4E8A08C-2B4A-4754-AA9E-DA3DFAE6EFA1}"/>
              </a:ext>
            </a:extLst>
          </p:cNvPr>
          <p:cNvSpPr txBox="1"/>
          <p:nvPr/>
        </p:nvSpPr>
        <p:spPr>
          <a:xfrm>
            <a:off x="3554151" y="629261"/>
            <a:ext cx="508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Tree Diagram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3D34E6B-D0D9-4A86-9D19-F2D3B789F8E3}"/>
              </a:ext>
            </a:extLst>
          </p:cNvPr>
          <p:cNvSpPr/>
          <p:nvPr/>
        </p:nvSpPr>
        <p:spPr>
          <a:xfrm flipV="1">
            <a:off x="2169015" y="4561456"/>
            <a:ext cx="2688739" cy="932043"/>
          </a:xfrm>
          <a:custGeom>
            <a:avLst/>
            <a:gdLst>
              <a:gd name="connsiteX0" fmla="*/ 1548580 w 1548580"/>
              <a:gd name="connsiteY0" fmla="*/ 383458 h 383458"/>
              <a:gd name="connsiteX1" fmla="*/ 1165122 w 1548580"/>
              <a:gd name="connsiteY1" fmla="*/ 0 h 383458"/>
              <a:gd name="connsiteX2" fmla="*/ 0 w 1548580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8580" h="383458">
                <a:moveTo>
                  <a:pt x="1548580" y="383458"/>
                </a:moveTo>
                <a:lnTo>
                  <a:pt x="11651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2D4D4842-6A5A-4D3E-A677-74B39B6494FB}"/>
              </a:ext>
            </a:extLst>
          </p:cNvPr>
          <p:cNvSpPr/>
          <p:nvPr/>
        </p:nvSpPr>
        <p:spPr>
          <a:xfrm>
            <a:off x="2169015" y="2004300"/>
            <a:ext cx="2688739" cy="932043"/>
          </a:xfrm>
          <a:custGeom>
            <a:avLst/>
            <a:gdLst>
              <a:gd name="connsiteX0" fmla="*/ 1548580 w 1548580"/>
              <a:gd name="connsiteY0" fmla="*/ 383458 h 383458"/>
              <a:gd name="connsiteX1" fmla="*/ 1165122 w 1548580"/>
              <a:gd name="connsiteY1" fmla="*/ 0 h 383458"/>
              <a:gd name="connsiteX2" fmla="*/ 0 w 1548580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8580" h="383458">
                <a:moveTo>
                  <a:pt x="1548580" y="383458"/>
                </a:moveTo>
                <a:lnTo>
                  <a:pt x="11651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252E499-1222-4B00-ABB6-F05D47A1A3FD}"/>
              </a:ext>
            </a:extLst>
          </p:cNvPr>
          <p:cNvSpPr/>
          <p:nvPr/>
        </p:nvSpPr>
        <p:spPr>
          <a:xfrm flipH="1">
            <a:off x="2505943" y="4093569"/>
            <a:ext cx="993384" cy="78175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  <a:cs typeface="Segoe UI Light" panose="020B0502040204020203" pitchFamily="34" charset="0"/>
              </a:rPr>
              <a:t>10</a:t>
            </a:r>
            <a:endParaRPr lang="id-ID" sz="40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C58439A-C407-4DEE-9B1C-8B2105DC71BE}"/>
              </a:ext>
            </a:extLst>
          </p:cNvPr>
          <p:cNvGrpSpPr/>
          <p:nvPr/>
        </p:nvGrpSpPr>
        <p:grpSpPr>
          <a:xfrm flipH="1">
            <a:off x="657215" y="4257871"/>
            <a:ext cx="1927038" cy="929473"/>
            <a:chOff x="9657174" y="4065210"/>
            <a:chExt cx="1927038" cy="845422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A774A1F-E612-49B4-B5BA-F2B092C0165C}"/>
                </a:ext>
              </a:extLst>
            </p:cNvPr>
            <p:cNvSpPr/>
            <p:nvPr/>
          </p:nvSpPr>
          <p:spPr>
            <a:xfrm>
              <a:off x="9657174" y="4313941"/>
              <a:ext cx="1927037" cy="596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34D04B5-704F-4949-9F96-7C67FC7C835B}"/>
                </a:ext>
              </a:extLst>
            </p:cNvPr>
            <p:cNvSpPr/>
            <p:nvPr/>
          </p:nvSpPr>
          <p:spPr>
            <a:xfrm>
              <a:off x="9657175" y="4065210"/>
              <a:ext cx="192703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Diagram Text Here</a:t>
              </a: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1B163316-C62C-4234-A293-3BC25C5A5853}"/>
              </a:ext>
            </a:extLst>
          </p:cNvPr>
          <p:cNvSpPr/>
          <p:nvPr/>
        </p:nvSpPr>
        <p:spPr>
          <a:xfrm flipH="1">
            <a:off x="2505943" y="2219885"/>
            <a:ext cx="993384" cy="78175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dirty="0">
                <a:solidFill>
                  <a:schemeClr val="accent2"/>
                </a:solidFill>
                <a:cs typeface="Segoe UI Light" panose="020B0502040204020203" pitchFamily="34" charset="0"/>
              </a:rPr>
              <a:t>16</a:t>
            </a:r>
            <a:endParaRPr lang="id-ID" sz="4000" dirty="0">
              <a:solidFill>
                <a:schemeClr val="accent2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A1A8DEE-8A1A-4A30-BEAF-3F655D827B6D}"/>
              </a:ext>
            </a:extLst>
          </p:cNvPr>
          <p:cNvGrpSpPr/>
          <p:nvPr/>
        </p:nvGrpSpPr>
        <p:grpSpPr>
          <a:xfrm flipH="1">
            <a:off x="657215" y="2384187"/>
            <a:ext cx="1927038" cy="929474"/>
            <a:chOff x="9657174" y="4488855"/>
            <a:chExt cx="1927038" cy="84542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38F3767-0CB2-425A-AB33-F1E815C2FD03}"/>
                </a:ext>
              </a:extLst>
            </p:cNvPr>
            <p:cNvSpPr/>
            <p:nvPr/>
          </p:nvSpPr>
          <p:spPr>
            <a:xfrm>
              <a:off x="9657174" y="4737587"/>
              <a:ext cx="1927037" cy="596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A255B51-26F1-4C59-B029-AB604E87472A}"/>
                </a:ext>
              </a:extLst>
            </p:cNvPr>
            <p:cNvSpPr/>
            <p:nvPr/>
          </p:nvSpPr>
          <p:spPr>
            <a:xfrm>
              <a:off x="9657175" y="4488855"/>
              <a:ext cx="192703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Diagram Text Here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548C0BD-0064-4866-B3B5-34E2827E19E9}"/>
              </a:ext>
            </a:extLst>
          </p:cNvPr>
          <p:cNvGrpSpPr/>
          <p:nvPr/>
        </p:nvGrpSpPr>
        <p:grpSpPr>
          <a:xfrm>
            <a:off x="4032265" y="1706493"/>
            <a:ext cx="4127470" cy="5151506"/>
            <a:chOff x="4032265" y="1706493"/>
            <a:chExt cx="4127470" cy="5151506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01FDED4-C7DC-41C9-8486-8A7219A30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3653" y="4172529"/>
              <a:ext cx="1619640" cy="2685470"/>
            </a:xfrm>
            <a:custGeom>
              <a:avLst/>
              <a:gdLst>
                <a:gd name="T0" fmla="*/ 0 w 130"/>
                <a:gd name="T1" fmla="*/ 3 h 216"/>
                <a:gd name="T2" fmla="*/ 44 w 130"/>
                <a:gd name="T3" fmla="*/ 61 h 216"/>
                <a:gd name="T4" fmla="*/ 36 w 130"/>
                <a:gd name="T5" fmla="*/ 216 h 216"/>
                <a:gd name="T6" fmla="*/ 93 w 130"/>
                <a:gd name="T7" fmla="*/ 216 h 216"/>
                <a:gd name="T8" fmla="*/ 83 w 130"/>
                <a:gd name="T9" fmla="*/ 63 h 216"/>
                <a:gd name="T10" fmla="*/ 130 w 130"/>
                <a:gd name="T11" fmla="*/ 2 h 216"/>
                <a:gd name="T12" fmla="*/ 64 w 130"/>
                <a:gd name="T13" fmla="*/ 52 h 216"/>
                <a:gd name="T14" fmla="*/ 0 w 130"/>
                <a:gd name="T15" fmla="*/ 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216">
                  <a:moveTo>
                    <a:pt x="0" y="3"/>
                  </a:moveTo>
                  <a:cubicBezTo>
                    <a:pt x="0" y="3"/>
                    <a:pt x="34" y="33"/>
                    <a:pt x="44" y="61"/>
                  </a:cubicBezTo>
                  <a:cubicBezTo>
                    <a:pt x="64" y="112"/>
                    <a:pt x="52" y="171"/>
                    <a:pt x="36" y="216"/>
                  </a:cubicBezTo>
                  <a:cubicBezTo>
                    <a:pt x="93" y="216"/>
                    <a:pt x="93" y="216"/>
                    <a:pt x="93" y="216"/>
                  </a:cubicBezTo>
                  <a:cubicBezTo>
                    <a:pt x="93" y="216"/>
                    <a:pt x="64" y="121"/>
                    <a:pt x="83" y="63"/>
                  </a:cubicBezTo>
                  <a:cubicBezTo>
                    <a:pt x="101" y="9"/>
                    <a:pt x="130" y="2"/>
                    <a:pt x="130" y="2"/>
                  </a:cubicBezTo>
                  <a:cubicBezTo>
                    <a:pt x="130" y="2"/>
                    <a:pt x="98" y="0"/>
                    <a:pt x="64" y="52"/>
                  </a:cubicBezTo>
                  <a:cubicBezTo>
                    <a:pt x="64" y="52"/>
                    <a:pt x="34" y="15"/>
                    <a:pt x="0" y="3"/>
                  </a:cubicBezTo>
                  <a:close/>
                </a:path>
              </a:pathLst>
            </a:custGeom>
            <a:solidFill>
              <a:srgbClr val="2D38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Oval 6">
              <a:extLst>
                <a:ext uri="{FF2B5EF4-FFF2-40B4-BE49-F238E27FC236}">
                  <a16:creationId xmlns:a16="http://schemas.microsoft.com/office/drawing/2014/main" id="{66F4DAD2-AC41-4DAA-85F7-BD5D036B08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4936" y="4209100"/>
              <a:ext cx="344826" cy="360501"/>
            </a:xfrm>
            <a:prstGeom prst="ellipse">
              <a:avLst/>
            </a:prstGeom>
            <a:solidFill>
              <a:srgbClr val="2D38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323F9C07-97A8-48FD-9B4F-0483EF11B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994" y="4109833"/>
              <a:ext cx="1598741" cy="956111"/>
            </a:xfrm>
            <a:custGeom>
              <a:avLst/>
              <a:gdLst>
                <a:gd name="T0" fmla="*/ 60 w 128"/>
                <a:gd name="T1" fmla="*/ 7 h 77"/>
                <a:gd name="T2" fmla="*/ 128 w 128"/>
                <a:gd name="T3" fmla="*/ 16 h 77"/>
                <a:gd name="T4" fmla="*/ 64 w 128"/>
                <a:gd name="T5" fmla="*/ 60 h 77"/>
                <a:gd name="T6" fmla="*/ 0 w 128"/>
                <a:gd name="T7" fmla="*/ 54 h 77"/>
                <a:gd name="T8" fmla="*/ 60 w 128"/>
                <a:gd name="T9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77">
                  <a:moveTo>
                    <a:pt x="60" y="7"/>
                  </a:moveTo>
                  <a:cubicBezTo>
                    <a:pt x="93" y="0"/>
                    <a:pt x="128" y="16"/>
                    <a:pt x="128" y="16"/>
                  </a:cubicBezTo>
                  <a:cubicBezTo>
                    <a:pt x="110" y="23"/>
                    <a:pt x="94" y="48"/>
                    <a:pt x="64" y="60"/>
                  </a:cubicBezTo>
                  <a:cubicBezTo>
                    <a:pt x="19" y="77"/>
                    <a:pt x="0" y="54"/>
                    <a:pt x="0" y="54"/>
                  </a:cubicBezTo>
                  <a:cubicBezTo>
                    <a:pt x="5" y="40"/>
                    <a:pt x="20" y="16"/>
                    <a:pt x="60" y="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2AE4609A-6170-4BAD-8FEB-3649768E9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6026" y="4094159"/>
              <a:ext cx="1494247" cy="982234"/>
            </a:xfrm>
            <a:custGeom>
              <a:avLst/>
              <a:gdLst>
                <a:gd name="T0" fmla="*/ 41 w 120"/>
                <a:gd name="T1" fmla="*/ 56 h 79"/>
                <a:gd name="T2" fmla="*/ 0 w 120"/>
                <a:gd name="T3" fmla="*/ 0 h 79"/>
                <a:gd name="T4" fmla="*/ 76 w 120"/>
                <a:gd name="T5" fmla="*/ 17 h 79"/>
                <a:gd name="T6" fmla="*/ 116 w 120"/>
                <a:gd name="T7" fmla="*/ 67 h 79"/>
                <a:gd name="T8" fmla="*/ 41 w 120"/>
                <a:gd name="T9" fmla="*/ 5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79">
                  <a:moveTo>
                    <a:pt x="41" y="56"/>
                  </a:moveTo>
                  <a:cubicBezTo>
                    <a:pt x="13" y="37"/>
                    <a:pt x="0" y="0"/>
                    <a:pt x="0" y="0"/>
                  </a:cubicBezTo>
                  <a:cubicBezTo>
                    <a:pt x="17" y="9"/>
                    <a:pt x="47" y="3"/>
                    <a:pt x="76" y="17"/>
                  </a:cubicBezTo>
                  <a:cubicBezTo>
                    <a:pt x="120" y="38"/>
                    <a:pt x="116" y="67"/>
                    <a:pt x="116" y="67"/>
                  </a:cubicBezTo>
                  <a:cubicBezTo>
                    <a:pt x="102" y="73"/>
                    <a:pt x="74" y="79"/>
                    <a:pt x="41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6AEA271D-63EF-4D96-BCC0-D1AEA9EB2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2276" y="3399279"/>
              <a:ext cx="971783" cy="731451"/>
            </a:xfrm>
            <a:custGeom>
              <a:avLst/>
              <a:gdLst>
                <a:gd name="T0" fmla="*/ 33 w 78"/>
                <a:gd name="T1" fmla="*/ 9 h 59"/>
                <a:gd name="T2" fmla="*/ 78 w 78"/>
                <a:gd name="T3" fmla="*/ 7 h 59"/>
                <a:gd name="T4" fmla="*/ 42 w 78"/>
                <a:gd name="T5" fmla="*/ 43 h 59"/>
                <a:gd name="T6" fmla="*/ 0 w 78"/>
                <a:gd name="T7" fmla="*/ 47 h 59"/>
                <a:gd name="T8" fmla="*/ 33 w 78"/>
                <a:gd name="T9" fmla="*/ 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59">
                  <a:moveTo>
                    <a:pt x="33" y="9"/>
                  </a:moveTo>
                  <a:cubicBezTo>
                    <a:pt x="53" y="0"/>
                    <a:pt x="78" y="7"/>
                    <a:pt x="78" y="7"/>
                  </a:cubicBezTo>
                  <a:cubicBezTo>
                    <a:pt x="67" y="13"/>
                    <a:pt x="60" y="31"/>
                    <a:pt x="42" y="43"/>
                  </a:cubicBezTo>
                  <a:cubicBezTo>
                    <a:pt x="14" y="59"/>
                    <a:pt x="0" y="47"/>
                    <a:pt x="0" y="47"/>
                  </a:cubicBezTo>
                  <a:cubicBezTo>
                    <a:pt x="1" y="37"/>
                    <a:pt x="8" y="20"/>
                    <a:pt x="33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FAD88732-2668-4ADE-8F23-1CCB2D0B3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2265" y="3362707"/>
              <a:ext cx="961335" cy="710553"/>
            </a:xfrm>
            <a:custGeom>
              <a:avLst/>
              <a:gdLst>
                <a:gd name="T0" fmla="*/ 23 w 77"/>
                <a:gd name="T1" fmla="*/ 40 h 57"/>
                <a:gd name="T2" fmla="*/ 0 w 77"/>
                <a:gd name="T3" fmla="*/ 0 h 57"/>
                <a:gd name="T4" fmla="*/ 49 w 77"/>
                <a:gd name="T5" fmla="*/ 16 h 57"/>
                <a:gd name="T6" fmla="*/ 72 w 77"/>
                <a:gd name="T7" fmla="*/ 52 h 57"/>
                <a:gd name="T8" fmla="*/ 23 w 77"/>
                <a:gd name="T9" fmla="*/ 4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57">
                  <a:moveTo>
                    <a:pt x="23" y="40"/>
                  </a:moveTo>
                  <a:cubicBezTo>
                    <a:pt x="6" y="25"/>
                    <a:pt x="0" y="0"/>
                    <a:pt x="0" y="0"/>
                  </a:cubicBezTo>
                  <a:cubicBezTo>
                    <a:pt x="11" y="7"/>
                    <a:pt x="31" y="5"/>
                    <a:pt x="49" y="16"/>
                  </a:cubicBezTo>
                  <a:cubicBezTo>
                    <a:pt x="77" y="33"/>
                    <a:pt x="72" y="52"/>
                    <a:pt x="72" y="52"/>
                  </a:cubicBezTo>
                  <a:cubicBezTo>
                    <a:pt x="63" y="55"/>
                    <a:pt x="44" y="57"/>
                    <a:pt x="23" y="4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9283E904-E0E6-4658-8A3B-947963AEB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4151" y="1732618"/>
              <a:ext cx="360502" cy="783697"/>
            </a:xfrm>
            <a:custGeom>
              <a:avLst/>
              <a:gdLst>
                <a:gd name="T0" fmla="*/ 1 w 29"/>
                <a:gd name="T1" fmla="*/ 31 h 63"/>
                <a:gd name="T2" fmla="*/ 11 w 29"/>
                <a:gd name="T3" fmla="*/ 0 h 63"/>
                <a:gd name="T4" fmla="*/ 25 w 29"/>
                <a:gd name="T5" fmla="*/ 34 h 63"/>
                <a:gd name="T6" fmla="*/ 17 w 29"/>
                <a:gd name="T7" fmla="*/ 63 h 63"/>
                <a:gd name="T8" fmla="*/ 1 w 29"/>
                <a:gd name="T9" fmla="*/ 3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63">
                  <a:moveTo>
                    <a:pt x="1" y="31"/>
                  </a:moveTo>
                  <a:cubicBezTo>
                    <a:pt x="0" y="15"/>
                    <a:pt x="11" y="0"/>
                    <a:pt x="11" y="0"/>
                  </a:cubicBezTo>
                  <a:cubicBezTo>
                    <a:pt x="12" y="9"/>
                    <a:pt x="23" y="19"/>
                    <a:pt x="25" y="34"/>
                  </a:cubicBezTo>
                  <a:cubicBezTo>
                    <a:pt x="29" y="57"/>
                    <a:pt x="17" y="63"/>
                    <a:pt x="17" y="63"/>
                  </a:cubicBezTo>
                  <a:cubicBezTo>
                    <a:pt x="11" y="60"/>
                    <a:pt x="1" y="51"/>
                    <a:pt x="1" y="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E2D0156A-47A3-4CAF-8884-5A7A689FE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7759" y="2228959"/>
              <a:ext cx="308255" cy="475443"/>
            </a:xfrm>
            <a:custGeom>
              <a:avLst/>
              <a:gdLst>
                <a:gd name="T0" fmla="*/ 3 w 25"/>
                <a:gd name="T1" fmla="*/ 21 h 38"/>
                <a:gd name="T2" fmla="*/ 4 w 25"/>
                <a:gd name="T3" fmla="*/ 0 h 38"/>
                <a:gd name="T4" fmla="*/ 19 w 25"/>
                <a:gd name="T5" fmla="*/ 19 h 38"/>
                <a:gd name="T6" fmla="*/ 19 w 25"/>
                <a:gd name="T7" fmla="*/ 38 h 38"/>
                <a:gd name="T8" fmla="*/ 3 w 25"/>
                <a:gd name="T9" fmla="*/ 2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8">
                  <a:moveTo>
                    <a:pt x="3" y="21"/>
                  </a:moveTo>
                  <a:cubicBezTo>
                    <a:pt x="0" y="11"/>
                    <a:pt x="4" y="0"/>
                    <a:pt x="4" y="0"/>
                  </a:cubicBezTo>
                  <a:cubicBezTo>
                    <a:pt x="7" y="5"/>
                    <a:pt x="15" y="10"/>
                    <a:pt x="19" y="19"/>
                  </a:cubicBezTo>
                  <a:cubicBezTo>
                    <a:pt x="25" y="32"/>
                    <a:pt x="19" y="38"/>
                    <a:pt x="19" y="38"/>
                  </a:cubicBezTo>
                  <a:cubicBezTo>
                    <a:pt x="14" y="37"/>
                    <a:pt x="7" y="33"/>
                    <a:pt x="3" y="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ED6D038D-47C0-422E-8906-890B8A0ED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4523" y="2255082"/>
              <a:ext cx="344826" cy="423197"/>
            </a:xfrm>
            <a:custGeom>
              <a:avLst/>
              <a:gdLst>
                <a:gd name="T0" fmla="*/ 9 w 28"/>
                <a:gd name="T1" fmla="*/ 9 h 34"/>
                <a:gd name="T2" fmla="*/ 28 w 28"/>
                <a:gd name="T3" fmla="*/ 0 h 34"/>
                <a:gd name="T4" fmla="*/ 19 w 28"/>
                <a:gd name="T5" fmla="*/ 22 h 34"/>
                <a:gd name="T6" fmla="*/ 2 w 28"/>
                <a:gd name="T7" fmla="*/ 31 h 34"/>
                <a:gd name="T8" fmla="*/ 9 w 28"/>
                <a:gd name="T9" fmla="*/ 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4">
                  <a:moveTo>
                    <a:pt x="9" y="9"/>
                  </a:moveTo>
                  <a:cubicBezTo>
                    <a:pt x="17" y="2"/>
                    <a:pt x="28" y="0"/>
                    <a:pt x="28" y="0"/>
                  </a:cubicBezTo>
                  <a:cubicBezTo>
                    <a:pt x="25" y="5"/>
                    <a:pt x="25" y="14"/>
                    <a:pt x="19" y="22"/>
                  </a:cubicBezTo>
                  <a:cubicBezTo>
                    <a:pt x="10" y="34"/>
                    <a:pt x="2" y="31"/>
                    <a:pt x="2" y="31"/>
                  </a:cubicBezTo>
                  <a:cubicBezTo>
                    <a:pt x="1" y="27"/>
                    <a:pt x="0" y="18"/>
                    <a:pt x="9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8AA21938-EB80-458F-B35F-0061DDF40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2008" y="1706493"/>
              <a:ext cx="423196" cy="736675"/>
            </a:xfrm>
            <a:custGeom>
              <a:avLst/>
              <a:gdLst>
                <a:gd name="T0" fmla="*/ 8 w 34"/>
                <a:gd name="T1" fmla="*/ 23 h 59"/>
                <a:gd name="T2" fmla="*/ 32 w 34"/>
                <a:gd name="T3" fmla="*/ 0 h 59"/>
                <a:gd name="T4" fmla="*/ 29 w 34"/>
                <a:gd name="T5" fmla="*/ 37 h 59"/>
                <a:gd name="T6" fmla="*/ 8 w 34"/>
                <a:gd name="T7" fmla="*/ 59 h 59"/>
                <a:gd name="T8" fmla="*/ 8 w 34"/>
                <a:gd name="T9" fmla="*/ 2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9">
                  <a:moveTo>
                    <a:pt x="8" y="23"/>
                  </a:moveTo>
                  <a:cubicBezTo>
                    <a:pt x="15" y="8"/>
                    <a:pt x="32" y="0"/>
                    <a:pt x="32" y="0"/>
                  </a:cubicBezTo>
                  <a:cubicBezTo>
                    <a:pt x="29" y="8"/>
                    <a:pt x="34" y="22"/>
                    <a:pt x="29" y="37"/>
                  </a:cubicBezTo>
                  <a:cubicBezTo>
                    <a:pt x="22" y="58"/>
                    <a:pt x="8" y="59"/>
                    <a:pt x="8" y="59"/>
                  </a:cubicBezTo>
                  <a:cubicBezTo>
                    <a:pt x="4" y="53"/>
                    <a:pt x="0" y="40"/>
                    <a:pt x="8" y="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6719F697-8035-487A-86D2-2EA4E8615C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2367" y="2714852"/>
              <a:ext cx="1133748" cy="1468126"/>
            </a:xfrm>
            <a:custGeom>
              <a:avLst/>
              <a:gdLst>
                <a:gd name="T0" fmla="*/ 14 w 91"/>
                <a:gd name="T1" fmla="*/ 69 h 118"/>
                <a:gd name="T2" fmla="*/ 9 w 91"/>
                <a:gd name="T3" fmla="*/ 0 h 118"/>
                <a:gd name="T4" fmla="*/ 65 w 91"/>
                <a:gd name="T5" fmla="*/ 54 h 118"/>
                <a:gd name="T6" fmla="*/ 72 w 91"/>
                <a:gd name="T7" fmla="*/ 118 h 118"/>
                <a:gd name="T8" fmla="*/ 14 w 91"/>
                <a:gd name="T9" fmla="*/ 6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8">
                  <a:moveTo>
                    <a:pt x="14" y="69"/>
                  </a:moveTo>
                  <a:cubicBezTo>
                    <a:pt x="0" y="38"/>
                    <a:pt x="9" y="0"/>
                    <a:pt x="9" y="0"/>
                  </a:cubicBezTo>
                  <a:cubicBezTo>
                    <a:pt x="19" y="16"/>
                    <a:pt x="47" y="27"/>
                    <a:pt x="65" y="54"/>
                  </a:cubicBezTo>
                  <a:cubicBezTo>
                    <a:pt x="91" y="95"/>
                    <a:pt x="72" y="118"/>
                    <a:pt x="72" y="118"/>
                  </a:cubicBezTo>
                  <a:cubicBezTo>
                    <a:pt x="58" y="116"/>
                    <a:pt x="31" y="106"/>
                    <a:pt x="14" y="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322C38D5-5C18-4E12-8218-927B496CC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8260" y="1967727"/>
              <a:ext cx="585160" cy="1118075"/>
            </a:xfrm>
            <a:custGeom>
              <a:avLst/>
              <a:gdLst>
                <a:gd name="T0" fmla="*/ 3 w 47"/>
                <a:gd name="T1" fmla="*/ 46 h 90"/>
                <a:gd name="T2" fmla="*/ 14 w 47"/>
                <a:gd name="T3" fmla="*/ 0 h 90"/>
                <a:gd name="T4" fmla="*/ 39 w 47"/>
                <a:gd name="T5" fmla="*/ 47 h 90"/>
                <a:gd name="T6" fmla="*/ 30 w 47"/>
                <a:gd name="T7" fmla="*/ 90 h 90"/>
                <a:gd name="T8" fmla="*/ 3 w 47"/>
                <a:gd name="T9" fmla="*/ 4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90">
                  <a:moveTo>
                    <a:pt x="3" y="46"/>
                  </a:moveTo>
                  <a:cubicBezTo>
                    <a:pt x="0" y="23"/>
                    <a:pt x="14" y="0"/>
                    <a:pt x="14" y="0"/>
                  </a:cubicBezTo>
                  <a:cubicBezTo>
                    <a:pt x="17" y="13"/>
                    <a:pt x="33" y="25"/>
                    <a:pt x="39" y="47"/>
                  </a:cubicBezTo>
                  <a:cubicBezTo>
                    <a:pt x="47" y="79"/>
                    <a:pt x="30" y="90"/>
                    <a:pt x="30" y="90"/>
                  </a:cubicBezTo>
                  <a:cubicBezTo>
                    <a:pt x="21" y="85"/>
                    <a:pt x="6" y="73"/>
                    <a:pt x="3" y="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FB38B259-F3FC-430C-8023-70EC217231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0095" y="2004300"/>
              <a:ext cx="694879" cy="997909"/>
            </a:xfrm>
            <a:custGeom>
              <a:avLst/>
              <a:gdLst>
                <a:gd name="T0" fmla="*/ 17 w 56"/>
                <a:gd name="T1" fmla="*/ 26 h 80"/>
                <a:gd name="T2" fmla="*/ 56 w 56"/>
                <a:gd name="T3" fmla="*/ 0 h 80"/>
                <a:gd name="T4" fmla="*/ 42 w 56"/>
                <a:gd name="T5" fmla="*/ 51 h 80"/>
                <a:gd name="T6" fmla="*/ 7 w 56"/>
                <a:gd name="T7" fmla="*/ 76 h 80"/>
                <a:gd name="T8" fmla="*/ 17 w 56"/>
                <a:gd name="T9" fmla="*/ 2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80">
                  <a:moveTo>
                    <a:pt x="17" y="26"/>
                  </a:moveTo>
                  <a:cubicBezTo>
                    <a:pt x="31" y="7"/>
                    <a:pt x="56" y="0"/>
                    <a:pt x="56" y="0"/>
                  </a:cubicBezTo>
                  <a:cubicBezTo>
                    <a:pt x="50" y="11"/>
                    <a:pt x="53" y="31"/>
                    <a:pt x="42" y="51"/>
                  </a:cubicBezTo>
                  <a:cubicBezTo>
                    <a:pt x="27" y="80"/>
                    <a:pt x="7" y="76"/>
                    <a:pt x="7" y="76"/>
                  </a:cubicBezTo>
                  <a:cubicBezTo>
                    <a:pt x="4" y="67"/>
                    <a:pt x="0" y="48"/>
                    <a:pt x="1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6CC32E4D-B3C2-4A6F-B93B-D8334E7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725" y="2725302"/>
              <a:ext cx="1060604" cy="1431555"/>
            </a:xfrm>
            <a:custGeom>
              <a:avLst/>
              <a:gdLst>
                <a:gd name="T0" fmla="*/ 25 w 85"/>
                <a:gd name="T1" fmla="*/ 35 h 115"/>
                <a:gd name="T2" fmla="*/ 85 w 85"/>
                <a:gd name="T3" fmla="*/ 0 h 115"/>
                <a:gd name="T4" fmla="*/ 61 w 85"/>
                <a:gd name="T5" fmla="*/ 74 h 115"/>
                <a:gd name="T6" fmla="*/ 8 w 85"/>
                <a:gd name="T7" fmla="*/ 109 h 115"/>
                <a:gd name="T8" fmla="*/ 25 w 85"/>
                <a:gd name="T9" fmla="*/ 3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15">
                  <a:moveTo>
                    <a:pt x="25" y="35"/>
                  </a:moveTo>
                  <a:cubicBezTo>
                    <a:pt x="47" y="9"/>
                    <a:pt x="85" y="0"/>
                    <a:pt x="85" y="0"/>
                  </a:cubicBezTo>
                  <a:cubicBezTo>
                    <a:pt x="75" y="16"/>
                    <a:pt x="78" y="46"/>
                    <a:pt x="61" y="74"/>
                  </a:cubicBezTo>
                  <a:cubicBezTo>
                    <a:pt x="36" y="115"/>
                    <a:pt x="8" y="109"/>
                    <a:pt x="8" y="109"/>
                  </a:cubicBezTo>
                  <a:cubicBezTo>
                    <a:pt x="3" y="95"/>
                    <a:pt x="0" y="67"/>
                    <a:pt x="25" y="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97EA8BBA-6BB1-4638-8A8B-E547991CD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9173" y="2777549"/>
              <a:ext cx="470218" cy="632182"/>
            </a:xfrm>
            <a:custGeom>
              <a:avLst/>
              <a:gdLst>
                <a:gd name="T0" fmla="*/ 6 w 38"/>
                <a:gd name="T1" fmla="*/ 29 h 51"/>
                <a:gd name="T2" fmla="*/ 4 w 38"/>
                <a:gd name="T3" fmla="*/ 0 h 51"/>
                <a:gd name="T4" fmla="*/ 28 w 38"/>
                <a:gd name="T5" fmla="*/ 24 h 51"/>
                <a:gd name="T6" fmla="*/ 30 w 38"/>
                <a:gd name="T7" fmla="*/ 51 h 51"/>
                <a:gd name="T8" fmla="*/ 6 w 38"/>
                <a:gd name="T9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1">
                  <a:moveTo>
                    <a:pt x="6" y="29"/>
                  </a:moveTo>
                  <a:cubicBezTo>
                    <a:pt x="0" y="16"/>
                    <a:pt x="4" y="0"/>
                    <a:pt x="4" y="0"/>
                  </a:cubicBezTo>
                  <a:cubicBezTo>
                    <a:pt x="9" y="7"/>
                    <a:pt x="20" y="12"/>
                    <a:pt x="28" y="24"/>
                  </a:cubicBezTo>
                  <a:cubicBezTo>
                    <a:pt x="38" y="41"/>
                    <a:pt x="30" y="51"/>
                    <a:pt x="30" y="51"/>
                  </a:cubicBezTo>
                  <a:cubicBezTo>
                    <a:pt x="24" y="49"/>
                    <a:pt x="13" y="45"/>
                    <a:pt x="6" y="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D803F722-19CD-4961-BD41-8598FE4D0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6204" y="2923839"/>
              <a:ext cx="559037" cy="522466"/>
            </a:xfrm>
            <a:custGeom>
              <a:avLst/>
              <a:gdLst>
                <a:gd name="T0" fmla="*/ 16 w 45"/>
                <a:gd name="T1" fmla="*/ 8 h 42"/>
                <a:gd name="T2" fmla="*/ 45 w 45"/>
                <a:gd name="T3" fmla="*/ 1 h 42"/>
                <a:gd name="T4" fmla="*/ 26 w 45"/>
                <a:gd name="T5" fmla="*/ 28 h 42"/>
                <a:gd name="T6" fmla="*/ 0 w 45"/>
                <a:gd name="T7" fmla="*/ 35 h 42"/>
                <a:gd name="T8" fmla="*/ 16 w 45"/>
                <a:gd name="T9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2">
                  <a:moveTo>
                    <a:pt x="16" y="8"/>
                  </a:moveTo>
                  <a:cubicBezTo>
                    <a:pt x="28" y="0"/>
                    <a:pt x="45" y="1"/>
                    <a:pt x="45" y="1"/>
                  </a:cubicBezTo>
                  <a:cubicBezTo>
                    <a:pt x="39" y="6"/>
                    <a:pt x="36" y="19"/>
                    <a:pt x="26" y="28"/>
                  </a:cubicBezTo>
                  <a:cubicBezTo>
                    <a:pt x="11" y="42"/>
                    <a:pt x="0" y="35"/>
                    <a:pt x="0" y="35"/>
                  </a:cubicBezTo>
                  <a:cubicBezTo>
                    <a:pt x="0" y="29"/>
                    <a:pt x="2" y="17"/>
                    <a:pt x="1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9EB3F84A-3045-45E5-A64E-4A7A17B75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1170" y="2390923"/>
              <a:ext cx="710551" cy="1656214"/>
            </a:xfrm>
            <a:custGeom>
              <a:avLst/>
              <a:gdLst>
                <a:gd name="T0" fmla="*/ 39 w 57"/>
                <a:gd name="T1" fmla="*/ 0 h 133"/>
                <a:gd name="T2" fmla="*/ 6 w 57"/>
                <a:gd name="T3" fmla="*/ 61 h 133"/>
                <a:gd name="T4" fmla="*/ 29 w 57"/>
                <a:gd name="T5" fmla="*/ 133 h 133"/>
                <a:gd name="T6" fmla="*/ 57 w 57"/>
                <a:gd name="T7" fmla="*/ 75 h 133"/>
                <a:gd name="T8" fmla="*/ 39 w 57"/>
                <a:gd name="T9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33">
                  <a:moveTo>
                    <a:pt x="39" y="0"/>
                  </a:moveTo>
                  <a:cubicBezTo>
                    <a:pt x="39" y="0"/>
                    <a:pt x="11" y="27"/>
                    <a:pt x="6" y="61"/>
                  </a:cubicBezTo>
                  <a:cubicBezTo>
                    <a:pt x="0" y="101"/>
                    <a:pt x="18" y="123"/>
                    <a:pt x="29" y="133"/>
                  </a:cubicBezTo>
                  <a:cubicBezTo>
                    <a:pt x="29" y="133"/>
                    <a:pt x="57" y="124"/>
                    <a:pt x="57" y="75"/>
                  </a:cubicBezTo>
                  <a:cubicBezTo>
                    <a:pt x="57" y="43"/>
                    <a:pt x="39" y="19"/>
                    <a:pt x="3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" name="AutoShape 52">
              <a:extLst>
                <a:ext uri="{FF2B5EF4-FFF2-40B4-BE49-F238E27FC236}">
                  <a16:creationId xmlns:a16="http://schemas.microsoft.com/office/drawing/2014/main" id="{1B14A3AD-F08C-4473-85E9-71D83ECD8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4864" y="4404054"/>
              <a:ext cx="329200" cy="329200"/>
            </a:xfrm>
            <a:custGeom>
              <a:avLst/>
              <a:gdLst>
                <a:gd name="T0" fmla="+- 0 10800 87"/>
                <a:gd name="T1" fmla="*/ T0 w 21426"/>
                <a:gd name="T2" fmla="+- 0 10799 73"/>
                <a:gd name="T3" fmla="*/ 10799 h 21453"/>
                <a:gd name="T4" fmla="+- 0 10800 87"/>
                <a:gd name="T5" fmla="*/ T4 w 21426"/>
                <a:gd name="T6" fmla="+- 0 10799 73"/>
                <a:gd name="T7" fmla="*/ 10799 h 21453"/>
                <a:gd name="T8" fmla="+- 0 10800 87"/>
                <a:gd name="T9" fmla="*/ T8 w 21426"/>
                <a:gd name="T10" fmla="+- 0 10799 73"/>
                <a:gd name="T11" fmla="*/ 10799 h 21453"/>
                <a:gd name="T12" fmla="+- 0 10800 87"/>
                <a:gd name="T13" fmla="*/ T12 w 21426"/>
                <a:gd name="T14" fmla="+- 0 10799 73"/>
                <a:gd name="T15" fmla="*/ 10799 h 2145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26" h="21453">
                  <a:moveTo>
                    <a:pt x="8034" y="20112"/>
                  </a:moveTo>
                  <a:cubicBezTo>
                    <a:pt x="5816" y="17892"/>
                    <a:pt x="3556" y="15628"/>
                    <a:pt x="1338" y="13408"/>
                  </a:cubicBezTo>
                  <a:cubicBezTo>
                    <a:pt x="3241" y="7240"/>
                    <a:pt x="11488" y="7509"/>
                    <a:pt x="13391" y="1341"/>
                  </a:cubicBezTo>
                  <a:cubicBezTo>
                    <a:pt x="15609" y="3560"/>
                    <a:pt x="17869" y="5825"/>
                    <a:pt x="20087" y="8045"/>
                  </a:cubicBezTo>
                  <a:cubicBezTo>
                    <a:pt x="18184" y="14212"/>
                    <a:pt x="9937" y="13944"/>
                    <a:pt x="8034" y="20112"/>
                  </a:cubicBezTo>
                  <a:moveTo>
                    <a:pt x="21034" y="7097"/>
                  </a:moveTo>
                  <a:lnTo>
                    <a:pt x="14338" y="393"/>
                  </a:lnTo>
                  <a:cubicBezTo>
                    <a:pt x="14006" y="60"/>
                    <a:pt x="13525" y="-73"/>
                    <a:pt x="13069" y="39"/>
                  </a:cubicBezTo>
                  <a:cubicBezTo>
                    <a:pt x="12828" y="98"/>
                    <a:pt x="12614" y="222"/>
                    <a:pt x="12444" y="393"/>
                  </a:cubicBezTo>
                  <a:cubicBezTo>
                    <a:pt x="12292" y="545"/>
                    <a:pt x="12177" y="733"/>
                    <a:pt x="12112" y="944"/>
                  </a:cubicBezTo>
                  <a:cubicBezTo>
                    <a:pt x="11808" y="1929"/>
                    <a:pt x="11283" y="2785"/>
                    <a:pt x="10507" y="3562"/>
                  </a:cubicBezTo>
                  <a:cubicBezTo>
                    <a:pt x="9471" y="4598"/>
                    <a:pt x="8121" y="5384"/>
                    <a:pt x="6693" y="6214"/>
                  </a:cubicBezTo>
                  <a:cubicBezTo>
                    <a:pt x="5177" y="7094"/>
                    <a:pt x="3611" y="8006"/>
                    <a:pt x="2328" y="9290"/>
                  </a:cubicBezTo>
                  <a:cubicBezTo>
                    <a:pt x="1237" y="10383"/>
                    <a:pt x="493" y="11600"/>
                    <a:pt x="59" y="13011"/>
                  </a:cubicBezTo>
                  <a:cubicBezTo>
                    <a:pt x="-87" y="13488"/>
                    <a:pt x="40" y="14004"/>
                    <a:pt x="391" y="14356"/>
                  </a:cubicBezTo>
                  <a:lnTo>
                    <a:pt x="7087" y="21060"/>
                  </a:lnTo>
                  <a:cubicBezTo>
                    <a:pt x="7419" y="21393"/>
                    <a:pt x="7900" y="21526"/>
                    <a:pt x="8356" y="21414"/>
                  </a:cubicBezTo>
                  <a:cubicBezTo>
                    <a:pt x="8597" y="21354"/>
                    <a:pt x="8811" y="21231"/>
                    <a:pt x="8981" y="21060"/>
                  </a:cubicBezTo>
                  <a:cubicBezTo>
                    <a:pt x="9133" y="20908"/>
                    <a:pt x="9248" y="20720"/>
                    <a:pt x="9314" y="20508"/>
                  </a:cubicBezTo>
                  <a:cubicBezTo>
                    <a:pt x="9617" y="19523"/>
                    <a:pt x="10142" y="18667"/>
                    <a:pt x="10918" y="17890"/>
                  </a:cubicBezTo>
                  <a:cubicBezTo>
                    <a:pt x="11954" y="16853"/>
                    <a:pt x="13304" y="16069"/>
                    <a:pt x="14733" y="15239"/>
                  </a:cubicBezTo>
                  <a:cubicBezTo>
                    <a:pt x="16248" y="14357"/>
                    <a:pt x="17814" y="13446"/>
                    <a:pt x="19097" y="12162"/>
                  </a:cubicBezTo>
                  <a:cubicBezTo>
                    <a:pt x="20188" y="11070"/>
                    <a:pt x="20932" y="9852"/>
                    <a:pt x="21366" y="8440"/>
                  </a:cubicBezTo>
                  <a:cubicBezTo>
                    <a:pt x="21512" y="7965"/>
                    <a:pt x="21385" y="7448"/>
                    <a:pt x="21034" y="709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6" name="AutoShape 53">
              <a:extLst>
                <a:ext uri="{FF2B5EF4-FFF2-40B4-BE49-F238E27FC236}">
                  <a16:creationId xmlns:a16="http://schemas.microsoft.com/office/drawing/2014/main" id="{0CEFD1C9-5492-4787-AB7B-2073BF081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8666" y="4517164"/>
              <a:ext cx="88912" cy="92289"/>
            </a:xfrm>
            <a:custGeom>
              <a:avLst/>
              <a:gdLst>
                <a:gd name="T0" fmla="+- 0 10801 59"/>
                <a:gd name="T1" fmla="*/ T0 w 21484"/>
                <a:gd name="T2" fmla="+- 0 10799 41"/>
                <a:gd name="T3" fmla="*/ 10799 h 21516"/>
                <a:gd name="T4" fmla="+- 0 10801 59"/>
                <a:gd name="T5" fmla="*/ T4 w 21484"/>
                <a:gd name="T6" fmla="+- 0 10799 41"/>
                <a:gd name="T7" fmla="*/ 10799 h 21516"/>
                <a:gd name="T8" fmla="+- 0 10801 59"/>
                <a:gd name="T9" fmla="*/ T8 w 21484"/>
                <a:gd name="T10" fmla="+- 0 10799 41"/>
                <a:gd name="T11" fmla="*/ 10799 h 21516"/>
                <a:gd name="T12" fmla="+- 0 10801 59"/>
                <a:gd name="T13" fmla="*/ T12 w 21484"/>
                <a:gd name="T14" fmla="+- 0 10799 41"/>
                <a:gd name="T15" fmla="*/ 10799 h 2151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84" h="21516">
                  <a:moveTo>
                    <a:pt x="17511" y="14987"/>
                  </a:moveTo>
                  <a:cubicBezTo>
                    <a:pt x="17287" y="15384"/>
                    <a:pt x="17032" y="15740"/>
                    <a:pt x="16731" y="16049"/>
                  </a:cubicBezTo>
                  <a:cubicBezTo>
                    <a:pt x="15340" y="14692"/>
                    <a:pt x="13947" y="13205"/>
                    <a:pt x="12559" y="11675"/>
                  </a:cubicBezTo>
                  <a:cubicBezTo>
                    <a:pt x="12912" y="11521"/>
                    <a:pt x="13287" y="11362"/>
                    <a:pt x="13689" y="11198"/>
                  </a:cubicBezTo>
                  <a:cubicBezTo>
                    <a:pt x="14092" y="11034"/>
                    <a:pt x="14494" y="10927"/>
                    <a:pt x="14895" y="10861"/>
                  </a:cubicBezTo>
                  <a:cubicBezTo>
                    <a:pt x="15308" y="10801"/>
                    <a:pt x="15715" y="10819"/>
                    <a:pt x="16122" y="10913"/>
                  </a:cubicBezTo>
                  <a:cubicBezTo>
                    <a:pt x="16527" y="11011"/>
                    <a:pt x="16909" y="11222"/>
                    <a:pt x="17262" y="11554"/>
                  </a:cubicBezTo>
                  <a:cubicBezTo>
                    <a:pt x="17612" y="11890"/>
                    <a:pt x="17835" y="12244"/>
                    <a:pt x="17923" y="12620"/>
                  </a:cubicBezTo>
                  <a:cubicBezTo>
                    <a:pt x="18020" y="13004"/>
                    <a:pt x="18025" y="13392"/>
                    <a:pt x="17958" y="13789"/>
                  </a:cubicBezTo>
                  <a:cubicBezTo>
                    <a:pt x="17883" y="14187"/>
                    <a:pt x="17738" y="14585"/>
                    <a:pt x="17511" y="14987"/>
                  </a:cubicBezTo>
                  <a:moveTo>
                    <a:pt x="5799" y="10193"/>
                  </a:moveTo>
                  <a:cubicBezTo>
                    <a:pt x="5096" y="10221"/>
                    <a:pt x="4482" y="9996"/>
                    <a:pt x="3946" y="9496"/>
                  </a:cubicBezTo>
                  <a:cubicBezTo>
                    <a:pt x="3717" y="9285"/>
                    <a:pt x="3558" y="9028"/>
                    <a:pt x="3461" y="8724"/>
                  </a:cubicBezTo>
                  <a:cubicBezTo>
                    <a:pt x="3359" y="8420"/>
                    <a:pt x="3326" y="8088"/>
                    <a:pt x="3366" y="7723"/>
                  </a:cubicBezTo>
                  <a:cubicBezTo>
                    <a:pt x="3397" y="7363"/>
                    <a:pt x="3509" y="6989"/>
                    <a:pt x="3703" y="6610"/>
                  </a:cubicBezTo>
                  <a:cubicBezTo>
                    <a:pt x="3889" y="6231"/>
                    <a:pt x="4160" y="5852"/>
                    <a:pt x="4510" y="5487"/>
                  </a:cubicBezTo>
                  <a:cubicBezTo>
                    <a:pt x="5768" y="6694"/>
                    <a:pt x="7022" y="8018"/>
                    <a:pt x="8282" y="9388"/>
                  </a:cubicBezTo>
                  <a:cubicBezTo>
                    <a:pt x="7330" y="9893"/>
                    <a:pt x="6501" y="10164"/>
                    <a:pt x="5799" y="10193"/>
                  </a:cubicBezTo>
                  <a:moveTo>
                    <a:pt x="19678" y="8570"/>
                  </a:moveTo>
                  <a:cubicBezTo>
                    <a:pt x="18868" y="7915"/>
                    <a:pt x="18055" y="7470"/>
                    <a:pt x="17235" y="7250"/>
                  </a:cubicBezTo>
                  <a:cubicBezTo>
                    <a:pt x="16421" y="7031"/>
                    <a:pt x="15603" y="6942"/>
                    <a:pt x="14779" y="6998"/>
                  </a:cubicBezTo>
                  <a:cubicBezTo>
                    <a:pt x="13964" y="7059"/>
                    <a:pt x="13130" y="7236"/>
                    <a:pt x="12296" y="7545"/>
                  </a:cubicBezTo>
                  <a:cubicBezTo>
                    <a:pt x="11462" y="7859"/>
                    <a:pt x="10625" y="8200"/>
                    <a:pt x="9782" y="8593"/>
                  </a:cubicBezTo>
                  <a:cubicBezTo>
                    <a:pt x="8448" y="7115"/>
                    <a:pt x="7114" y="5658"/>
                    <a:pt x="5778" y="4299"/>
                  </a:cubicBezTo>
                  <a:cubicBezTo>
                    <a:pt x="6382" y="3775"/>
                    <a:pt x="6963" y="3509"/>
                    <a:pt x="7526" y="3490"/>
                  </a:cubicBezTo>
                  <a:cubicBezTo>
                    <a:pt x="8088" y="3467"/>
                    <a:pt x="8631" y="3523"/>
                    <a:pt x="9145" y="3649"/>
                  </a:cubicBezTo>
                  <a:cubicBezTo>
                    <a:pt x="9669" y="3775"/>
                    <a:pt x="10149" y="3883"/>
                    <a:pt x="10590" y="3967"/>
                  </a:cubicBezTo>
                  <a:cubicBezTo>
                    <a:pt x="11038" y="4051"/>
                    <a:pt x="11424" y="3958"/>
                    <a:pt x="11765" y="3682"/>
                  </a:cubicBezTo>
                  <a:cubicBezTo>
                    <a:pt x="12123" y="3382"/>
                    <a:pt x="12321" y="2994"/>
                    <a:pt x="12351" y="2526"/>
                  </a:cubicBezTo>
                  <a:cubicBezTo>
                    <a:pt x="12376" y="2054"/>
                    <a:pt x="12189" y="1596"/>
                    <a:pt x="11782" y="1147"/>
                  </a:cubicBezTo>
                  <a:cubicBezTo>
                    <a:pt x="11258" y="569"/>
                    <a:pt x="10630" y="216"/>
                    <a:pt x="9872" y="85"/>
                  </a:cubicBezTo>
                  <a:cubicBezTo>
                    <a:pt x="9126" y="-41"/>
                    <a:pt x="8358" y="-30"/>
                    <a:pt x="7564" y="136"/>
                  </a:cubicBezTo>
                  <a:cubicBezTo>
                    <a:pt x="6780" y="309"/>
                    <a:pt x="6032" y="595"/>
                    <a:pt x="5324" y="997"/>
                  </a:cubicBezTo>
                  <a:cubicBezTo>
                    <a:pt x="4617" y="1399"/>
                    <a:pt x="4048" y="1811"/>
                    <a:pt x="3626" y="2213"/>
                  </a:cubicBezTo>
                  <a:cubicBezTo>
                    <a:pt x="3464" y="2066"/>
                    <a:pt x="3302" y="1918"/>
                    <a:pt x="3141" y="1773"/>
                  </a:cubicBezTo>
                  <a:cubicBezTo>
                    <a:pt x="2963" y="1614"/>
                    <a:pt x="2739" y="1530"/>
                    <a:pt x="2471" y="1535"/>
                  </a:cubicBezTo>
                  <a:cubicBezTo>
                    <a:pt x="2200" y="1535"/>
                    <a:pt x="1977" y="1647"/>
                    <a:pt x="1793" y="1853"/>
                  </a:cubicBezTo>
                  <a:cubicBezTo>
                    <a:pt x="1615" y="2054"/>
                    <a:pt x="1530" y="2288"/>
                    <a:pt x="1565" y="2536"/>
                  </a:cubicBezTo>
                  <a:cubicBezTo>
                    <a:pt x="1589" y="2793"/>
                    <a:pt x="1696" y="2989"/>
                    <a:pt x="1880" y="3139"/>
                  </a:cubicBezTo>
                  <a:cubicBezTo>
                    <a:pt x="2044" y="3270"/>
                    <a:pt x="2203" y="3401"/>
                    <a:pt x="2364" y="3537"/>
                  </a:cubicBezTo>
                  <a:cubicBezTo>
                    <a:pt x="1731" y="4276"/>
                    <a:pt x="1207" y="5094"/>
                    <a:pt x="795" y="5957"/>
                  </a:cubicBezTo>
                  <a:cubicBezTo>
                    <a:pt x="378" y="6820"/>
                    <a:pt x="130" y="7676"/>
                    <a:pt x="37" y="8509"/>
                  </a:cubicBezTo>
                  <a:cubicBezTo>
                    <a:pt x="-59" y="9346"/>
                    <a:pt x="33" y="10113"/>
                    <a:pt x="298" y="10824"/>
                  </a:cubicBezTo>
                  <a:cubicBezTo>
                    <a:pt x="566" y="11540"/>
                    <a:pt x="1056" y="12148"/>
                    <a:pt x="1774" y="12723"/>
                  </a:cubicBezTo>
                  <a:cubicBezTo>
                    <a:pt x="2942" y="13658"/>
                    <a:pt x="4321" y="14056"/>
                    <a:pt x="5915" y="13967"/>
                  </a:cubicBezTo>
                  <a:cubicBezTo>
                    <a:pt x="7507" y="13874"/>
                    <a:pt x="9223" y="13415"/>
                    <a:pt x="11064" y="12461"/>
                  </a:cubicBezTo>
                  <a:cubicBezTo>
                    <a:pt x="12532" y="14093"/>
                    <a:pt x="14002" y="15716"/>
                    <a:pt x="15470" y="17223"/>
                  </a:cubicBezTo>
                  <a:cubicBezTo>
                    <a:pt x="14849" y="17728"/>
                    <a:pt x="14305" y="18018"/>
                    <a:pt x="13826" y="18111"/>
                  </a:cubicBezTo>
                  <a:cubicBezTo>
                    <a:pt x="13344" y="18210"/>
                    <a:pt x="12917" y="18200"/>
                    <a:pt x="12530" y="18088"/>
                  </a:cubicBezTo>
                  <a:cubicBezTo>
                    <a:pt x="12142" y="17971"/>
                    <a:pt x="11782" y="17803"/>
                    <a:pt x="11455" y="17587"/>
                  </a:cubicBezTo>
                  <a:cubicBezTo>
                    <a:pt x="11125" y="17368"/>
                    <a:pt x="10799" y="17181"/>
                    <a:pt x="10474" y="17026"/>
                  </a:cubicBezTo>
                  <a:cubicBezTo>
                    <a:pt x="10154" y="16872"/>
                    <a:pt x="9823" y="16788"/>
                    <a:pt x="9486" y="16783"/>
                  </a:cubicBezTo>
                  <a:cubicBezTo>
                    <a:pt x="9145" y="16778"/>
                    <a:pt x="8785" y="16937"/>
                    <a:pt x="8388" y="17265"/>
                  </a:cubicBezTo>
                  <a:cubicBezTo>
                    <a:pt x="7981" y="17606"/>
                    <a:pt x="7777" y="18004"/>
                    <a:pt x="7777" y="18453"/>
                  </a:cubicBezTo>
                  <a:cubicBezTo>
                    <a:pt x="7777" y="18897"/>
                    <a:pt x="7991" y="19351"/>
                    <a:pt x="8408" y="19809"/>
                  </a:cubicBezTo>
                  <a:cubicBezTo>
                    <a:pt x="8830" y="20268"/>
                    <a:pt x="9379" y="20651"/>
                    <a:pt x="10042" y="20955"/>
                  </a:cubicBezTo>
                  <a:cubicBezTo>
                    <a:pt x="10708" y="21259"/>
                    <a:pt x="11455" y="21451"/>
                    <a:pt x="12279" y="21502"/>
                  </a:cubicBezTo>
                  <a:cubicBezTo>
                    <a:pt x="13103" y="21559"/>
                    <a:pt x="13970" y="21437"/>
                    <a:pt x="14886" y="21109"/>
                  </a:cubicBezTo>
                  <a:cubicBezTo>
                    <a:pt x="15807" y="20787"/>
                    <a:pt x="16721" y="20202"/>
                    <a:pt x="17617" y="19332"/>
                  </a:cubicBezTo>
                  <a:cubicBezTo>
                    <a:pt x="18051" y="19739"/>
                    <a:pt x="18489" y="20127"/>
                    <a:pt x="18921" y="20501"/>
                  </a:cubicBezTo>
                  <a:cubicBezTo>
                    <a:pt x="19107" y="20656"/>
                    <a:pt x="19328" y="20731"/>
                    <a:pt x="19601" y="20712"/>
                  </a:cubicBezTo>
                  <a:cubicBezTo>
                    <a:pt x="19861" y="20703"/>
                    <a:pt x="20090" y="20586"/>
                    <a:pt x="20269" y="20375"/>
                  </a:cubicBezTo>
                  <a:cubicBezTo>
                    <a:pt x="20455" y="20160"/>
                    <a:pt x="20532" y="19921"/>
                    <a:pt x="20503" y="19674"/>
                  </a:cubicBezTo>
                  <a:cubicBezTo>
                    <a:pt x="20477" y="19421"/>
                    <a:pt x="20371" y="19229"/>
                    <a:pt x="20192" y="19089"/>
                  </a:cubicBezTo>
                  <a:cubicBezTo>
                    <a:pt x="19755" y="18752"/>
                    <a:pt x="19321" y="18397"/>
                    <a:pt x="18884" y="18022"/>
                  </a:cubicBezTo>
                  <a:cubicBezTo>
                    <a:pt x="19626" y="17143"/>
                    <a:pt x="20221" y="16217"/>
                    <a:pt x="20664" y="15300"/>
                  </a:cubicBezTo>
                  <a:cubicBezTo>
                    <a:pt x="21103" y="14379"/>
                    <a:pt x="21367" y="13490"/>
                    <a:pt x="21453" y="12667"/>
                  </a:cubicBezTo>
                  <a:cubicBezTo>
                    <a:pt x="21540" y="11839"/>
                    <a:pt x="21439" y="11091"/>
                    <a:pt x="21159" y="10412"/>
                  </a:cubicBezTo>
                  <a:cubicBezTo>
                    <a:pt x="20880" y="9725"/>
                    <a:pt x="20386" y="9135"/>
                    <a:pt x="19678" y="85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7" name="AutoShape 54">
              <a:extLst>
                <a:ext uri="{FF2B5EF4-FFF2-40B4-BE49-F238E27FC236}">
                  <a16:creationId xmlns:a16="http://schemas.microsoft.com/office/drawing/2014/main" id="{CADC90EF-DF5E-423B-A66A-A85B1ABE4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7974" y="4630273"/>
              <a:ext cx="50083" cy="52334"/>
            </a:xfrm>
            <a:custGeom>
              <a:avLst/>
              <a:gdLst>
                <a:gd name="T0" fmla="+- 0 10791 197"/>
                <a:gd name="T1" fmla="*/ T0 w 21188"/>
                <a:gd name="T2" fmla="+- 0 10794 193"/>
                <a:gd name="T3" fmla="*/ 10794 h 21203"/>
                <a:gd name="T4" fmla="+- 0 10791 197"/>
                <a:gd name="T5" fmla="*/ T4 w 21188"/>
                <a:gd name="T6" fmla="+- 0 10794 193"/>
                <a:gd name="T7" fmla="*/ 10794 h 21203"/>
                <a:gd name="T8" fmla="+- 0 10791 197"/>
                <a:gd name="T9" fmla="*/ T8 w 21188"/>
                <a:gd name="T10" fmla="+- 0 10794 193"/>
                <a:gd name="T11" fmla="*/ 10794 h 21203"/>
                <a:gd name="T12" fmla="+- 0 10791 197"/>
                <a:gd name="T13" fmla="*/ T12 w 21188"/>
                <a:gd name="T14" fmla="+- 0 10794 193"/>
                <a:gd name="T15" fmla="*/ 10794 h 2120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8" h="21203">
                  <a:moveTo>
                    <a:pt x="17615" y="468"/>
                  </a:moveTo>
                  <a:lnTo>
                    <a:pt x="17606" y="468"/>
                  </a:lnTo>
                  <a:cubicBezTo>
                    <a:pt x="14870" y="2476"/>
                    <a:pt x="12200" y="4590"/>
                    <a:pt x="9727" y="6958"/>
                  </a:cubicBezTo>
                  <a:cubicBezTo>
                    <a:pt x="7348" y="9227"/>
                    <a:pt x="5200" y="11619"/>
                    <a:pt x="3329" y="14060"/>
                  </a:cubicBezTo>
                  <a:lnTo>
                    <a:pt x="341" y="17962"/>
                  </a:lnTo>
                  <a:lnTo>
                    <a:pt x="350" y="17970"/>
                  </a:lnTo>
                  <a:cubicBezTo>
                    <a:pt x="-197" y="18786"/>
                    <a:pt x="-106" y="19880"/>
                    <a:pt x="638" y="20590"/>
                  </a:cubicBezTo>
                  <a:cubicBezTo>
                    <a:pt x="1491" y="21407"/>
                    <a:pt x="2889" y="21407"/>
                    <a:pt x="3746" y="20590"/>
                  </a:cubicBezTo>
                  <a:cubicBezTo>
                    <a:pt x="3877" y="20460"/>
                    <a:pt x="3984" y="20321"/>
                    <a:pt x="4069" y="20174"/>
                  </a:cubicBezTo>
                  <a:lnTo>
                    <a:pt x="6867" y="16517"/>
                  </a:lnTo>
                  <a:cubicBezTo>
                    <a:pt x="8601" y="14255"/>
                    <a:pt x="10606" y="12027"/>
                    <a:pt x="12824" y="9913"/>
                  </a:cubicBezTo>
                  <a:cubicBezTo>
                    <a:pt x="15281" y="7570"/>
                    <a:pt x="17557" y="5758"/>
                    <a:pt x="20329" y="3749"/>
                  </a:cubicBezTo>
                  <a:lnTo>
                    <a:pt x="20321" y="3741"/>
                  </a:lnTo>
                  <a:cubicBezTo>
                    <a:pt x="20400" y="3684"/>
                    <a:pt x="20473" y="3635"/>
                    <a:pt x="20543" y="3570"/>
                  </a:cubicBezTo>
                  <a:cubicBezTo>
                    <a:pt x="21402" y="2753"/>
                    <a:pt x="21402" y="1427"/>
                    <a:pt x="20543" y="606"/>
                  </a:cubicBezTo>
                  <a:cubicBezTo>
                    <a:pt x="19742" y="-161"/>
                    <a:pt x="18472" y="-193"/>
                    <a:pt x="17615" y="46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8" name="AutoShape 55">
              <a:extLst>
                <a:ext uri="{FF2B5EF4-FFF2-40B4-BE49-F238E27FC236}">
                  <a16:creationId xmlns:a16="http://schemas.microsoft.com/office/drawing/2014/main" id="{F8B4F0CD-7B9B-4B20-B27D-A5725070B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9745" y="4455263"/>
              <a:ext cx="50646" cy="52897"/>
            </a:xfrm>
            <a:custGeom>
              <a:avLst/>
              <a:gdLst>
                <a:gd name="T0" fmla="+- 0 10803 213"/>
                <a:gd name="T1" fmla="*/ T0 w 21180"/>
                <a:gd name="T2" fmla="+- 0 10801 203"/>
                <a:gd name="T3" fmla="*/ 10801 h 21196"/>
                <a:gd name="T4" fmla="+- 0 10803 213"/>
                <a:gd name="T5" fmla="*/ T4 w 21180"/>
                <a:gd name="T6" fmla="+- 0 10801 203"/>
                <a:gd name="T7" fmla="*/ 10801 h 21196"/>
                <a:gd name="T8" fmla="+- 0 10803 213"/>
                <a:gd name="T9" fmla="*/ T8 w 21180"/>
                <a:gd name="T10" fmla="+- 0 10801 203"/>
                <a:gd name="T11" fmla="*/ 10801 h 21196"/>
                <a:gd name="T12" fmla="+- 0 10803 213"/>
                <a:gd name="T13" fmla="*/ T12 w 21180"/>
                <a:gd name="T14" fmla="+- 0 10801 203"/>
                <a:gd name="T15" fmla="*/ 10801 h 2119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0" h="21196">
                  <a:moveTo>
                    <a:pt x="8372" y="11356"/>
                  </a:moveTo>
                  <a:cubicBezTo>
                    <a:pt x="6122" y="13508"/>
                    <a:pt x="3675" y="15444"/>
                    <a:pt x="1144" y="17292"/>
                  </a:cubicBezTo>
                  <a:cubicBezTo>
                    <a:pt x="963" y="17388"/>
                    <a:pt x="786" y="17493"/>
                    <a:pt x="637" y="17645"/>
                  </a:cubicBezTo>
                  <a:cubicBezTo>
                    <a:pt x="-213" y="18457"/>
                    <a:pt x="-213" y="19774"/>
                    <a:pt x="637" y="20585"/>
                  </a:cubicBezTo>
                  <a:cubicBezTo>
                    <a:pt x="1464" y="21380"/>
                    <a:pt x="2796" y="21397"/>
                    <a:pt x="3652" y="20641"/>
                  </a:cubicBezTo>
                  <a:lnTo>
                    <a:pt x="3665" y="20649"/>
                  </a:lnTo>
                  <a:cubicBezTo>
                    <a:pt x="6364" y="18673"/>
                    <a:pt x="8988" y="16581"/>
                    <a:pt x="11419" y="14263"/>
                  </a:cubicBezTo>
                  <a:cubicBezTo>
                    <a:pt x="13759" y="12030"/>
                    <a:pt x="15873" y="9685"/>
                    <a:pt x="17715" y="7283"/>
                  </a:cubicBezTo>
                  <a:lnTo>
                    <a:pt x="20663" y="3427"/>
                  </a:lnTo>
                  <a:lnTo>
                    <a:pt x="20654" y="3419"/>
                  </a:lnTo>
                  <a:cubicBezTo>
                    <a:pt x="21386" y="2600"/>
                    <a:pt x="21357" y="1379"/>
                    <a:pt x="20541" y="608"/>
                  </a:cubicBezTo>
                  <a:cubicBezTo>
                    <a:pt x="19697" y="-203"/>
                    <a:pt x="18323" y="-203"/>
                    <a:pt x="17468" y="608"/>
                  </a:cubicBezTo>
                  <a:cubicBezTo>
                    <a:pt x="17313" y="760"/>
                    <a:pt x="17197" y="937"/>
                    <a:pt x="17094" y="1114"/>
                  </a:cubicBezTo>
                  <a:lnTo>
                    <a:pt x="14228" y="4857"/>
                  </a:lnTo>
                  <a:cubicBezTo>
                    <a:pt x="12526" y="7090"/>
                    <a:pt x="10552" y="9275"/>
                    <a:pt x="8372" y="1135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9" name="AutoShape 56">
              <a:extLst>
                <a:ext uri="{FF2B5EF4-FFF2-40B4-BE49-F238E27FC236}">
                  <a16:creationId xmlns:a16="http://schemas.microsoft.com/office/drawing/2014/main" id="{7523DA5B-1303-4682-9002-80DF971E1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4323" y="4420776"/>
              <a:ext cx="81068" cy="2591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0" name="AutoShape 57">
              <a:extLst>
                <a:ext uri="{FF2B5EF4-FFF2-40B4-BE49-F238E27FC236}">
                  <a16:creationId xmlns:a16="http://schemas.microsoft.com/office/drawing/2014/main" id="{03D1498B-8B43-466F-A104-9A0B9A01D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2406" y="4420776"/>
              <a:ext cx="81068" cy="2591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1" name="AutoShape 58">
              <a:extLst>
                <a:ext uri="{FF2B5EF4-FFF2-40B4-BE49-F238E27FC236}">
                  <a16:creationId xmlns:a16="http://schemas.microsoft.com/office/drawing/2014/main" id="{B1D41C08-1AD2-413E-8997-9766BB558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3364" y="4420776"/>
              <a:ext cx="81068" cy="2591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2" name="AutoShape 59">
              <a:extLst>
                <a:ext uri="{FF2B5EF4-FFF2-40B4-BE49-F238E27FC236}">
                  <a16:creationId xmlns:a16="http://schemas.microsoft.com/office/drawing/2014/main" id="{91ADC0CB-5945-4BA1-8E6F-E5248F8B7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4718" y="3376512"/>
              <a:ext cx="310008" cy="309478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3" name="AutoShape 120">
              <a:extLst>
                <a:ext uri="{FF2B5EF4-FFF2-40B4-BE49-F238E27FC236}">
                  <a16:creationId xmlns:a16="http://schemas.microsoft.com/office/drawing/2014/main" id="{51F8175A-4190-4F42-AF6B-93E6E8491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4541" y="3496458"/>
              <a:ext cx="152450" cy="1524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4" name="AutoShape 121">
              <a:extLst>
                <a:ext uri="{FF2B5EF4-FFF2-40B4-BE49-F238E27FC236}">
                  <a16:creationId xmlns:a16="http://schemas.microsoft.com/office/drawing/2014/main" id="{F2E5277F-B0EC-4907-A47B-1DAFB5700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2654" y="3534570"/>
              <a:ext cx="42812" cy="428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5" name="AutoShape 122">
              <a:extLst>
                <a:ext uri="{FF2B5EF4-FFF2-40B4-BE49-F238E27FC236}">
                  <a16:creationId xmlns:a16="http://schemas.microsoft.com/office/drawing/2014/main" id="{8FFC0CAD-2172-4983-B3B5-827955877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794" y="3429630"/>
              <a:ext cx="305944" cy="25739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AEBBACAE-B2BD-41E4-B543-32490184B86E}"/>
                </a:ext>
              </a:extLst>
            </p:cNvPr>
            <p:cNvSpPr>
              <a:spLocks/>
            </p:cNvSpPr>
            <p:nvPr/>
          </p:nvSpPr>
          <p:spPr bwMode="auto">
            <a:xfrm rot="20495713">
              <a:off x="5945629" y="3160178"/>
              <a:ext cx="441055" cy="993464"/>
            </a:xfrm>
            <a:custGeom>
              <a:avLst/>
              <a:gdLst>
                <a:gd name="T0" fmla="*/ 16 w 45"/>
                <a:gd name="T1" fmla="*/ 8 h 42"/>
                <a:gd name="T2" fmla="*/ 45 w 45"/>
                <a:gd name="T3" fmla="*/ 1 h 42"/>
                <a:gd name="T4" fmla="*/ 26 w 45"/>
                <a:gd name="T5" fmla="*/ 28 h 42"/>
                <a:gd name="T6" fmla="*/ 0 w 45"/>
                <a:gd name="T7" fmla="*/ 35 h 42"/>
                <a:gd name="T8" fmla="*/ 16 w 45"/>
                <a:gd name="T9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2">
                  <a:moveTo>
                    <a:pt x="16" y="8"/>
                  </a:moveTo>
                  <a:cubicBezTo>
                    <a:pt x="28" y="0"/>
                    <a:pt x="45" y="1"/>
                    <a:pt x="45" y="1"/>
                  </a:cubicBezTo>
                  <a:cubicBezTo>
                    <a:pt x="39" y="6"/>
                    <a:pt x="36" y="19"/>
                    <a:pt x="26" y="28"/>
                  </a:cubicBezTo>
                  <a:cubicBezTo>
                    <a:pt x="11" y="42"/>
                    <a:pt x="0" y="35"/>
                    <a:pt x="0" y="35"/>
                  </a:cubicBezTo>
                  <a:cubicBezTo>
                    <a:pt x="0" y="29"/>
                    <a:pt x="2" y="17"/>
                    <a:pt x="16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9375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A1EF09E9-3CB1-4350-B078-F51652B84B06}"/>
              </a:ext>
            </a:extLst>
          </p:cNvPr>
          <p:cNvGrpSpPr/>
          <p:nvPr/>
        </p:nvGrpSpPr>
        <p:grpSpPr>
          <a:xfrm>
            <a:off x="9918764" y="1744903"/>
            <a:ext cx="1665237" cy="740639"/>
            <a:chOff x="8485793" y="4065210"/>
            <a:chExt cx="1712798" cy="673664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638FCCE-DAAD-43F4-853D-3846CF85B631}"/>
                </a:ext>
              </a:extLst>
            </p:cNvPr>
            <p:cNvSpPr/>
            <p:nvPr/>
          </p:nvSpPr>
          <p:spPr>
            <a:xfrm>
              <a:off x="8485793" y="4313941"/>
              <a:ext cx="1619149" cy="424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DF1E82F4-BA42-4506-9F29-6B1B94EABFDF}"/>
                </a:ext>
              </a:extLst>
            </p:cNvPr>
            <p:cNvSpPr/>
            <p:nvPr/>
          </p:nvSpPr>
          <p:spPr>
            <a:xfrm>
              <a:off x="8485794" y="4065210"/>
              <a:ext cx="171279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accent1"/>
                  </a:solidFill>
                  <a:cs typeface="Segoe UI Semibold" panose="020B0702040204020203" pitchFamily="34" charset="0"/>
                </a:rPr>
                <a:t>Text One</a:t>
              </a:r>
              <a:endParaRPr lang="id-ID" sz="1200" dirty="0">
                <a:solidFill>
                  <a:schemeClr val="accent1"/>
                </a:solidFill>
                <a:cs typeface="Segoe UI Semibold" panose="020B0702040204020203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7E608D9E-951C-4594-A151-6F01EE4E8BD0}"/>
              </a:ext>
            </a:extLst>
          </p:cNvPr>
          <p:cNvGrpSpPr/>
          <p:nvPr/>
        </p:nvGrpSpPr>
        <p:grpSpPr>
          <a:xfrm>
            <a:off x="9918764" y="2692422"/>
            <a:ext cx="1665237" cy="740639"/>
            <a:chOff x="8485793" y="4065210"/>
            <a:chExt cx="1712798" cy="673664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F79C2B4F-7485-42EE-8971-BBB8292AE2EA}"/>
                </a:ext>
              </a:extLst>
            </p:cNvPr>
            <p:cNvSpPr/>
            <p:nvPr/>
          </p:nvSpPr>
          <p:spPr>
            <a:xfrm>
              <a:off x="8485793" y="4313941"/>
              <a:ext cx="1619149" cy="424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08A897D7-9E43-442E-974D-06AB64A2306A}"/>
                </a:ext>
              </a:extLst>
            </p:cNvPr>
            <p:cNvSpPr/>
            <p:nvPr/>
          </p:nvSpPr>
          <p:spPr>
            <a:xfrm>
              <a:off x="8485794" y="4065210"/>
              <a:ext cx="171279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accent4"/>
                  </a:solidFill>
                  <a:cs typeface="Segoe UI Semibold" panose="020B0702040204020203" pitchFamily="34" charset="0"/>
                </a:rPr>
                <a:t>Text Two</a:t>
              </a:r>
              <a:endParaRPr lang="id-ID" sz="1200" dirty="0">
                <a:solidFill>
                  <a:schemeClr val="accent4"/>
                </a:solidFill>
                <a:cs typeface="Segoe UI Semibold" panose="020B0702040204020203" pitchFamily="34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7D3EC12-0176-4DB9-A9B5-4A2C4E6DD80C}"/>
              </a:ext>
            </a:extLst>
          </p:cNvPr>
          <p:cNvGrpSpPr/>
          <p:nvPr/>
        </p:nvGrpSpPr>
        <p:grpSpPr>
          <a:xfrm>
            <a:off x="9918764" y="4215166"/>
            <a:ext cx="1665237" cy="740639"/>
            <a:chOff x="8485793" y="4065210"/>
            <a:chExt cx="1712798" cy="673664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28BA1BB1-C8BE-4B72-91CF-4C6C262E6734}"/>
                </a:ext>
              </a:extLst>
            </p:cNvPr>
            <p:cNvSpPr/>
            <p:nvPr/>
          </p:nvSpPr>
          <p:spPr>
            <a:xfrm>
              <a:off x="8485793" y="4313941"/>
              <a:ext cx="1619149" cy="424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FEE142A-4C33-459E-BE76-1D53CBE6C9D6}"/>
                </a:ext>
              </a:extLst>
            </p:cNvPr>
            <p:cNvSpPr/>
            <p:nvPr/>
          </p:nvSpPr>
          <p:spPr>
            <a:xfrm>
              <a:off x="8485794" y="4065210"/>
              <a:ext cx="171279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accent2"/>
                  </a:solidFill>
                  <a:cs typeface="Segoe UI Semibold" panose="020B0702040204020203" pitchFamily="34" charset="0"/>
                </a:rPr>
                <a:t>Text Three</a:t>
              </a:r>
              <a:endParaRPr lang="id-ID" sz="1200" dirty="0">
                <a:solidFill>
                  <a:schemeClr val="accent2"/>
                </a:solidFill>
                <a:cs typeface="Segoe UI Semibold" panose="020B0702040204020203" pitchFamily="34" charset="0"/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D5D5138B-D373-44B5-B705-839B0F879225}"/>
              </a:ext>
            </a:extLst>
          </p:cNvPr>
          <p:cNvGrpSpPr/>
          <p:nvPr/>
        </p:nvGrpSpPr>
        <p:grpSpPr>
          <a:xfrm>
            <a:off x="9918764" y="5121969"/>
            <a:ext cx="1665237" cy="740639"/>
            <a:chOff x="8485793" y="4065210"/>
            <a:chExt cx="1712798" cy="673664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73908E4-0192-4C79-B1B4-8CBD031AFB31}"/>
                </a:ext>
              </a:extLst>
            </p:cNvPr>
            <p:cNvSpPr/>
            <p:nvPr/>
          </p:nvSpPr>
          <p:spPr>
            <a:xfrm>
              <a:off x="8485793" y="4313941"/>
              <a:ext cx="1619149" cy="424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41E5734-926E-47C3-8D20-0BAEE83599A9}"/>
                </a:ext>
              </a:extLst>
            </p:cNvPr>
            <p:cNvSpPr/>
            <p:nvPr/>
          </p:nvSpPr>
          <p:spPr>
            <a:xfrm>
              <a:off x="8485794" y="4065210"/>
              <a:ext cx="171279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accent3"/>
                  </a:solidFill>
                  <a:cs typeface="Segoe UI Semibold" panose="020B0702040204020203" pitchFamily="34" charset="0"/>
                </a:rPr>
                <a:t>Text Four</a:t>
              </a:r>
              <a:endParaRPr lang="id-ID" sz="1200" dirty="0">
                <a:solidFill>
                  <a:schemeClr val="accent3"/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D8CF4833-3582-4335-8FF4-E1FB6F4442BA}"/>
              </a:ext>
            </a:extLst>
          </p:cNvPr>
          <p:cNvSpPr txBox="1"/>
          <p:nvPr/>
        </p:nvSpPr>
        <p:spPr>
          <a:xfrm>
            <a:off x="3554151" y="629261"/>
            <a:ext cx="508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Puzzle Diagram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A55E0B6-8550-435F-8AF7-821E73D028FB}"/>
              </a:ext>
            </a:extLst>
          </p:cNvPr>
          <p:cNvGrpSpPr/>
          <p:nvPr/>
        </p:nvGrpSpPr>
        <p:grpSpPr>
          <a:xfrm>
            <a:off x="798564" y="2521813"/>
            <a:ext cx="2755588" cy="1594331"/>
            <a:chOff x="798564" y="2521813"/>
            <a:chExt cx="2755588" cy="1594331"/>
          </a:xfrm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F112843-E4A5-4ABA-812B-55177E851303}"/>
                </a:ext>
              </a:extLst>
            </p:cNvPr>
            <p:cNvSpPr/>
            <p:nvPr/>
          </p:nvSpPr>
          <p:spPr>
            <a:xfrm>
              <a:off x="798564" y="2521813"/>
              <a:ext cx="2755588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About Puzzle Diagram</a:t>
              </a:r>
              <a:endParaRPr lang="id-ID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2664CDD-FDA1-4F54-A6B0-93D23AA79967}"/>
                </a:ext>
              </a:extLst>
            </p:cNvPr>
            <p:cNvSpPr/>
            <p:nvPr/>
          </p:nvSpPr>
          <p:spPr>
            <a:xfrm>
              <a:off x="798564" y="2936397"/>
              <a:ext cx="2755587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6B3697F7-C8AC-4265-84F6-A5F61440F8C0}"/>
              </a:ext>
            </a:extLst>
          </p:cNvPr>
          <p:cNvGrpSpPr/>
          <p:nvPr/>
        </p:nvGrpSpPr>
        <p:grpSpPr>
          <a:xfrm>
            <a:off x="857504" y="4953392"/>
            <a:ext cx="2696647" cy="810066"/>
            <a:chOff x="1028564" y="4125249"/>
            <a:chExt cx="2696647" cy="810066"/>
          </a:xfrm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B90F7277-9CCC-4E09-B739-5C6ACA6E2520}"/>
                </a:ext>
              </a:extLst>
            </p:cNvPr>
            <p:cNvSpPr/>
            <p:nvPr/>
          </p:nvSpPr>
          <p:spPr>
            <a:xfrm>
              <a:off x="1085460" y="4125249"/>
              <a:ext cx="433336" cy="320386"/>
            </a:xfrm>
            <a:custGeom>
              <a:avLst/>
              <a:gdLst/>
              <a:ahLst/>
              <a:cxnLst/>
              <a:rect l="l" t="t" r="r" b="b"/>
              <a:pathLst>
                <a:path w="97717" h="72247">
                  <a:moveTo>
                    <a:pt x="82398" y="0"/>
                  </a:moveTo>
                  <a:lnTo>
                    <a:pt x="94733" y="0"/>
                  </a:lnTo>
                  <a:cubicBezTo>
                    <a:pt x="97552" y="0"/>
                    <a:pt x="98374" y="1292"/>
                    <a:pt x="97200" y="3876"/>
                  </a:cubicBezTo>
                  <a:lnTo>
                    <a:pt x="70063" y="69427"/>
                  </a:lnTo>
                  <a:cubicBezTo>
                    <a:pt x="69358" y="71307"/>
                    <a:pt x="67831" y="72247"/>
                    <a:pt x="65481" y="72247"/>
                  </a:cubicBezTo>
                  <a:lnTo>
                    <a:pt x="48212" y="72247"/>
                  </a:lnTo>
                  <a:cubicBezTo>
                    <a:pt x="47038" y="72247"/>
                    <a:pt x="46215" y="71836"/>
                    <a:pt x="45746" y="71013"/>
                  </a:cubicBezTo>
                  <a:cubicBezTo>
                    <a:pt x="45276" y="70191"/>
                    <a:pt x="45393" y="69192"/>
                    <a:pt x="46098" y="68018"/>
                  </a:cubicBezTo>
                  <a:lnTo>
                    <a:pt x="78169" y="2819"/>
                  </a:lnTo>
                  <a:cubicBezTo>
                    <a:pt x="79108" y="939"/>
                    <a:pt x="80518" y="0"/>
                    <a:pt x="82398" y="0"/>
                  </a:cubicBezTo>
                  <a:close/>
                  <a:moveTo>
                    <a:pt x="36935" y="0"/>
                  </a:moveTo>
                  <a:lnTo>
                    <a:pt x="49270" y="0"/>
                  </a:lnTo>
                  <a:cubicBezTo>
                    <a:pt x="52089" y="0"/>
                    <a:pt x="52911" y="1292"/>
                    <a:pt x="51737" y="3876"/>
                  </a:cubicBezTo>
                  <a:lnTo>
                    <a:pt x="24600" y="69427"/>
                  </a:lnTo>
                  <a:cubicBezTo>
                    <a:pt x="23895" y="71307"/>
                    <a:pt x="22368" y="72247"/>
                    <a:pt x="20018" y="72247"/>
                  </a:cubicBezTo>
                  <a:lnTo>
                    <a:pt x="2750" y="72247"/>
                  </a:lnTo>
                  <a:cubicBezTo>
                    <a:pt x="1575" y="72247"/>
                    <a:pt x="753" y="71836"/>
                    <a:pt x="283" y="71013"/>
                  </a:cubicBezTo>
                  <a:cubicBezTo>
                    <a:pt x="-187" y="70191"/>
                    <a:pt x="-70" y="69192"/>
                    <a:pt x="635" y="68018"/>
                  </a:cubicBezTo>
                  <a:lnTo>
                    <a:pt x="32706" y="2819"/>
                  </a:lnTo>
                  <a:cubicBezTo>
                    <a:pt x="33646" y="939"/>
                    <a:pt x="35055" y="0"/>
                    <a:pt x="3693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10000"/>
              </a:schemeClr>
            </a:solidFill>
            <a:ln>
              <a:noFill/>
            </a:ln>
            <a:effectLst>
              <a:outerShdw blurRad="406400" dist="177800" dir="8100000" sx="84000" sy="84000" algn="t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E6B40CDF-3F5A-4A11-8CFA-16BFF6CED10F}"/>
                </a:ext>
              </a:extLst>
            </p:cNvPr>
            <p:cNvSpPr/>
            <p:nvPr/>
          </p:nvSpPr>
          <p:spPr>
            <a:xfrm>
              <a:off x="1028564" y="4192932"/>
              <a:ext cx="2696647" cy="7423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  <a:endParaRPr lang="id-ID" sz="1200" i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</p:grp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5D1FD528-7BA3-4096-BE66-5A83C848E24B}"/>
              </a:ext>
            </a:extLst>
          </p:cNvPr>
          <p:cNvSpPr/>
          <p:nvPr/>
        </p:nvSpPr>
        <p:spPr>
          <a:xfrm>
            <a:off x="875233" y="1911138"/>
            <a:ext cx="401415" cy="400723"/>
          </a:xfrm>
          <a:custGeom>
            <a:avLst/>
            <a:gdLst>
              <a:gd name="connsiteX0" fmla="*/ 175829 w 183195"/>
              <a:gd name="connsiteY0" fmla="*/ 151732 h 182879"/>
              <a:gd name="connsiteX1" fmla="*/ 151994 w 183195"/>
              <a:gd name="connsiteY1" fmla="*/ 175527 h 182879"/>
              <a:gd name="connsiteX2" fmla="*/ 158485 w 183195"/>
              <a:gd name="connsiteY2" fmla="*/ 176709 h 182879"/>
              <a:gd name="connsiteX3" fmla="*/ 165018 w 183195"/>
              <a:gd name="connsiteY3" fmla="*/ 175527 h 182879"/>
              <a:gd name="connsiteX4" fmla="*/ 175829 w 183195"/>
              <a:gd name="connsiteY4" fmla="*/ 151732 h 182879"/>
              <a:gd name="connsiteX5" fmla="*/ 29196 w 183195"/>
              <a:gd name="connsiteY5" fmla="*/ 134055 h 182879"/>
              <a:gd name="connsiteX6" fmla="*/ 21870 w 183195"/>
              <a:gd name="connsiteY6" fmla="*/ 146242 h 182879"/>
              <a:gd name="connsiteX7" fmla="*/ 29196 w 183195"/>
              <a:gd name="connsiteY7" fmla="*/ 158428 h 182879"/>
              <a:gd name="connsiteX8" fmla="*/ 44054 w 183195"/>
              <a:gd name="connsiteY8" fmla="*/ 158428 h 182879"/>
              <a:gd name="connsiteX9" fmla="*/ 51378 w 183195"/>
              <a:gd name="connsiteY9" fmla="*/ 146242 h 182879"/>
              <a:gd name="connsiteX10" fmla="*/ 44054 w 183195"/>
              <a:gd name="connsiteY10" fmla="*/ 134055 h 182879"/>
              <a:gd name="connsiteX11" fmla="*/ 27468 w 183195"/>
              <a:gd name="connsiteY11" fmla="*/ 127963 h 182879"/>
              <a:gd name="connsiteX12" fmla="*/ 45780 w 183195"/>
              <a:gd name="connsiteY12" fmla="*/ 127963 h 182879"/>
              <a:gd name="connsiteX13" fmla="*/ 48396 w 183195"/>
              <a:gd name="connsiteY13" fmla="*/ 129440 h 182879"/>
              <a:gd name="connsiteX14" fmla="*/ 57551 w 183195"/>
              <a:gd name="connsiteY14" fmla="*/ 144673 h 182879"/>
              <a:gd name="connsiteX15" fmla="*/ 57551 w 183195"/>
              <a:gd name="connsiteY15" fmla="*/ 147811 h 182879"/>
              <a:gd name="connsiteX16" fmla="*/ 48396 w 183195"/>
              <a:gd name="connsiteY16" fmla="*/ 163044 h 182879"/>
              <a:gd name="connsiteX17" fmla="*/ 45780 w 183195"/>
              <a:gd name="connsiteY17" fmla="*/ 164521 h 182879"/>
              <a:gd name="connsiteX18" fmla="*/ 27468 w 183195"/>
              <a:gd name="connsiteY18" fmla="*/ 164521 h 182879"/>
              <a:gd name="connsiteX19" fmla="*/ 24852 w 183195"/>
              <a:gd name="connsiteY19" fmla="*/ 163044 h 182879"/>
              <a:gd name="connsiteX20" fmla="*/ 15696 w 183195"/>
              <a:gd name="connsiteY20" fmla="*/ 147811 h 182879"/>
              <a:gd name="connsiteX21" fmla="*/ 15696 w 183195"/>
              <a:gd name="connsiteY21" fmla="*/ 144673 h 182879"/>
              <a:gd name="connsiteX22" fmla="*/ 24852 w 183195"/>
              <a:gd name="connsiteY22" fmla="*/ 129440 h 182879"/>
              <a:gd name="connsiteX23" fmla="*/ 27468 w 183195"/>
              <a:gd name="connsiteY23" fmla="*/ 127963 h 182879"/>
              <a:gd name="connsiteX24" fmla="*/ 127290 w 183195"/>
              <a:gd name="connsiteY24" fmla="*/ 122762 h 182879"/>
              <a:gd name="connsiteX25" fmla="*/ 157811 w 183195"/>
              <a:gd name="connsiteY25" fmla="*/ 153228 h 182879"/>
              <a:gd name="connsiteX26" fmla="*/ 153494 w 183195"/>
              <a:gd name="connsiteY26" fmla="*/ 157537 h 182879"/>
              <a:gd name="connsiteX27" fmla="*/ 122975 w 183195"/>
              <a:gd name="connsiteY27" fmla="*/ 127071 h 182879"/>
              <a:gd name="connsiteX28" fmla="*/ 119026 w 183195"/>
              <a:gd name="connsiteY28" fmla="*/ 92664 h 182879"/>
              <a:gd name="connsiteX29" fmla="*/ 92795 w 183195"/>
              <a:gd name="connsiteY29" fmla="*/ 118811 h 182879"/>
              <a:gd name="connsiteX30" fmla="*/ 97677 w 183195"/>
              <a:gd name="connsiteY30" fmla="*/ 123685 h 182879"/>
              <a:gd name="connsiteX31" fmla="*/ 109925 w 183195"/>
              <a:gd name="connsiteY31" fmla="*/ 123677 h 182879"/>
              <a:gd name="connsiteX32" fmla="*/ 111106 w 183195"/>
              <a:gd name="connsiteY32" fmla="*/ 137072 h 182879"/>
              <a:gd name="connsiteX33" fmla="*/ 145382 w 183195"/>
              <a:gd name="connsiteY33" fmla="*/ 171291 h 182879"/>
              <a:gd name="connsiteX34" fmla="*/ 146548 w 183195"/>
              <a:gd name="connsiteY34" fmla="*/ 172345 h 182879"/>
              <a:gd name="connsiteX35" fmla="*/ 172643 w 183195"/>
              <a:gd name="connsiteY35" fmla="*/ 146297 h 182879"/>
              <a:gd name="connsiteX36" fmla="*/ 171587 w 183195"/>
              <a:gd name="connsiteY36" fmla="*/ 145133 h 182879"/>
              <a:gd name="connsiteX37" fmla="*/ 137337 w 183195"/>
              <a:gd name="connsiteY37" fmla="*/ 110913 h 182879"/>
              <a:gd name="connsiteX38" fmla="*/ 125091 w 183195"/>
              <a:gd name="connsiteY38" fmla="*/ 110922 h 182879"/>
              <a:gd name="connsiteX39" fmla="*/ 123910 w 183195"/>
              <a:gd name="connsiteY39" fmla="*/ 97527 h 182879"/>
              <a:gd name="connsiteX40" fmla="*/ 122974 w 183195"/>
              <a:gd name="connsiteY40" fmla="*/ 55736 h 182879"/>
              <a:gd name="connsiteX41" fmla="*/ 127289 w 183195"/>
              <a:gd name="connsiteY41" fmla="*/ 60044 h 182879"/>
              <a:gd name="connsiteX42" fmla="*/ 60146 w 183195"/>
              <a:gd name="connsiteY42" fmla="*/ 127070 h 182879"/>
              <a:gd name="connsiteX43" fmla="*/ 55830 w 183195"/>
              <a:gd name="connsiteY43" fmla="*/ 122762 h 182879"/>
              <a:gd name="connsiteX44" fmla="*/ 148227 w 183195"/>
              <a:gd name="connsiteY44" fmla="*/ 6149 h 182879"/>
              <a:gd name="connsiteX45" fmla="*/ 138816 w 183195"/>
              <a:gd name="connsiteY45" fmla="*/ 7036 h 182879"/>
              <a:gd name="connsiteX46" fmla="*/ 116920 w 183195"/>
              <a:gd name="connsiteY46" fmla="*/ 43926 h 182879"/>
              <a:gd name="connsiteX47" fmla="*/ 116118 w 183195"/>
              <a:gd name="connsiteY47" fmla="*/ 46820 h 182879"/>
              <a:gd name="connsiteX48" fmla="*/ 46900 w 183195"/>
              <a:gd name="connsiteY48" fmla="*/ 115921 h 182879"/>
              <a:gd name="connsiteX49" fmla="*/ 44000 w 183195"/>
              <a:gd name="connsiteY49" fmla="*/ 116724 h 182879"/>
              <a:gd name="connsiteX50" fmla="*/ 28840 w 183195"/>
              <a:gd name="connsiteY50" fmla="*/ 116724 h 182879"/>
              <a:gd name="connsiteX51" fmla="*/ 6645 w 183195"/>
              <a:gd name="connsiteY51" fmla="*/ 154013 h 182879"/>
              <a:gd name="connsiteX52" fmla="*/ 44000 w 183195"/>
              <a:gd name="connsiteY52" fmla="*/ 176167 h 182879"/>
              <a:gd name="connsiteX53" fmla="*/ 66193 w 183195"/>
              <a:gd name="connsiteY53" fmla="*/ 138879 h 182879"/>
              <a:gd name="connsiteX54" fmla="*/ 66999 w 183195"/>
              <a:gd name="connsiteY54" fmla="*/ 135984 h 182879"/>
              <a:gd name="connsiteX55" fmla="*/ 136234 w 183195"/>
              <a:gd name="connsiteY55" fmla="*/ 66886 h 182879"/>
              <a:gd name="connsiteX56" fmla="*/ 136234 w 183195"/>
              <a:gd name="connsiteY56" fmla="*/ 66884 h 182879"/>
              <a:gd name="connsiteX57" fmla="*/ 136217 w 183195"/>
              <a:gd name="connsiteY57" fmla="*/ 66884 h 182879"/>
              <a:gd name="connsiteX58" fmla="*/ 139117 w 183195"/>
              <a:gd name="connsiteY58" fmla="*/ 66083 h 182879"/>
              <a:gd name="connsiteX59" fmla="*/ 146805 w 183195"/>
              <a:gd name="connsiteY59" fmla="*/ 67031 h 182879"/>
              <a:gd name="connsiteX60" fmla="*/ 177013 w 183195"/>
              <a:gd name="connsiteY60" fmla="*/ 36565 h 182879"/>
              <a:gd name="connsiteX61" fmla="*/ 176958 w 183195"/>
              <a:gd name="connsiteY61" fmla="*/ 34835 h 182879"/>
              <a:gd name="connsiteX62" fmla="*/ 160859 w 183195"/>
              <a:gd name="connsiteY62" fmla="*/ 50906 h 182879"/>
              <a:gd name="connsiteX63" fmla="*/ 157738 w 183195"/>
              <a:gd name="connsiteY63" fmla="*/ 51640 h 182879"/>
              <a:gd name="connsiteX64" fmla="*/ 139425 w 183195"/>
              <a:gd name="connsiteY64" fmla="*/ 45547 h 182879"/>
              <a:gd name="connsiteX65" fmla="*/ 137493 w 183195"/>
              <a:gd name="connsiteY65" fmla="*/ 43622 h 182879"/>
              <a:gd name="connsiteX66" fmla="*/ 131390 w 183195"/>
              <a:gd name="connsiteY66" fmla="*/ 25341 h 182879"/>
              <a:gd name="connsiteX67" fmla="*/ 132128 w 183195"/>
              <a:gd name="connsiteY67" fmla="*/ 22226 h 182879"/>
              <a:gd name="connsiteX68" fmla="*/ 155345 w 183195"/>
              <a:gd name="connsiteY68" fmla="*/ 1124 h 182879"/>
              <a:gd name="connsiteX69" fmla="*/ 156773 w 183195"/>
              <a:gd name="connsiteY69" fmla="*/ 1927 h 182879"/>
              <a:gd name="connsiteX70" fmla="*/ 156776 w 183195"/>
              <a:gd name="connsiteY70" fmla="*/ 6236 h 182879"/>
              <a:gd name="connsiteX71" fmla="*/ 137778 w 183195"/>
              <a:gd name="connsiteY71" fmla="*/ 25205 h 182879"/>
              <a:gd name="connsiteX72" fmla="*/ 142805 w 183195"/>
              <a:gd name="connsiteY72" fmla="*/ 40248 h 182879"/>
              <a:gd name="connsiteX73" fmla="*/ 157878 w 183195"/>
              <a:gd name="connsiteY73" fmla="*/ 45262 h 182879"/>
              <a:gd name="connsiteX74" fmla="*/ 176876 w 183195"/>
              <a:gd name="connsiteY74" fmla="*/ 26310 h 182879"/>
              <a:gd name="connsiteX75" fmla="*/ 178295 w 183195"/>
              <a:gd name="connsiteY75" fmla="*/ 25509 h 182879"/>
              <a:gd name="connsiteX76" fmla="*/ 181994 w 183195"/>
              <a:gd name="connsiteY76" fmla="*/ 27730 h 182879"/>
              <a:gd name="connsiteX77" fmla="*/ 183115 w 183195"/>
              <a:gd name="connsiteY77" fmla="*/ 36813 h 182879"/>
              <a:gd name="connsiteX78" fmla="*/ 146493 w 183195"/>
              <a:gd name="connsiteY78" fmla="*/ 73124 h 182879"/>
              <a:gd name="connsiteX79" fmla="*/ 139343 w 183195"/>
              <a:gd name="connsiteY79" fmla="*/ 72384 h 182879"/>
              <a:gd name="connsiteX80" fmla="*/ 123342 w 183195"/>
              <a:gd name="connsiteY80" fmla="*/ 88357 h 182879"/>
              <a:gd name="connsiteX81" fmla="*/ 130340 w 183195"/>
              <a:gd name="connsiteY81" fmla="*/ 95343 h 182879"/>
              <a:gd name="connsiteX82" fmla="*/ 130340 w 183195"/>
              <a:gd name="connsiteY82" fmla="*/ 99650 h 182879"/>
              <a:gd name="connsiteX83" fmla="*/ 128814 w 183195"/>
              <a:gd name="connsiteY83" fmla="*/ 101174 h 182879"/>
              <a:gd name="connsiteX84" fmla="*/ 128807 w 183195"/>
              <a:gd name="connsiteY84" fmla="*/ 101180 h 182879"/>
              <a:gd name="connsiteX85" fmla="*/ 128814 w 183195"/>
              <a:gd name="connsiteY85" fmla="*/ 106006 h 182879"/>
              <a:gd name="connsiteX86" fmla="*/ 133655 w 183195"/>
              <a:gd name="connsiteY86" fmla="*/ 106006 h 182879"/>
              <a:gd name="connsiteX87" fmla="*/ 135180 w 183195"/>
              <a:gd name="connsiteY87" fmla="*/ 104483 h 182879"/>
              <a:gd name="connsiteX88" fmla="*/ 139495 w 183195"/>
              <a:gd name="connsiteY88" fmla="*/ 104483 h 182879"/>
              <a:gd name="connsiteX89" fmla="*/ 175902 w 183195"/>
              <a:gd name="connsiteY89" fmla="*/ 140825 h 182879"/>
              <a:gd name="connsiteX90" fmla="*/ 176059 w 183195"/>
              <a:gd name="connsiteY90" fmla="*/ 140982 h 182879"/>
              <a:gd name="connsiteX91" fmla="*/ 175902 w 183195"/>
              <a:gd name="connsiteY91" fmla="*/ 175756 h 182879"/>
              <a:gd name="connsiteX92" fmla="*/ 141067 w 183195"/>
              <a:gd name="connsiteY92" fmla="*/ 175598 h 182879"/>
              <a:gd name="connsiteX93" fmla="*/ 104660 w 183195"/>
              <a:gd name="connsiteY93" fmla="*/ 139255 h 182879"/>
              <a:gd name="connsiteX94" fmla="*/ 104660 w 183195"/>
              <a:gd name="connsiteY94" fmla="*/ 134948 h 182879"/>
              <a:gd name="connsiteX95" fmla="*/ 106186 w 183195"/>
              <a:gd name="connsiteY95" fmla="*/ 133425 h 182879"/>
              <a:gd name="connsiteX96" fmla="*/ 106192 w 183195"/>
              <a:gd name="connsiteY96" fmla="*/ 133419 h 182879"/>
              <a:gd name="connsiteX97" fmla="*/ 106186 w 183195"/>
              <a:gd name="connsiteY97" fmla="*/ 128592 h 182879"/>
              <a:gd name="connsiteX98" fmla="*/ 101346 w 183195"/>
              <a:gd name="connsiteY98" fmla="*/ 128592 h 182879"/>
              <a:gd name="connsiteX99" fmla="*/ 99821 w 183195"/>
              <a:gd name="connsiteY99" fmla="*/ 130116 h 182879"/>
              <a:gd name="connsiteX100" fmla="*/ 95504 w 183195"/>
              <a:gd name="connsiteY100" fmla="*/ 130116 h 182879"/>
              <a:gd name="connsiteX101" fmla="*/ 88506 w 183195"/>
              <a:gd name="connsiteY101" fmla="*/ 123130 h 182879"/>
              <a:gd name="connsiteX102" fmla="*/ 72505 w 183195"/>
              <a:gd name="connsiteY102" fmla="*/ 139104 h 182879"/>
              <a:gd name="connsiteX103" fmla="*/ 73247 w 183195"/>
              <a:gd name="connsiteY103" fmla="*/ 146243 h 182879"/>
              <a:gd name="connsiteX104" fmla="*/ 36624 w 183195"/>
              <a:gd name="connsiteY104" fmla="*/ 182801 h 182879"/>
              <a:gd name="connsiteX105" fmla="*/ 0 w 183195"/>
              <a:gd name="connsiteY105" fmla="*/ 146243 h 182879"/>
              <a:gd name="connsiteX106" fmla="*/ 36624 w 183195"/>
              <a:gd name="connsiteY106" fmla="*/ 109683 h 182879"/>
              <a:gd name="connsiteX107" fmla="*/ 43774 w 183195"/>
              <a:gd name="connsiteY107" fmla="*/ 110424 h 182879"/>
              <a:gd name="connsiteX108" fmla="*/ 110613 w 183195"/>
              <a:gd name="connsiteY108" fmla="*/ 43703 h 182879"/>
              <a:gd name="connsiteX109" fmla="*/ 109871 w 183195"/>
              <a:gd name="connsiteY109" fmla="*/ 36565 h 182879"/>
              <a:gd name="connsiteX110" fmla="*/ 110988 w 183195"/>
              <a:gd name="connsiteY110" fmla="*/ 27507 h 182879"/>
              <a:gd name="connsiteX111" fmla="*/ 155345 w 183195"/>
              <a:gd name="connsiteY111" fmla="*/ 1124 h 182879"/>
              <a:gd name="connsiteX112" fmla="*/ 16795 w 183195"/>
              <a:gd name="connsiteY112" fmla="*/ 423 h 182879"/>
              <a:gd name="connsiteX113" fmla="*/ 38160 w 183195"/>
              <a:gd name="connsiteY113" fmla="*/ 12609 h 182879"/>
              <a:gd name="connsiteX114" fmla="*/ 39607 w 183195"/>
              <a:gd name="connsiteY114" fmla="*/ 14516 h 182879"/>
              <a:gd name="connsiteX115" fmla="*/ 42454 w 183195"/>
              <a:gd name="connsiteY115" fmla="*/ 25880 h 182879"/>
              <a:gd name="connsiteX116" fmla="*/ 81519 w 183195"/>
              <a:gd name="connsiteY116" fmla="*/ 64876 h 182879"/>
              <a:gd name="connsiteX117" fmla="*/ 77204 w 183195"/>
              <a:gd name="connsiteY117" fmla="*/ 69185 h 182879"/>
              <a:gd name="connsiteX118" fmla="*/ 37527 w 183195"/>
              <a:gd name="connsiteY118" fmla="*/ 29578 h 182879"/>
              <a:gd name="connsiteX119" fmla="*/ 36725 w 183195"/>
              <a:gd name="connsiteY119" fmla="*/ 28162 h 182879"/>
              <a:gd name="connsiteX120" fmla="*/ 33978 w 183195"/>
              <a:gd name="connsiteY120" fmla="*/ 17237 h 182879"/>
              <a:gd name="connsiteX121" fmla="*/ 15770 w 183195"/>
              <a:gd name="connsiteY121" fmla="*/ 6851 h 182879"/>
              <a:gd name="connsiteX122" fmla="*/ 6859 w 183195"/>
              <a:gd name="connsiteY122" fmla="*/ 15747 h 182879"/>
              <a:gd name="connsiteX123" fmla="*/ 17253 w 183195"/>
              <a:gd name="connsiteY123" fmla="*/ 33915 h 182879"/>
              <a:gd name="connsiteX124" fmla="*/ 28198 w 183195"/>
              <a:gd name="connsiteY124" fmla="*/ 36656 h 182879"/>
              <a:gd name="connsiteX125" fmla="*/ 29614 w 183195"/>
              <a:gd name="connsiteY125" fmla="*/ 37458 h 182879"/>
              <a:gd name="connsiteX126" fmla="*/ 69290 w 183195"/>
              <a:gd name="connsiteY126" fmla="*/ 77063 h 182879"/>
              <a:gd name="connsiteX127" fmla="*/ 64974 w 183195"/>
              <a:gd name="connsiteY127" fmla="*/ 81371 h 182879"/>
              <a:gd name="connsiteX128" fmla="*/ 25909 w 183195"/>
              <a:gd name="connsiteY128" fmla="*/ 42375 h 182879"/>
              <a:gd name="connsiteX129" fmla="*/ 14518 w 183195"/>
              <a:gd name="connsiteY129" fmla="*/ 39532 h 182879"/>
              <a:gd name="connsiteX130" fmla="*/ 12611 w 183195"/>
              <a:gd name="connsiteY130" fmla="*/ 38088 h 182879"/>
              <a:gd name="connsiteX131" fmla="*/ 403 w 183195"/>
              <a:gd name="connsiteY131" fmla="*/ 16762 h 182879"/>
              <a:gd name="connsiteX132" fmla="*/ 925 w 183195"/>
              <a:gd name="connsiteY132" fmla="*/ 13100 h 182879"/>
              <a:gd name="connsiteX133" fmla="*/ 13132 w 183195"/>
              <a:gd name="connsiteY133" fmla="*/ 913 h 182879"/>
              <a:gd name="connsiteX134" fmla="*/ 16795 w 183195"/>
              <a:gd name="connsiteY134" fmla="*/ 423 h 182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183195" h="182879">
                <a:moveTo>
                  <a:pt x="175829" y="151732"/>
                </a:moveTo>
                <a:lnTo>
                  <a:pt x="151994" y="175527"/>
                </a:lnTo>
                <a:cubicBezTo>
                  <a:pt x="154069" y="176305"/>
                  <a:pt x="156267" y="176705"/>
                  <a:pt x="158485" y="176709"/>
                </a:cubicBezTo>
                <a:cubicBezTo>
                  <a:pt x="160717" y="176711"/>
                  <a:pt x="162930" y="176310"/>
                  <a:pt x="165018" y="175527"/>
                </a:cubicBezTo>
                <a:cubicBezTo>
                  <a:pt x="174586" y="171936"/>
                  <a:pt x="179426" y="161283"/>
                  <a:pt x="175829" y="151732"/>
                </a:cubicBezTo>
                <a:close/>
                <a:moveTo>
                  <a:pt x="29196" y="134055"/>
                </a:moveTo>
                <a:lnTo>
                  <a:pt x="21870" y="146242"/>
                </a:lnTo>
                <a:lnTo>
                  <a:pt x="29196" y="158428"/>
                </a:lnTo>
                <a:lnTo>
                  <a:pt x="44054" y="158428"/>
                </a:lnTo>
                <a:lnTo>
                  <a:pt x="51378" y="146242"/>
                </a:lnTo>
                <a:lnTo>
                  <a:pt x="44054" y="134055"/>
                </a:lnTo>
                <a:close/>
                <a:moveTo>
                  <a:pt x="27468" y="127963"/>
                </a:moveTo>
                <a:lnTo>
                  <a:pt x="45780" y="127963"/>
                </a:lnTo>
                <a:cubicBezTo>
                  <a:pt x="46852" y="127963"/>
                  <a:pt x="47844" y="128523"/>
                  <a:pt x="48396" y="129440"/>
                </a:cubicBezTo>
                <a:lnTo>
                  <a:pt x="57551" y="144673"/>
                </a:lnTo>
                <a:cubicBezTo>
                  <a:pt x="58133" y="145638"/>
                  <a:pt x="58133" y="146845"/>
                  <a:pt x="57551" y="147811"/>
                </a:cubicBezTo>
                <a:lnTo>
                  <a:pt x="48396" y="163044"/>
                </a:lnTo>
                <a:cubicBezTo>
                  <a:pt x="47844" y="163960"/>
                  <a:pt x="46852" y="164521"/>
                  <a:pt x="45780" y="164521"/>
                </a:cubicBezTo>
                <a:lnTo>
                  <a:pt x="27468" y="164521"/>
                </a:lnTo>
                <a:cubicBezTo>
                  <a:pt x="26398" y="164521"/>
                  <a:pt x="25403" y="163960"/>
                  <a:pt x="24852" y="163044"/>
                </a:cubicBezTo>
                <a:lnTo>
                  <a:pt x="15696" y="147811"/>
                </a:lnTo>
                <a:cubicBezTo>
                  <a:pt x="15115" y="146845"/>
                  <a:pt x="15115" y="145638"/>
                  <a:pt x="15696" y="144673"/>
                </a:cubicBezTo>
                <a:lnTo>
                  <a:pt x="24852" y="129440"/>
                </a:lnTo>
                <a:cubicBezTo>
                  <a:pt x="25403" y="128523"/>
                  <a:pt x="26398" y="127963"/>
                  <a:pt x="27468" y="127963"/>
                </a:cubicBezTo>
                <a:close/>
                <a:moveTo>
                  <a:pt x="127290" y="122762"/>
                </a:moveTo>
                <a:lnTo>
                  <a:pt x="157811" y="153228"/>
                </a:lnTo>
                <a:lnTo>
                  <a:pt x="153494" y="157537"/>
                </a:lnTo>
                <a:lnTo>
                  <a:pt x="122975" y="127071"/>
                </a:lnTo>
                <a:close/>
                <a:moveTo>
                  <a:pt x="119026" y="92664"/>
                </a:moveTo>
                <a:lnTo>
                  <a:pt x="92795" y="118811"/>
                </a:lnTo>
                <a:lnTo>
                  <a:pt x="97677" y="123685"/>
                </a:lnTo>
                <a:cubicBezTo>
                  <a:pt x="101216" y="120715"/>
                  <a:pt x="106382" y="120712"/>
                  <a:pt x="109925" y="123677"/>
                </a:cubicBezTo>
                <a:cubicBezTo>
                  <a:pt x="113956" y="127050"/>
                  <a:pt x="114486" y="133048"/>
                  <a:pt x="111106" y="137072"/>
                </a:cubicBezTo>
                <a:lnTo>
                  <a:pt x="145382" y="171291"/>
                </a:lnTo>
                <a:cubicBezTo>
                  <a:pt x="145755" y="171663"/>
                  <a:pt x="146148" y="172010"/>
                  <a:pt x="146548" y="172345"/>
                </a:cubicBezTo>
                <a:lnTo>
                  <a:pt x="172643" y="146297"/>
                </a:lnTo>
                <a:cubicBezTo>
                  <a:pt x="172306" y="145898"/>
                  <a:pt x="171959" y="145506"/>
                  <a:pt x="171587" y="145133"/>
                </a:cubicBezTo>
                <a:lnTo>
                  <a:pt x="137337" y="110913"/>
                </a:lnTo>
                <a:cubicBezTo>
                  <a:pt x="133798" y="113884"/>
                  <a:pt x="128634" y="113886"/>
                  <a:pt x="125091" y="110922"/>
                </a:cubicBezTo>
                <a:cubicBezTo>
                  <a:pt x="121060" y="107550"/>
                  <a:pt x="120530" y="101552"/>
                  <a:pt x="123910" y="97527"/>
                </a:cubicBezTo>
                <a:close/>
                <a:moveTo>
                  <a:pt x="122974" y="55736"/>
                </a:moveTo>
                <a:lnTo>
                  <a:pt x="127289" y="60044"/>
                </a:lnTo>
                <a:lnTo>
                  <a:pt x="60146" y="127070"/>
                </a:lnTo>
                <a:lnTo>
                  <a:pt x="55830" y="122762"/>
                </a:lnTo>
                <a:close/>
                <a:moveTo>
                  <a:pt x="148227" y="6149"/>
                </a:moveTo>
                <a:cubicBezTo>
                  <a:pt x="145063" y="5952"/>
                  <a:pt x="141887" y="6253"/>
                  <a:pt x="138816" y="7036"/>
                </a:cubicBezTo>
                <a:cubicBezTo>
                  <a:pt x="122565" y="11188"/>
                  <a:pt x="112762" y="27704"/>
                  <a:pt x="116920" y="43926"/>
                </a:cubicBezTo>
                <a:cubicBezTo>
                  <a:pt x="117181" y="44964"/>
                  <a:pt x="116876" y="46063"/>
                  <a:pt x="116118" y="46820"/>
                </a:cubicBezTo>
                <a:lnTo>
                  <a:pt x="46900" y="115921"/>
                </a:lnTo>
                <a:cubicBezTo>
                  <a:pt x="46139" y="116674"/>
                  <a:pt x="45041" y="116978"/>
                  <a:pt x="44000" y="116724"/>
                </a:cubicBezTo>
                <a:cubicBezTo>
                  <a:pt x="39026" y="115460"/>
                  <a:pt x="33814" y="115460"/>
                  <a:pt x="28840" y="116724"/>
                </a:cubicBezTo>
                <a:cubicBezTo>
                  <a:pt x="12395" y="120904"/>
                  <a:pt x="2460" y="137599"/>
                  <a:pt x="6645" y="154013"/>
                </a:cubicBezTo>
                <a:cubicBezTo>
                  <a:pt x="10832" y="170428"/>
                  <a:pt x="27557" y="180347"/>
                  <a:pt x="44000" y="176167"/>
                </a:cubicBezTo>
                <a:cubicBezTo>
                  <a:pt x="60444" y="171989"/>
                  <a:pt x="70380" y="155294"/>
                  <a:pt x="66193" y="138879"/>
                </a:cubicBezTo>
                <a:cubicBezTo>
                  <a:pt x="65935" y="137840"/>
                  <a:pt x="66240" y="136741"/>
                  <a:pt x="66999" y="135984"/>
                </a:cubicBezTo>
                <a:lnTo>
                  <a:pt x="136234" y="66886"/>
                </a:lnTo>
                <a:lnTo>
                  <a:pt x="136234" y="66884"/>
                </a:lnTo>
                <a:lnTo>
                  <a:pt x="136217" y="66884"/>
                </a:lnTo>
                <a:cubicBezTo>
                  <a:pt x="136975" y="66127"/>
                  <a:pt x="138077" y="65824"/>
                  <a:pt x="139117" y="66083"/>
                </a:cubicBezTo>
                <a:cubicBezTo>
                  <a:pt x="141628" y="66725"/>
                  <a:pt x="144212" y="67043"/>
                  <a:pt x="146805" y="67031"/>
                </a:cubicBezTo>
                <a:cubicBezTo>
                  <a:pt x="163574" y="66944"/>
                  <a:pt x="177098" y="53305"/>
                  <a:pt x="177013" y="36565"/>
                </a:cubicBezTo>
                <a:cubicBezTo>
                  <a:pt x="177013" y="35992"/>
                  <a:pt x="176994" y="35417"/>
                  <a:pt x="176958" y="34835"/>
                </a:cubicBezTo>
                <a:lnTo>
                  <a:pt x="160859" y="50906"/>
                </a:lnTo>
                <a:cubicBezTo>
                  <a:pt x="160041" y="51721"/>
                  <a:pt x="158832" y="52005"/>
                  <a:pt x="157738" y="51640"/>
                </a:cubicBezTo>
                <a:lnTo>
                  <a:pt x="139425" y="45547"/>
                </a:lnTo>
                <a:cubicBezTo>
                  <a:pt x="138513" y="45245"/>
                  <a:pt x="137798" y="44531"/>
                  <a:pt x="137493" y="43622"/>
                </a:cubicBezTo>
                <a:lnTo>
                  <a:pt x="131390" y="25341"/>
                </a:lnTo>
                <a:cubicBezTo>
                  <a:pt x="131025" y="24247"/>
                  <a:pt x="131311" y="23040"/>
                  <a:pt x="132128" y="22226"/>
                </a:cubicBezTo>
                <a:close/>
                <a:moveTo>
                  <a:pt x="155345" y="1124"/>
                </a:moveTo>
                <a:cubicBezTo>
                  <a:pt x="155886" y="1257"/>
                  <a:pt x="156380" y="1535"/>
                  <a:pt x="156773" y="1927"/>
                </a:cubicBezTo>
                <a:cubicBezTo>
                  <a:pt x="157966" y="3117"/>
                  <a:pt x="157967" y="5046"/>
                  <a:pt x="156776" y="6236"/>
                </a:cubicBezTo>
                <a:lnTo>
                  <a:pt x="137778" y="25205"/>
                </a:lnTo>
                <a:lnTo>
                  <a:pt x="142805" y="40248"/>
                </a:lnTo>
                <a:lnTo>
                  <a:pt x="157878" y="45262"/>
                </a:lnTo>
                <a:lnTo>
                  <a:pt x="176876" y="26310"/>
                </a:lnTo>
                <a:cubicBezTo>
                  <a:pt x="177268" y="25920"/>
                  <a:pt x="177758" y="25643"/>
                  <a:pt x="178295" y="25509"/>
                </a:cubicBezTo>
                <a:cubicBezTo>
                  <a:pt x="179931" y="25103"/>
                  <a:pt x="181587" y="26097"/>
                  <a:pt x="181994" y="27730"/>
                </a:cubicBezTo>
                <a:cubicBezTo>
                  <a:pt x="182748" y="30699"/>
                  <a:pt x="183125" y="33750"/>
                  <a:pt x="183115" y="36813"/>
                </a:cubicBezTo>
                <a:cubicBezTo>
                  <a:pt x="183047" y="56934"/>
                  <a:pt x="166650" y="73192"/>
                  <a:pt x="146493" y="73124"/>
                </a:cubicBezTo>
                <a:cubicBezTo>
                  <a:pt x="144092" y="73117"/>
                  <a:pt x="141696" y="72869"/>
                  <a:pt x="139343" y="72384"/>
                </a:cubicBezTo>
                <a:lnTo>
                  <a:pt x="123342" y="88357"/>
                </a:lnTo>
                <a:lnTo>
                  <a:pt x="130340" y="95343"/>
                </a:lnTo>
                <a:cubicBezTo>
                  <a:pt x="131532" y="96532"/>
                  <a:pt x="131532" y="98461"/>
                  <a:pt x="130340" y="99650"/>
                </a:cubicBezTo>
                <a:lnTo>
                  <a:pt x="128814" y="101174"/>
                </a:lnTo>
                <a:cubicBezTo>
                  <a:pt x="128812" y="101177"/>
                  <a:pt x="128810" y="101178"/>
                  <a:pt x="128807" y="101180"/>
                </a:cubicBezTo>
                <a:cubicBezTo>
                  <a:pt x="127474" y="102514"/>
                  <a:pt x="127478" y="104675"/>
                  <a:pt x="128814" y="106006"/>
                </a:cubicBezTo>
                <a:cubicBezTo>
                  <a:pt x="130153" y="107334"/>
                  <a:pt x="132315" y="107334"/>
                  <a:pt x="133655" y="106006"/>
                </a:cubicBezTo>
                <a:lnTo>
                  <a:pt x="135180" y="104483"/>
                </a:lnTo>
                <a:cubicBezTo>
                  <a:pt x="136371" y="103293"/>
                  <a:pt x="138304" y="103293"/>
                  <a:pt x="139495" y="104483"/>
                </a:cubicBezTo>
                <a:lnTo>
                  <a:pt x="175902" y="140825"/>
                </a:lnTo>
                <a:cubicBezTo>
                  <a:pt x="175955" y="140877"/>
                  <a:pt x="176008" y="140930"/>
                  <a:pt x="176059" y="140982"/>
                </a:cubicBezTo>
                <a:cubicBezTo>
                  <a:pt x="185635" y="150628"/>
                  <a:pt x="185564" y="166197"/>
                  <a:pt x="175902" y="175756"/>
                </a:cubicBezTo>
                <a:cubicBezTo>
                  <a:pt x="166238" y="185315"/>
                  <a:pt x="150643" y="185245"/>
                  <a:pt x="141067" y="175598"/>
                </a:cubicBezTo>
                <a:lnTo>
                  <a:pt x="104660" y="139255"/>
                </a:lnTo>
                <a:cubicBezTo>
                  <a:pt x="103469" y="138066"/>
                  <a:pt x="103469" y="136137"/>
                  <a:pt x="104660" y="134948"/>
                </a:cubicBezTo>
                <a:lnTo>
                  <a:pt x="106186" y="133425"/>
                </a:lnTo>
                <a:cubicBezTo>
                  <a:pt x="106188" y="133423"/>
                  <a:pt x="106191" y="133420"/>
                  <a:pt x="106192" y="133419"/>
                </a:cubicBezTo>
                <a:cubicBezTo>
                  <a:pt x="107525" y="132084"/>
                  <a:pt x="107523" y="129923"/>
                  <a:pt x="106186" y="128592"/>
                </a:cubicBezTo>
                <a:cubicBezTo>
                  <a:pt x="104847" y="127265"/>
                  <a:pt x="102684" y="127265"/>
                  <a:pt x="101346" y="128592"/>
                </a:cubicBezTo>
                <a:lnTo>
                  <a:pt x="99821" y="130116"/>
                </a:lnTo>
                <a:cubicBezTo>
                  <a:pt x="98628" y="131306"/>
                  <a:pt x="96697" y="131306"/>
                  <a:pt x="95504" y="130116"/>
                </a:cubicBezTo>
                <a:lnTo>
                  <a:pt x="88506" y="123130"/>
                </a:lnTo>
                <a:lnTo>
                  <a:pt x="72505" y="139104"/>
                </a:lnTo>
                <a:cubicBezTo>
                  <a:pt x="72991" y="141452"/>
                  <a:pt x="73239" y="143844"/>
                  <a:pt x="73247" y="146243"/>
                </a:cubicBezTo>
                <a:cubicBezTo>
                  <a:pt x="73247" y="166433"/>
                  <a:pt x="56850" y="182801"/>
                  <a:pt x="36624" y="182801"/>
                </a:cubicBezTo>
                <a:cubicBezTo>
                  <a:pt x="16397" y="182801"/>
                  <a:pt x="0" y="166433"/>
                  <a:pt x="0" y="146243"/>
                </a:cubicBezTo>
                <a:cubicBezTo>
                  <a:pt x="0" y="126051"/>
                  <a:pt x="16397" y="109683"/>
                  <a:pt x="36624" y="109683"/>
                </a:cubicBezTo>
                <a:cubicBezTo>
                  <a:pt x="39026" y="109692"/>
                  <a:pt x="41421" y="109938"/>
                  <a:pt x="43774" y="110424"/>
                </a:cubicBezTo>
                <a:lnTo>
                  <a:pt x="110613" y="43703"/>
                </a:lnTo>
                <a:cubicBezTo>
                  <a:pt x="110125" y="41355"/>
                  <a:pt x="109878" y="38963"/>
                  <a:pt x="109871" y="36565"/>
                </a:cubicBezTo>
                <a:cubicBezTo>
                  <a:pt x="109861" y="33510"/>
                  <a:pt x="110236" y="30467"/>
                  <a:pt x="110988" y="27507"/>
                </a:cubicBezTo>
                <a:cubicBezTo>
                  <a:pt x="115938" y="7995"/>
                  <a:pt x="135796" y="-3818"/>
                  <a:pt x="155345" y="1124"/>
                </a:cubicBezTo>
                <a:close/>
                <a:moveTo>
                  <a:pt x="16795" y="423"/>
                </a:moveTo>
                <a:lnTo>
                  <a:pt x="38160" y="12609"/>
                </a:lnTo>
                <a:cubicBezTo>
                  <a:pt x="38882" y="13021"/>
                  <a:pt x="39404" y="13711"/>
                  <a:pt x="39607" y="14516"/>
                </a:cubicBezTo>
                <a:lnTo>
                  <a:pt x="42454" y="25880"/>
                </a:lnTo>
                <a:lnTo>
                  <a:pt x="81519" y="64876"/>
                </a:lnTo>
                <a:lnTo>
                  <a:pt x="77204" y="69185"/>
                </a:lnTo>
                <a:lnTo>
                  <a:pt x="37527" y="29578"/>
                </a:lnTo>
                <a:cubicBezTo>
                  <a:pt x="37137" y="29189"/>
                  <a:pt x="36858" y="28699"/>
                  <a:pt x="36725" y="28162"/>
                </a:cubicBezTo>
                <a:lnTo>
                  <a:pt x="33978" y="17237"/>
                </a:lnTo>
                <a:lnTo>
                  <a:pt x="15770" y="6851"/>
                </a:lnTo>
                <a:lnTo>
                  <a:pt x="6859" y="15747"/>
                </a:lnTo>
                <a:lnTo>
                  <a:pt x="17253" y="33915"/>
                </a:lnTo>
                <a:lnTo>
                  <a:pt x="28198" y="36656"/>
                </a:lnTo>
                <a:cubicBezTo>
                  <a:pt x="28734" y="36790"/>
                  <a:pt x="29224" y="37067"/>
                  <a:pt x="29614" y="37458"/>
                </a:cubicBezTo>
                <a:lnTo>
                  <a:pt x="69290" y="77063"/>
                </a:lnTo>
                <a:lnTo>
                  <a:pt x="64974" y="81371"/>
                </a:lnTo>
                <a:lnTo>
                  <a:pt x="25909" y="42375"/>
                </a:lnTo>
                <a:lnTo>
                  <a:pt x="14518" y="39532"/>
                </a:lnTo>
                <a:cubicBezTo>
                  <a:pt x="13712" y="39330"/>
                  <a:pt x="13023" y="38809"/>
                  <a:pt x="12611" y="38088"/>
                </a:cubicBezTo>
                <a:lnTo>
                  <a:pt x="403" y="16762"/>
                </a:lnTo>
                <a:cubicBezTo>
                  <a:pt x="-270" y="15563"/>
                  <a:pt x="-57" y="14064"/>
                  <a:pt x="925" y="13100"/>
                </a:cubicBezTo>
                <a:lnTo>
                  <a:pt x="13132" y="913"/>
                </a:lnTo>
                <a:cubicBezTo>
                  <a:pt x="14104" y="-53"/>
                  <a:pt x="15603" y="-254"/>
                  <a:pt x="16795" y="423"/>
                </a:cubicBezTo>
                <a:close/>
              </a:path>
            </a:pathLst>
          </a:custGeom>
          <a:solidFill>
            <a:schemeClr val="accent1"/>
          </a:solidFill>
          <a:ln w="31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FE59CC-D8D1-4E77-A495-244D06D7D64D}"/>
              </a:ext>
            </a:extLst>
          </p:cNvPr>
          <p:cNvGrpSpPr/>
          <p:nvPr/>
        </p:nvGrpSpPr>
        <p:grpSpPr>
          <a:xfrm>
            <a:off x="4639572" y="3953470"/>
            <a:ext cx="2654244" cy="1840466"/>
            <a:chOff x="4639572" y="3953470"/>
            <a:chExt cx="2654244" cy="1840466"/>
          </a:xfrm>
        </p:grpSpPr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3668F92B-262C-4D40-BB2E-ACD53C29C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9572" y="3953470"/>
              <a:ext cx="2654244" cy="1840466"/>
            </a:xfrm>
            <a:custGeom>
              <a:avLst/>
              <a:gdLst>
                <a:gd name="T0" fmla="*/ 9669 w 11777"/>
                <a:gd name="T1" fmla="*/ 3112 h 8171"/>
                <a:gd name="T2" fmla="*/ 9476 w 11777"/>
                <a:gd name="T3" fmla="*/ 3053 h 8171"/>
                <a:gd name="T4" fmla="*/ 9341 w 11777"/>
                <a:gd name="T5" fmla="*/ 3078 h 8171"/>
                <a:gd name="T6" fmla="*/ 9199 w 11777"/>
                <a:gd name="T7" fmla="*/ 3222 h 8171"/>
                <a:gd name="T8" fmla="*/ 8983 w 11777"/>
                <a:gd name="T9" fmla="*/ 3720 h 8171"/>
                <a:gd name="T10" fmla="*/ 8854 w 11777"/>
                <a:gd name="T11" fmla="*/ 4018 h 8171"/>
                <a:gd name="T12" fmla="*/ 8638 w 11777"/>
                <a:gd name="T13" fmla="*/ 4302 h 8171"/>
                <a:gd name="T14" fmla="*/ 8312 w 11777"/>
                <a:gd name="T15" fmla="*/ 4489 h 8171"/>
                <a:gd name="T16" fmla="*/ 7904 w 11777"/>
                <a:gd name="T17" fmla="*/ 4565 h 8171"/>
                <a:gd name="T18" fmla="*/ 7508 w 11777"/>
                <a:gd name="T19" fmla="*/ 4525 h 8171"/>
                <a:gd name="T20" fmla="*/ 7056 w 11777"/>
                <a:gd name="T21" fmla="*/ 4352 h 8171"/>
                <a:gd name="T22" fmla="*/ 6582 w 11777"/>
                <a:gd name="T23" fmla="*/ 3945 h 8171"/>
                <a:gd name="T24" fmla="*/ 6353 w 11777"/>
                <a:gd name="T25" fmla="*/ 3438 h 8171"/>
                <a:gd name="T26" fmla="*/ 6414 w 11777"/>
                <a:gd name="T27" fmla="*/ 2946 h 8171"/>
                <a:gd name="T28" fmla="*/ 6635 w 11777"/>
                <a:gd name="T29" fmla="*/ 2650 h 8171"/>
                <a:gd name="T30" fmla="*/ 7181 w 11777"/>
                <a:gd name="T31" fmla="*/ 2162 h 8171"/>
                <a:gd name="T32" fmla="*/ 7570 w 11777"/>
                <a:gd name="T33" fmla="*/ 1847 h 8171"/>
                <a:gd name="T34" fmla="*/ 7692 w 11777"/>
                <a:gd name="T35" fmla="*/ 1674 h 8171"/>
                <a:gd name="T36" fmla="*/ 7750 w 11777"/>
                <a:gd name="T37" fmla="*/ 1490 h 8171"/>
                <a:gd name="T38" fmla="*/ 7729 w 11777"/>
                <a:gd name="T39" fmla="*/ 1273 h 8171"/>
                <a:gd name="T40" fmla="*/ 7526 w 11777"/>
                <a:gd name="T41" fmla="*/ 983 h 8171"/>
                <a:gd name="T42" fmla="*/ 6736 w 11777"/>
                <a:gd name="T43" fmla="*/ 402 h 8171"/>
                <a:gd name="T44" fmla="*/ 5949 w 11777"/>
                <a:gd name="T45" fmla="*/ 269 h 8171"/>
                <a:gd name="T46" fmla="*/ 5341 w 11777"/>
                <a:gd name="T47" fmla="*/ 1138 h 8171"/>
                <a:gd name="T48" fmla="*/ 5032 w 11777"/>
                <a:gd name="T49" fmla="*/ 1517 h 8171"/>
                <a:gd name="T50" fmla="*/ 4847 w 11777"/>
                <a:gd name="T51" fmla="*/ 1646 h 8171"/>
                <a:gd name="T52" fmla="*/ 4643 w 11777"/>
                <a:gd name="T53" fmla="*/ 1711 h 8171"/>
                <a:gd name="T54" fmla="*/ 4383 w 11777"/>
                <a:gd name="T55" fmla="*/ 1703 h 8171"/>
                <a:gd name="T56" fmla="*/ 4070 w 11777"/>
                <a:gd name="T57" fmla="*/ 1556 h 8171"/>
                <a:gd name="T58" fmla="*/ 3755 w 11777"/>
                <a:gd name="T59" fmla="*/ 1213 h 8171"/>
                <a:gd name="T60" fmla="*/ 3165 w 11777"/>
                <a:gd name="T61" fmla="*/ 538 h 8171"/>
                <a:gd name="T62" fmla="*/ 2934 w 11777"/>
                <a:gd name="T63" fmla="*/ 365 h 8171"/>
                <a:gd name="T64" fmla="*/ 2630 w 11777"/>
                <a:gd name="T65" fmla="*/ 310 h 8171"/>
                <a:gd name="T66" fmla="*/ 2271 w 11777"/>
                <a:gd name="T67" fmla="*/ 416 h 8171"/>
                <a:gd name="T68" fmla="*/ 1949 w 11777"/>
                <a:gd name="T69" fmla="*/ 673 h 8171"/>
                <a:gd name="T70" fmla="*/ 1705 w 11777"/>
                <a:gd name="T71" fmla="*/ 1049 h 8171"/>
                <a:gd name="T72" fmla="*/ 1576 w 11777"/>
                <a:gd name="T73" fmla="*/ 1583 h 8171"/>
                <a:gd name="T74" fmla="*/ 1655 w 11777"/>
                <a:gd name="T75" fmla="*/ 2072 h 8171"/>
                <a:gd name="T76" fmla="*/ 1926 w 11777"/>
                <a:gd name="T77" fmla="*/ 2416 h 8171"/>
                <a:gd name="T78" fmla="*/ 2146 w 11777"/>
                <a:gd name="T79" fmla="*/ 2523 h 8171"/>
                <a:gd name="T80" fmla="*/ 2433 w 11777"/>
                <a:gd name="T81" fmla="*/ 2648 h 8171"/>
                <a:gd name="T82" fmla="*/ 2717 w 11777"/>
                <a:gd name="T83" fmla="*/ 2767 h 8171"/>
                <a:gd name="T84" fmla="*/ 2905 w 11777"/>
                <a:gd name="T85" fmla="*/ 2869 h 8171"/>
                <a:gd name="T86" fmla="*/ 3026 w 11777"/>
                <a:gd name="T87" fmla="*/ 3004 h 8171"/>
                <a:gd name="T88" fmla="*/ 3083 w 11777"/>
                <a:gd name="T89" fmla="*/ 3154 h 8171"/>
                <a:gd name="T90" fmla="*/ 3075 w 11777"/>
                <a:gd name="T91" fmla="*/ 3365 h 8171"/>
                <a:gd name="T92" fmla="*/ 2978 w 11777"/>
                <a:gd name="T93" fmla="*/ 3587 h 8171"/>
                <a:gd name="T94" fmla="*/ 2796 w 11777"/>
                <a:gd name="T95" fmla="*/ 3801 h 8171"/>
                <a:gd name="T96" fmla="*/ 1982 w 11777"/>
                <a:gd name="T97" fmla="*/ 4434 h 8171"/>
                <a:gd name="T98" fmla="*/ 897 w 11777"/>
                <a:gd name="T99" fmla="*/ 5149 h 8171"/>
                <a:gd name="T100" fmla="*/ 1446 w 11777"/>
                <a:gd name="T101" fmla="*/ 6832 h 8171"/>
                <a:gd name="T102" fmla="*/ 3319 w 11777"/>
                <a:gd name="T103" fmla="*/ 7725 h 8171"/>
                <a:gd name="T104" fmla="*/ 5409 w 11777"/>
                <a:gd name="T105" fmla="*/ 8146 h 8171"/>
                <a:gd name="T106" fmla="*/ 7474 w 11777"/>
                <a:gd name="T107" fmla="*/ 8057 h 8171"/>
                <a:gd name="T108" fmla="*/ 9352 w 11777"/>
                <a:gd name="T109" fmla="*/ 7525 h 8171"/>
                <a:gd name="T110" fmla="*/ 11030 w 11777"/>
                <a:gd name="T111" fmla="*/ 6605 h 8171"/>
                <a:gd name="T112" fmla="*/ 10885 w 11777"/>
                <a:gd name="T113" fmla="*/ 4625 h 8171"/>
                <a:gd name="T114" fmla="*/ 10107 w 11777"/>
                <a:gd name="T115" fmla="*/ 3554 h 8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777" h="8171">
                  <a:moveTo>
                    <a:pt x="9942" y="3349"/>
                  </a:moveTo>
                  <a:lnTo>
                    <a:pt x="9913" y="3314"/>
                  </a:lnTo>
                  <a:lnTo>
                    <a:pt x="9883" y="3282"/>
                  </a:lnTo>
                  <a:lnTo>
                    <a:pt x="9853" y="3252"/>
                  </a:lnTo>
                  <a:lnTo>
                    <a:pt x="9822" y="3223"/>
                  </a:lnTo>
                  <a:lnTo>
                    <a:pt x="9792" y="3197"/>
                  </a:lnTo>
                  <a:lnTo>
                    <a:pt x="9762" y="3172"/>
                  </a:lnTo>
                  <a:lnTo>
                    <a:pt x="9731" y="3149"/>
                  </a:lnTo>
                  <a:lnTo>
                    <a:pt x="9701" y="3130"/>
                  </a:lnTo>
                  <a:lnTo>
                    <a:pt x="9669" y="3112"/>
                  </a:lnTo>
                  <a:lnTo>
                    <a:pt x="9639" y="3096"/>
                  </a:lnTo>
                  <a:lnTo>
                    <a:pt x="9609" y="3083"/>
                  </a:lnTo>
                  <a:lnTo>
                    <a:pt x="9579" y="3072"/>
                  </a:lnTo>
                  <a:lnTo>
                    <a:pt x="9564" y="3068"/>
                  </a:lnTo>
                  <a:lnTo>
                    <a:pt x="9548" y="3063"/>
                  </a:lnTo>
                  <a:lnTo>
                    <a:pt x="9534" y="3060"/>
                  </a:lnTo>
                  <a:lnTo>
                    <a:pt x="9519" y="3057"/>
                  </a:lnTo>
                  <a:lnTo>
                    <a:pt x="9504" y="3055"/>
                  </a:lnTo>
                  <a:lnTo>
                    <a:pt x="9490" y="3054"/>
                  </a:lnTo>
                  <a:lnTo>
                    <a:pt x="9476" y="3053"/>
                  </a:lnTo>
                  <a:lnTo>
                    <a:pt x="9462" y="3051"/>
                  </a:lnTo>
                  <a:lnTo>
                    <a:pt x="9447" y="3053"/>
                  </a:lnTo>
                  <a:lnTo>
                    <a:pt x="9432" y="3054"/>
                  </a:lnTo>
                  <a:lnTo>
                    <a:pt x="9418" y="3055"/>
                  </a:lnTo>
                  <a:lnTo>
                    <a:pt x="9404" y="3058"/>
                  </a:lnTo>
                  <a:lnTo>
                    <a:pt x="9391" y="3060"/>
                  </a:lnTo>
                  <a:lnTo>
                    <a:pt x="9378" y="3064"/>
                  </a:lnTo>
                  <a:lnTo>
                    <a:pt x="9365" y="3069"/>
                  </a:lnTo>
                  <a:lnTo>
                    <a:pt x="9353" y="3073"/>
                  </a:lnTo>
                  <a:lnTo>
                    <a:pt x="9341" y="3078"/>
                  </a:lnTo>
                  <a:lnTo>
                    <a:pt x="9331" y="3084"/>
                  </a:lnTo>
                  <a:lnTo>
                    <a:pt x="9320" y="3090"/>
                  </a:lnTo>
                  <a:lnTo>
                    <a:pt x="9309" y="3097"/>
                  </a:lnTo>
                  <a:lnTo>
                    <a:pt x="9288" y="3112"/>
                  </a:lnTo>
                  <a:lnTo>
                    <a:pt x="9270" y="3128"/>
                  </a:lnTo>
                  <a:lnTo>
                    <a:pt x="9254" y="3145"/>
                  </a:lnTo>
                  <a:lnTo>
                    <a:pt x="9238" y="3163"/>
                  </a:lnTo>
                  <a:lnTo>
                    <a:pt x="9224" y="3182"/>
                  </a:lnTo>
                  <a:lnTo>
                    <a:pt x="9211" y="3201"/>
                  </a:lnTo>
                  <a:lnTo>
                    <a:pt x="9199" y="3222"/>
                  </a:lnTo>
                  <a:lnTo>
                    <a:pt x="9188" y="3242"/>
                  </a:lnTo>
                  <a:lnTo>
                    <a:pt x="9178" y="3263"/>
                  </a:lnTo>
                  <a:lnTo>
                    <a:pt x="9170" y="3282"/>
                  </a:lnTo>
                  <a:lnTo>
                    <a:pt x="9142" y="3351"/>
                  </a:lnTo>
                  <a:lnTo>
                    <a:pt x="9114" y="3418"/>
                  </a:lnTo>
                  <a:lnTo>
                    <a:pt x="9086" y="3483"/>
                  </a:lnTo>
                  <a:lnTo>
                    <a:pt x="9059" y="3546"/>
                  </a:lnTo>
                  <a:lnTo>
                    <a:pt x="9033" y="3607"/>
                  </a:lnTo>
                  <a:lnTo>
                    <a:pt x="9007" y="3665"/>
                  </a:lnTo>
                  <a:lnTo>
                    <a:pt x="8983" y="3720"/>
                  </a:lnTo>
                  <a:lnTo>
                    <a:pt x="8960" y="3773"/>
                  </a:lnTo>
                  <a:lnTo>
                    <a:pt x="8946" y="3804"/>
                  </a:lnTo>
                  <a:lnTo>
                    <a:pt x="8933" y="3834"/>
                  </a:lnTo>
                  <a:lnTo>
                    <a:pt x="8921" y="3863"/>
                  </a:lnTo>
                  <a:lnTo>
                    <a:pt x="8909" y="3891"/>
                  </a:lnTo>
                  <a:lnTo>
                    <a:pt x="8898" y="3916"/>
                  </a:lnTo>
                  <a:lnTo>
                    <a:pt x="8887" y="3940"/>
                  </a:lnTo>
                  <a:lnTo>
                    <a:pt x="8877" y="3964"/>
                  </a:lnTo>
                  <a:lnTo>
                    <a:pt x="8869" y="3984"/>
                  </a:lnTo>
                  <a:lnTo>
                    <a:pt x="8854" y="4018"/>
                  </a:lnTo>
                  <a:lnTo>
                    <a:pt x="8839" y="4050"/>
                  </a:lnTo>
                  <a:lnTo>
                    <a:pt x="8821" y="4081"/>
                  </a:lnTo>
                  <a:lnTo>
                    <a:pt x="8802" y="4112"/>
                  </a:lnTo>
                  <a:lnTo>
                    <a:pt x="8782" y="4143"/>
                  </a:lnTo>
                  <a:lnTo>
                    <a:pt x="8761" y="4171"/>
                  </a:lnTo>
                  <a:lnTo>
                    <a:pt x="8739" y="4200"/>
                  </a:lnTo>
                  <a:lnTo>
                    <a:pt x="8716" y="4227"/>
                  </a:lnTo>
                  <a:lnTo>
                    <a:pt x="8691" y="4252"/>
                  </a:lnTo>
                  <a:lnTo>
                    <a:pt x="8665" y="4278"/>
                  </a:lnTo>
                  <a:lnTo>
                    <a:pt x="8638" y="4302"/>
                  </a:lnTo>
                  <a:lnTo>
                    <a:pt x="8610" y="4326"/>
                  </a:lnTo>
                  <a:lnTo>
                    <a:pt x="8581" y="4348"/>
                  </a:lnTo>
                  <a:lnTo>
                    <a:pt x="8550" y="4370"/>
                  </a:lnTo>
                  <a:lnTo>
                    <a:pt x="8519" y="4390"/>
                  </a:lnTo>
                  <a:lnTo>
                    <a:pt x="8487" y="4410"/>
                  </a:lnTo>
                  <a:lnTo>
                    <a:pt x="8453" y="4428"/>
                  </a:lnTo>
                  <a:lnTo>
                    <a:pt x="8420" y="4445"/>
                  </a:lnTo>
                  <a:lnTo>
                    <a:pt x="8384" y="4461"/>
                  </a:lnTo>
                  <a:lnTo>
                    <a:pt x="8349" y="4476"/>
                  </a:lnTo>
                  <a:lnTo>
                    <a:pt x="8312" y="4489"/>
                  </a:lnTo>
                  <a:lnTo>
                    <a:pt x="8274" y="4502"/>
                  </a:lnTo>
                  <a:lnTo>
                    <a:pt x="8235" y="4514"/>
                  </a:lnTo>
                  <a:lnTo>
                    <a:pt x="8197" y="4525"/>
                  </a:lnTo>
                  <a:lnTo>
                    <a:pt x="8157" y="4535"/>
                  </a:lnTo>
                  <a:lnTo>
                    <a:pt x="8117" y="4542"/>
                  </a:lnTo>
                  <a:lnTo>
                    <a:pt x="8075" y="4550"/>
                  </a:lnTo>
                  <a:lnTo>
                    <a:pt x="8034" y="4555"/>
                  </a:lnTo>
                  <a:lnTo>
                    <a:pt x="7991" y="4559"/>
                  </a:lnTo>
                  <a:lnTo>
                    <a:pt x="7947" y="4563"/>
                  </a:lnTo>
                  <a:lnTo>
                    <a:pt x="7904" y="4565"/>
                  </a:lnTo>
                  <a:lnTo>
                    <a:pt x="7860" y="4565"/>
                  </a:lnTo>
                  <a:lnTo>
                    <a:pt x="7821" y="4565"/>
                  </a:lnTo>
                  <a:lnTo>
                    <a:pt x="7782" y="4564"/>
                  </a:lnTo>
                  <a:lnTo>
                    <a:pt x="7743" y="4560"/>
                  </a:lnTo>
                  <a:lnTo>
                    <a:pt x="7705" y="4557"/>
                  </a:lnTo>
                  <a:lnTo>
                    <a:pt x="7665" y="4553"/>
                  </a:lnTo>
                  <a:lnTo>
                    <a:pt x="7626" y="4548"/>
                  </a:lnTo>
                  <a:lnTo>
                    <a:pt x="7587" y="4541"/>
                  </a:lnTo>
                  <a:lnTo>
                    <a:pt x="7548" y="4534"/>
                  </a:lnTo>
                  <a:lnTo>
                    <a:pt x="7508" y="4525"/>
                  </a:lnTo>
                  <a:lnTo>
                    <a:pt x="7469" y="4515"/>
                  </a:lnTo>
                  <a:lnTo>
                    <a:pt x="7431" y="4506"/>
                  </a:lnTo>
                  <a:lnTo>
                    <a:pt x="7392" y="4494"/>
                  </a:lnTo>
                  <a:lnTo>
                    <a:pt x="7354" y="4482"/>
                  </a:lnTo>
                  <a:lnTo>
                    <a:pt x="7315" y="4469"/>
                  </a:lnTo>
                  <a:lnTo>
                    <a:pt x="7277" y="4455"/>
                  </a:lnTo>
                  <a:lnTo>
                    <a:pt x="7240" y="4440"/>
                  </a:lnTo>
                  <a:lnTo>
                    <a:pt x="7177" y="4413"/>
                  </a:lnTo>
                  <a:lnTo>
                    <a:pt x="7116" y="4383"/>
                  </a:lnTo>
                  <a:lnTo>
                    <a:pt x="7056" y="4352"/>
                  </a:lnTo>
                  <a:lnTo>
                    <a:pt x="6999" y="4318"/>
                  </a:lnTo>
                  <a:lnTo>
                    <a:pt x="6944" y="4284"/>
                  </a:lnTo>
                  <a:lnTo>
                    <a:pt x="6891" y="4246"/>
                  </a:lnTo>
                  <a:lnTo>
                    <a:pt x="6840" y="4207"/>
                  </a:lnTo>
                  <a:lnTo>
                    <a:pt x="6792" y="4167"/>
                  </a:lnTo>
                  <a:lnTo>
                    <a:pt x="6744" y="4125"/>
                  </a:lnTo>
                  <a:lnTo>
                    <a:pt x="6700" y="4082"/>
                  </a:lnTo>
                  <a:lnTo>
                    <a:pt x="6658" y="4038"/>
                  </a:lnTo>
                  <a:lnTo>
                    <a:pt x="6619" y="3993"/>
                  </a:lnTo>
                  <a:lnTo>
                    <a:pt x="6582" y="3945"/>
                  </a:lnTo>
                  <a:lnTo>
                    <a:pt x="6547" y="3898"/>
                  </a:lnTo>
                  <a:lnTo>
                    <a:pt x="6515" y="3850"/>
                  </a:lnTo>
                  <a:lnTo>
                    <a:pt x="6484" y="3800"/>
                  </a:lnTo>
                  <a:lnTo>
                    <a:pt x="6457" y="3749"/>
                  </a:lnTo>
                  <a:lnTo>
                    <a:pt x="6434" y="3699"/>
                  </a:lnTo>
                  <a:lnTo>
                    <a:pt x="6411" y="3647"/>
                  </a:lnTo>
                  <a:lnTo>
                    <a:pt x="6393" y="3595"/>
                  </a:lnTo>
                  <a:lnTo>
                    <a:pt x="6377" y="3544"/>
                  </a:lnTo>
                  <a:lnTo>
                    <a:pt x="6364" y="3491"/>
                  </a:lnTo>
                  <a:lnTo>
                    <a:pt x="6353" y="3438"/>
                  </a:lnTo>
                  <a:lnTo>
                    <a:pt x="6346" y="3385"/>
                  </a:lnTo>
                  <a:lnTo>
                    <a:pt x="6342" y="3333"/>
                  </a:lnTo>
                  <a:lnTo>
                    <a:pt x="6341" y="3280"/>
                  </a:lnTo>
                  <a:lnTo>
                    <a:pt x="6343" y="3227"/>
                  </a:lnTo>
                  <a:lnTo>
                    <a:pt x="6349" y="3175"/>
                  </a:lnTo>
                  <a:lnTo>
                    <a:pt x="6357" y="3124"/>
                  </a:lnTo>
                  <a:lnTo>
                    <a:pt x="6369" y="3072"/>
                  </a:lnTo>
                  <a:lnTo>
                    <a:pt x="6384" y="3021"/>
                  </a:lnTo>
                  <a:lnTo>
                    <a:pt x="6402" y="2972"/>
                  </a:lnTo>
                  <a:lnTo>
                    <a:pt x="6414" y="2946"/>
                  </a:lnTo>
                  <a:lnTo>
                    <a:pt x="6428" y="2919"/>
                  </a:lnTo>
                  <a:lnTo>
                    <a:pt x="6443" y="2892"/>
                  </a:lnTo>
                  <a:lnTo>
                    <a:pt x="6462" y="2864"/>
                  </a:lnTo>
                  <a:lnTo>
                    <a:pt x="6481" y="2835"/>
                  </a:lnTo>
                  <a:lnTo>
                    <a:pt x="6503" y="2806"/>
                  </a:lnTo>
                  <a:lnTo>
                    <a:pt x="6527" y="2776"/>
                  </a:lnTo>
                  <a:lnTo>
                    <a:pt x="6551" y="2744"/>
                  </a:lnTo>
                  <a:lnTo>
                    <a:pt x="6578" y="2713"/>
                  </a:lnTo>
                  <a:lnTo>
                    <a:pt x="6606" y="2682"/>
                  </a:lnTo>
                  <a:lnTo>
                    <a:pt x="6635" y="2650"/>
                  </a:lnTo>
                  <a:lnTo>
                    <a:pt x="6667" y="2617"/>
                  </a:lnTo>
                  <a:lnTo>
                    <a:pt x="6698" y="2585"/>
                  </a:lnTo>
                  <a:lnTo>
                    <a:pt x="6732" y="2553"/>
                  </a:lnTo>
                  <a:lnTo>
                    <a:pt x="6766" y="2519"/>
                  </a:lnTo>
                  <a:lnTo>
                    <a:pt x="6801" y="2486"/>
                  </a:lnTo>
                  <a:lnTo>
                    <a:pt x="6873" y="2420"/>
                  </a:lnTo>
                  <a:lnTo>
                    <a:pt x="6948" y="2355"/>
                  </a:lnTo>
                  <a:lnTo>
                    <a:pt x="7025" y="2289"/>
                  </a:lnTo>
                  <a:lnTo>
                    <a:pt x="7103" y="2225"/>
                  </a:lnTo>
                  <a:lnTo>
                    <a:pt x="7181" y="2162"/>
                  </a:lnTo>
                  <a:lnTo>
                    <a:pt x="7259" y="2101"/>
                  </a:lnTo>
                  <a:lnTo>
                    <a:pt x="7337" y="2043"/>
                  </a:lnTo>
                  <a:lnTo>
                    <a:pt x="7412" y="1988"/>
                  </a:lnTo>
                  <a:lnTo>
                    <a:pt x="7451" y="1959"/>
                  </a:lnTo>
                  <a:lnTo>
                    <a:pt x="7488" y="1928"/>
                  </a:lnTo>
                  <a:lnTo>
                    <a:pt x="7505" y="1913"/>
                  </a:lnTo>
                  <a:lnTo>
                    <a:pt x="7522" y="1897"/>
                  </a:lnTo>
                  <a:lnTo>
                    <a:pt x="7539" y="1881"/>
                  </a:lnTo>
                  <a:lnTo>
                    <a:pt x="7555" y="1864"/>
                  </a:lnTo>
                  <a:lnTo>
                    <a:pt x="7570" y="1847"/>
                  </a:lnTo>
                  <a:lnTo>
                    <a:pt x="7585" y="1831"/>
                  </a:lnTo>
                  <a:lnTo>
                    <a:pt x="7599" y="1814"/>
                  </a:lnTo>
                  <a:lnTo>
                    <a:pt x="7613" y="1797"/>
                  </a:lnTo>
                  <a:lnTo>
                    <a:pt x="7626" y="1779"/>
                  </a:lnTo>
                  <a:lnTo>
                    <a:pt x="7639" y="1762"/>
                  </a:lnTo>
                  <a:lnTo>
                    <a:pt x="7651" y="1745"/>
                  </a:lnTo>
                  <a:lnTo>
                    <a:pt x="7661" y="1728"/>
                  </a:lnTo>
                  <a:lnTo>
                    <a:pt x="7672" y="1709"/>
                  </a:lnTo>
                  <a:lnTo>
                    <a:pt x="7682" y="1691"/>
                  </a:lnTo>
                  <a:lnTo>
                    <a:pt x="7692" y="1674"/>
                  </a:lnTo>
                  <a:lnTo>
                    <a:pt x="7700" y="1655"/>
                  </a:lnTo>
                  <a:lnTo>
                    <a:pt x="7709" y="1637"/>
                  </a:lnTo>
                  <a:lnTo>
                    <a:pt x="7715" y="1619"/>
                  </a:lnTo>
                  <a:lnTo>
                    <a:pt x="7723" y="1601"/>
                  </a:lnTo>
                  <a:lnTo>
                    <a:pt x="7728" y="1582"/>
                  </a:lnTo>
                  <a:lnTo>
                    <a:pt x="7735" y="1564"/>
                  </a:lnTo>
                  <a:lnTo>
                    <a:pt x="7739" y="1546"/>
                  </a:lnTo>
                  <a:lnTo>
                    <a:pt x="7743" y="1526"/>
                  </a:lnTo>
                  <a:lnTo>
                    <a:pt x="7747" y="1508"/>
                  </a:lnTo>
                  <a:lnTo>
                    <a:pt x="7750" y="1490"/>
                  </a:lnTo>
                  <a:lnTo>
                    <a:pt x="7752" y="1471"/>
                  </a:lnTo>
                  <a:lnTo>
                    <a:pt x="7753" y="1452"/>
                  </a:lnTo>
                  <a:lnTo>
                    <a:pt x="7754" y="1434"/>
                  </a:lnTo>
                  <a:lnTo>
                    <a:pt x="7754" y="1417"/>
                  </a:lnTo>
                  <a:lnTo>
                    <a:pt x="7753" y="1401"/>
                  </a:lnTo>
                  <a:lnTo>
                    <a:pt x="7752" y="1385"/>
                  </a:lnTo>
                  <a:lnTo>
                    <a:pt x="7751" y="1368"/>
                  </a:lnTo>
                  <a:lnTo>
                    <a:pt x="7746" y="1336"/>
                  </a:lnTo>
                  <a:lnTo>
                    <a:pt x="7739" y="1304"/>
                  </a:lnTo>
                  <a:lnTo>
                    <a:pt x="7729" y="1273"/>
                  </a:lnTo>
                  <a:lnTo>
                    <a:pt x="7719" y="1242"/>
                  </a:lnTo>
                  <a:lnTo>
                    <a:pt x="7706" y="1211"/>
                  </a:lnTo>
                  <a:lnTo>
                    <a:pt x="7691" y="1180"/>
                  </a:lnTo>
                  <a:lnTo>
                    <a:pt x="7672" y="1150"/>
                  </a:lnTo>
                  <a:lnTo>
                    <a:pt x="7653" y="1121"/>
                  </a:lnTo>
                  <a:lnTo>
                    <a:pt x="7631" y="1092"/>
                  </a:lnTo>
                  <a:lnTo>
                    <a:pt x="7609" y="1064"/>
                  </a:lnTo>
                  <a:lnTo>
                    <a:pt x="7583" y="1037"/>
                  </a:lnTo>
                  <a:lnTo>
                    <a:pt x="7555" y="1010"/>
                  </a:lnTo>
                  <a:lnTo>
                    <a:pt x="7526" y="983"/>
                  </a:lnTo>
                  <a:lnTo>
                    <a:pt x="7494" y="957"/>
                  </a:lnTo>
                  <a:lnTo>
                    <a:pt x="7412" y="894"/>
                  </a:lnTo>
                  <a:lnTo>
                    <a:pt x="7329" y="830"/>
                  </a:lnTo>
                  <a:lnTo>
                    <a:pt x="7246" y="768"/>
                  </a:lnTo>
                  <a:lnTo>
                    <a:pt x="7162" y="705"/>
                  </a:lnTo>
                  <a:lnTo>
                    <a:pt x="7078" y="644"/>
                  </a:lnTo>
                  <a:lnTo>
                    <a:pt x="6993" y="583"/>
                  </a:lnTo>
                  <a:lnTo>
                    <a:pt x="6907" y="522"/>
                  </a:lnTo>
                  <a:lnTo>
                    <a:pt x="6822" y="462"/>
                  </a:lnTo>
                  <a:lnTo>
                    <a:pt x="6736" y="402"/>
                  </a:lnTo>
                  <a:lnTo>
                    <a:pt x="6648" y="342"/>
                  </a:lnTo>
                  <a:lnTo>
                    <a:pt x="6562" y="284"/>
                  </a:lnTo>
                  <a:lnTo>
                    <a:pt x="6475" y="226"/>
                  </a:lnTo>
                  <a:lnTo>
                    <a:pt x="6386" y="169"/>
                  </a:lnTo>
                  <a:lnTo>
                    <a:pt x="6298" y="112"/>
                  </a:lnTo>
                  <a:lnTo>
                    <a:pt x="6209" y="56"/>
                  </a:lnTo>
                  <a:lnTo>
                    <a:pt x="6121" y="0"/>
                  </a:lnTo>
                  <a:lnTo>
                    <a:pt x="6064" y="90"/>
                  </a:lnTo>
                  <a:lnTo>
                    <a:pt x="6008" y="180"/>
                  </a:lnTo>
                  <a:lnTo>
                    <a:pt x="5949" y="269"/>
                  </a:lnTo>
                  <a:lnTo>
                    <a:pt x="5891" y="358"/>
                  </a:lnTo>
                  <a:lnTo>
                    <a:pt x="5832" y="447"/>
                  </a:lnTo>
                  <a:lnTo>
                    <a:pt x="5772" y="534"/>
                  </a:lnTo>
                  <a:lnTo>
                    <a:pt x="5713" y="623"/>
                  </a:lnTo>
                  <a:lnTo>
                    <a:pt x="5653" y="710"/>
                  </a:lnTo>
                  <a:lnTo>
                    <a:pt x="5591" y="797"/>
                  </a:lnTo>
                  <a:lnTo>
                    <a:pt x="5530" y="883"/>
                  </a:lnTo>
                  <a:lnTo>
                    <a:pt x="5467" y="968"/>
                  </a:lnTo>
                  <a:lnTo>
                    <a:pt x="5404" y="1054"/>
                  </a:lnTo>
                  <a:lnTo>
                    <a:pt x="5341" y="1138"/>
                  </a:lnTo>
                  <a:lnTo>
                    <a:pt x="5277" y="1224"/>
                  </a:lnTo>
                  <a:lnTo>
                    <a:pt x="5214" y="1306"/>
                  </a:lnTo>
                  <a:lnTo>
                    <a:pt x="5149" y="1389"/>
                  </a:lnTo>
                  <a:lnTo>
                    <a:pt x="5133" y="1410"/>
                  </a:lnTo>
                  <a:lnTo>
                    <a:pt x="5116" y="1429"/>
                  </a:lnTo>
                  <a:lnTo>
                    <a:pt x="5100" y="1448"/>
                  </a:lnTo>
                  <a:lnTo>
                    <a:pt x="5083" y="1466"/>
                  </a:lnTo>
                  <a:lnTo>
                    <a:pt x="5067" y="1483"/>
                  </a:lnTo>
                  <a:lnTo>
                    <a:pt x="5050" y="1500"/>
                  </a:lnTo>
                  <a:lnTo>
                    <a:pt x="5032" y="1517"/>
                  </a:lnTo>
                  <a:lnTo>
                    <a:pt x="5014" y="1533"/>
                  </a:lnTo>
                  <a:lnTo>
                    <a:pt x="4997" y="1548"/>
                  </a:lnTo>
                  <a:lnTo>
                    <a:pt x="4978" y="1562"/>
                  </a:lnTo>
                  <a:lnTo>
                    <a:pt x="4960" y="1576"/>
                  </a:lnTo>
                  <a:lnTo>
                    <a:pt x="4942" y="1590"/>
                  </a:lnTo>
                  <a:lnTo>
                    <a:pt x="4923" y="1602"/>
                  </a:lnTo>
                  <a:lnTo>
                    <a:pt x="4904" y="1613"/>
                  </a:lnTo>
                  <a:lnTo>
                    <a:pt x="4886" y="1625"/>
                  </a:lnTo>
                  <a:lnTo>
                    <a:pt x="4866" y="1636"/>
                  </a:lnTo>
                  <a:lnTo>
                    <a:pt x="4847" y="1646"/>
                  </a:lnTo>
                  <a:lnTo>
                    <a:pt x="4827" y="1655"/>
                  </a:lnTo>
                  <a:lnTo>
                    <a:pt x="4807" y="1664"/>
                  </a:lnTo>
                  <a:lnTo>
                    <a:pt x="4787" y="1673"/>
                  </a:lnTo>
                  <a:lnTo>
                    <a:pt x="4767" y="1680"/>
                  </a:lnTo>
                  <a:lnTo>
                    <a:pt x="4746" y="1687"/>
                  </a:lnTo>
                  <a:lnTo>
                    <a:pt x="4726" y="1693"/>
                  </a:lnTo>
                  <a:lnTo>
                    <a:pt x="4705" y="1699"/>
                  </a:lnTo>
                  <a:lnTo>
                    <a:pt x="4685" y="1704"/>
                  </a:lnTo>
                  <a:lnTo>
                    <a:pt x="4664" y="1708"/>
                  </a:lnTo>
                  <a:lnTo>
                    <a:pt x="4643" y="1711"/>
                  </a:lnTo>
                  <a:lnTo>
                    <a:pt x="4622" y="1715"/>
                  </a:lnTo>
                  <a:lnTo>
                    <a:pt x="4601" y="1717"/>
                  </a:lnTo>
                  <a:lnTo>
                    <a:pt x="4579" y="1719"/>
                  </a:lnTo>
                  <a:lnTo>
                    <a:pt x="4558" y="1720"/>
                  </a:lnTo>
                  <a:lnTo>
                    <a:pt x="4536" y="1720"/>
                  </a:lnTo>
                  <a:lnTo>
                    <a:pt x="4505" y="1719"/>
                  </a:lnTo>
                  <a:lnTo>
                    <a:pt x="4475" y="1717"/>
                  </a:lnTo>
                  <a:lnTo>
                    <a:pt x="4443" y="1714"/>
                  </a:lnTo>
                  <a:lnTo>
                    <a:pt x="4413" y="1709"/>
                  </a:lnTo>
                  <a:lnTo>
                    <a:pt x="4383" y="1703"/>
                  </a:lnTo>
                  <a:lnTo>
                    <a:pt x="4353" y="1695"/>
                  </a:lnTo>
                  <a:lnTo>
                    <a:pt x="4322" y="1687"/>
                  </a:lnTo>
                  <a:lnTo>
                    <a:pt x="4292" y="1676"/>
                  </a:lnTo>
                  <a:lnTo>
                    <a:pt x="4260" y="1663"/>
                  </a:lnTo>
                  <a:lnTo>
                    <a:pt x="4227" y="1649"/>
                  </a:lnTo>
                  <a:lnTo>
                    <a:pt x="4195" y="1634"/>
                  </a:lnTo>
                  <a:lnTo>
                    <a:pt x="4163" y="1617"/>
                  </a:lnTo>
                  <a:lnTo>
                    <a:pt x="4131" y="1598"/>
                  </a:lnTo>
                  <a:lnTo>
                    <a:pt x="4101" y="1578"/>
                  </a:lnTo>
                  <a:lnTo>
                    <a:pt x="4070" y="1556"/>
                  </a:lnTo>
                  <a:lnTo>
                    <a:pt x="4040" y="1534"/>
                  </a:lnTo>
                  <a:lnTo>
                    <a:pt x="4011" y="1510"/>
                  </a:lnTo>
                  <a:lnTo>
                    <a:pt x="3981" y="1484"/>
                  </a:lnTo>
                  <a:lnTo>
                    <a:pt x="3953" y="1457"/>
                  </a:lnTo>
                  <a:lnTo>
                    <a:pt x="3925" y="1428"/>
                  </a:lnTo>
                  <a:lnTo>
                    <a:pt x="3898" y="1399"/>
                  </a:lnTo>
                  <a:lnTo>
                    <a:pt x="3871" y="1368"/>
                  </a:lnTo>
                  <a:lnTo>
                    <a:pt x="3846" y="1336"/>
                  </a:lnTo>
                  <a:lnTo>
                    <a:pt x="3820" y="1302"/>
                  </a:lnTo>
                  <a:lnTo>
                    <a:pt x="3755" y="1213"/>
                  </a:lnTo>
                  <a:lnTo>
                    <a:pt x="3689" y="1127"/>
                  </a:lnTo>
                  <a:lnTo>
                    <a:pt x="3623" y="1044"/>
                  </a:lnTo>
                  <a:lnTo>
                    <a:pt x="3559" y="963"/>
                  </a:lnTo>
                  <a:lnTo>
                    <a:pt x="3494" y="886"/>
                  </a:lnTo>
                  <a:lnTo>
                    <a:pt x="3430" y="813"/>
                  </a:lnTo>
                  <a:lnTo>
                    <a:pt x="3368" y="743"/>
                  </a:lnTo>
                  <a:lnTo>
                    <a:pt x="3307" y="679"/>
                  </a:lnTo>
                  <a:lnTo>
                    <a:pt x="3249" y="619"/>
                  </a:lnTo>
                  <a:lnTo>
                    <a:pt x="3192" y="563"/>
                  </a:lnTo>
                  <a:lnTo>
                    <a:pt x="3165" y="538"/>
                  </a:lnTo>
                  <a:lnTo>
                    <a:pt x="3138" y="514"/>
                  </a:lnTo>
                  <a:lnTo>
                    <a:pt x="3112" y="491"/>
                  </a:lnTo>
                  <a:lnTo>
                    <a:pt x="3086" y="470"/>
                  </a:lnTo>
                  <a:lnTo>
                    <a:pt x="3062" y="450"/>
                  </a:lnTo>
                  <a:lnTo>
                    <a:pt x="3039" y="432"/>
                  </a:lnTo>
                  <a:lnTo>
                    <a:pt x="3016" y="416"/>
                  </a:lnTo>
                  <a:lnTo>
                    <a:pt x="2993" y="401"/>
                  </a:lnTo>
                  <a:lnTo>
                    <a:pt x="2973" y="387"/>
                  </a:lnTo>
                  <a:lnTo>
                    <a:pt x="2952" y="375"/>
                  </a:lnTo>
                  <a:lnTo>
                    <a:pt x="2934" y="365"/>
                  </a:lnTo>
                  <a:lnTo>
                    <a:pt x="2916" y="356"/>
                  </a:lnTo>
                  <a:lnTo>
                    <a:pt x="2885" y="346"/>
                  </a:lnTo>
                  <a:lnTo>
                    <a:pt x="2856" y="336"/>
                  </a:lnTo>
                  <a:lnTo>
                    <a:pt x="2825" y="327"/>
                  </a:lnTo>
                  <a:lnTo>
                    <a:pt x="2794" y="321"/>
                  </a:lnTo>
                  <a:lnTo>
                    <a:pt x="2762" y="316"/>
                  </a:lnTo>
                  <a:lnTo>
                    <a:pt x="2731" y="311"/>
                  </a:lnTo>
                  <a:lnTo>
                    <a:pt x="2699" y="309"/>
                  </a:lnTo>
                  <a:lnTo>
                    <a:pt x="2666" y="309"/>
                  </a:lnTo>
                  <a:lnTo>
                    <a:pt x="2630" y="310"/>
                  </a:lnTo>
                  <a:lnTo>
                    <a:pt x="2594" y="312"/>
                  </a:lnTo>
                  <a:lnTo>
                    <a:pt x="2557" y="317"/>
                  </a:lnTo>
                  <a:lnTo>
                    <a:pt x="2521" y="323"/>
                  </a:lnTo>
                  <a:lnTo>
                    <a:pt x="2485" y="332"/>
                  </a:lnTo>
                  <a:lnTo>
                    <a:pt x="2448" y="341"/>
                  </a:lnTo>
                  <a:lnTo>
                    <a:pt x="2413" y="353"/>
                  </a:lnTo>
                  <a:lnTo>
                    <a:pt x="2377" y="366"/>
                  </a:lnTo>
                  <a:lnTo>
                    <a:pt x="2342" y="381"/>
                  </a:lnTo>
                  <a:lnTo>
                    <a:pt x="2306" y="397"/>
                  </a:lnTo>
                  <a:lnTo>
                    <a:pt x="2271" y="416"/>
                  </a:lnTo>
                  <a:lnTo>
                    <a:pt x="2237" y="435"/>
                  </a:lnTo>
                  <a:lnTo>
                    <a:pt x="2202" y="456"/>
                  </a:lnTo>
                  <a:lnTo>
                    <a:pt x="2169" y="478"/>
                  </a:lnTo>
                  <a:lnTo>
                    <a:pt x="2136" y="502"/>
                  </a:lnTo>
                  <a:lnTo>
                    <a:pt x="2103" y="528"/>
                  </a:lnTo>
                  <a:lnTo>
                    <a:pt x="2071" y="554"/>
                  </a:lnTo>
                  <a:lnTo>
                    <a:pt x="2039" y="582"/>
                  </a:lnTo>
                  <a:lnTo>
                    <a:pt x="2008" y="611"/>
                  </a:lnTo>
                  <a:lnTo>
                    <a:pt x="1978" y="642"/>
                  </a:lnTo>
                  <a:lnTo>
                    <a:pt x="1949" y="673"/>
                  </a:lnTo>
                  <a:lnTo>
                    <a:pt x="1920" y="707"/>
                  </a:lnTo>
                  <a:lnTo>
                    <a:pt x="1892" y="740"/>
                  </a:lnTo>
                  <a:lnTo>
                    <a:pt x="1866" y="775"/>
                  </a:lnTo>
                  <a:lnTo>
                    <a:pt x="1839" y="811"/>
                  </a:lnTo>
                  <a:lnTo>
                    <a:pt x="1814" y="849"/>
                  </a:lnTo>
                  <a:lnTo>
                    <a:pt x="1790" y="886"/>
                  </a:lnTo>
                  <a:lnTo>
                    <a:pt x="1768" y="926"/>
                  </a:lnTo>
                  <a:lnTo>
                    <a:pt x="1745" y="966"/>
                  </a:lnTo>
                  <a:lnTo>
                    <a:pt x="1724" y="1007"/>
                  </a:lnTo>
                  <a:lnTo>
                    <a:pt x="1705" y="1049"/>
                  </a:lnTo>
                  <a:lnTo>
                    <a:pt x="1687" y="1092"/>
                  </a:lnTo>
                  <a:lnTo>
                    <a:pt x="1665" y="1147"/>
                  </a:lnTo>
                  <a:lnTo>
                    <a:pt x="1646" y="1202"/>
                  </a:lnTo>
                  <a:lnTo>
                    <a:pt x="1630" y="1257"/>
                  </a:lnTo>
                  <a:lnTo>
                    <a:pt x="1614" y="1312"/>
                  </a:lnTo>
                  <a:lnTo>
                    <a:pt x="1603" y="1367"/>
                  </a:lnTo>
                  <a:lnTo>
                    <a:pt x="1593" y="1422"/>
                  </a:lnTo>
                  <a:lnTo>
                    <a:pt x="1585" y="1476"/>
                  </a:lnTo>
                  <a:lnTo>
                    <a:pt x="1579" y="1529"/>
                  </a:lnTo>
                  <a:lnTo>
                    <a:pt x="1576" y="1583"/>
                  </a:lnTo>
                  <a:lnTo>
                    <a:pt x="1574" y="1636"/>
                  </a:lnTo>
                  <a:lnTo>
                    <a:pt x="1576" y="1688"/>
                  </a:lnTo>
                  <a:lnTo>
                    <a:pt x="1578" y="1739"/>
                  </a:lnTo>
                  <a:lnTo>
                    <a:pt x="1583" y="1790"/>
                  </a:lnTo>
                  <a:lnTo>
                    <a:pt x="1591" y="1840"/>
                  </a:lnTo>
                  <a:lnTo>
                    <a:pt x="1599" y="1889"/>
                  </a:lnTo>
                  <a:lnTo>
                    <a:pt x="1610" y="1937"/>
                  </a:lnTo>
                  <a:lnTo>
                    <a:pt x="1623" y="1983"/>
                  </a:lnTo>
                  <a:lnTo>
                    <a:pt x="1638" y="2028"/>
                  </a:lnTo>
                  <a:lnTo>
                    <a:pt x="1655" y="2072"/>
                  </a:lnTo>
                  <a:lnTo>
                    <a:pt x="1674" y="2114"/>
                  </a:lnTo>
                  <a:lnTo>
                    <a:pt x="1694" y="2155"/>
                  </a:lnTo>
                  <a:lnTo>
                    <a:pt x="1717" y="2194"/>
                  </a:lnTo>
                  <a:lnTo>
                    <a:pt x="1742" y="2232"/>
                  </a:lnTo>
                  <a:lnTo>
                    <a:pt x="1768" y="2267"/>
                  </a:lnTo>
                  <a:lnTo>
                    <a:pt x="1796" y="2302"/>
                  </a:lnTo>
                  <a:lnTo>
                    <a:pt x="1826" y="2333"/>
                  </a:lnTo>
                  <a:lnTo>
                    <a:pt x="1857" y="2363"/>
                  </a:lnTo>
                  <a:lnTo>
                    <a:pt x="1891" y="2390"/>
                  </a:lnTo>
                  <a:lnTo>
                    <a:pt x="1926" y="2416"/>
                  </a:lnTo>
                  <a:lnTo>
                    <a:pt x="1963" y="2440"/>
                  </a:lnTo>
                  <a:lnTo>
                    <a:pt x="2001" y="2460"/>
                  </a:lnTo>
                  <a:lnTo>
                    <a:pt x="2041" y="2478"/>
                  </a:lnTo>
                  <a:lnTo>
                    <a:pt x="2051" y="2483"/>
                  </a:lnTo>
                  <a:lnTo>
                    <a:pt x="2062" y="2487"/>
                  </a:lnTo>
                  <a:lnTo>
                    <a:pt x="2074" y="2491"/>
                  </a:lnTo>
                  <a:lnTo>
                    <a:pt x="2086" y="2497"/>
                  </a:lnTo>
                  <a:lnTo>
                    <a:pt x="2105" y="2505"/>
                  </a:lnTo>
                  <a:lnTo>
                    <a:pt x="2125" y="2514"/>
                  </a:lnTo>
                  <a:lnTo>
                    <a:pt x="2146" y="2523"/>
                  </a:lnTo>
                  <a:lnTo>
                    <a:pt x="2168" y="2532"/>
                  </a:lnTo>
                  <a:lnTo>
                    <a:pt x="2191" y="2542"/>
                  </a:lnTo>
                  <a:lnTo>
                    <a:pt x="2214" y="2552"/>
                  </a:lnTo>
                  <a:lnTo>
                    <a:pt x="2238" y="2562"/>
                  </a:lnTo>
                  <a:lnTo>
                    <a:pt x="2263" y="2573"/>
                  </a:lnTo>
                  <a:lnTo>
                    <a:pt x="2295" y="2587"/>
                  </a:lnTo>
                  <a:lnTo>
                    <a:pt x="2328" y="2601"/>
                  </a:lnTo>
                  <a:lnTo>
                    <a:pt x="2362" y="2616"/>
                  </a:lnTo>
                  <a:lnTo>
                    <a:pt x="2397" y="2631"/>
                  </a:lnTo>
                  <a:lnTo>
                    <a:pt x="2433" y="2648"/>
                  </a:lnTo>
                  <a:lnTo>
                    <a:pt x="2470" y="2664"/>
                  </a:lnTo>
                  <a:lnTo>
                    <a:pt x="2508" y="2680"/>
                  </a:lnTo>
                  <a:lnTo>
                    <a:pt x="2547" y="2696"/>
                  </a:lnTo>
                  <a:lnTo>
                    <a:pt x="2570" y="2706"/>
                  </a:lnTo>
                  <a:lnTo>
                    <a:pt x="2594" y="2716"/>
                  </a:lnTo>
                  <a:lnTo>
                    <a:pt x="2619" y="2726"/>
                  </a:lnTo>
                  <a:lnTo>
                    <a:pt x="2643" y="2737"/>
                  </a:lnTo>
                  <a:lnTo>
                    <a:pt x="2667" y="2747"/>
                  </a:lnTo>
                  <a:lnTo>
                    <a:pt x="2692" y="2757"/>
                  </a:lnTo>
                  <a:lnTo>
                    <a:pt x="2717" y="2767"/>
                  </a:lnTo>
                  <a:lnTo>
                    <a:pt x="2743" y="2778"/>
                  </a:lnTo>
                  <a:lnTo>
                    <a:pt x="2744" y="2778"/>
                  </a:lnTo>
                  <a:lnTo>
                    <a:pt x="2745" y="2779"/>
                  </a:lnTo>
                  <a:lnTo>
                    <a:pt x="2745" y="2779"/>
                  </a:lnTo>
                  <a:lnTo>
                    <a:pt x="2745" y="2779"/>
                  </a:lnTo>
                  <a:lnTo>
                    <a:pt x="2781" y="2794"/>
                  </a:lnTo>
                  <a:lnTo>
                    <a:pt x="2814" y="2811"/>
                  </a:lnTo>
                  <a:lnTo>
                    <a:pt x="2846" y="2830"/>
                  </a:lnTo>
                  <a:lnTo>
                    <a:pt x="2877" y="2849"/>
                  </a:lnTo>
                  <a:lnTo>
                    <a:pt x="2905" y="2869"/>
                  </a:lnTo>
                  <a:lnTo>
                    <a:pt x="2931" y="2891"/>
                  </a:lnTo>
                  <a:lnTo>
                    <a:pt x="2944" y="2903"/>
                  </a:lnTo>
                  <a:lnTo>
                    <a:pt x="2955" y="2915"/>
                  </a:lnTo>
                  <a:lnTo>
                    <a:pt x="2967" y="2926"/>
                  </a:lnTo>
                  <a:lnTo>
                    <a:pt x="2978" y="2938"/>
                  </a:lnTo>
                  <a:lnTo>
                    <a:pt x="2989" y="2951"/>
                  </a:lnTo>
                  <a:lnTo>
                    <a:pt x="2999" y="2964"/>
                  </a:lnTo>
                  <a:lnTo>
                    <a:pt x="3008" y="2977"/>
                  </a:lnTo>
                  <a:lnTo>
                    <a:pt x="3017" y="2990"/>
                  </a:lnTo>
                  <a:lnTo>
                    <a:pt x="3026" y="3004"/>
                  </a:lnTo>
                  <a:lnTo>
                    <a:pt x="3033" y="3018"/>
                  </a:lnTo>
                  <a:lnTo>
                    <a:pt x="3041" y="3032"/>
                  </a:lnTo>
                  <a:lnTo>
                    <a:pt x="3048" y="3046"/>
                  </a:lnTo>
                  <a:lnTo>
                    <a:pt x="3055" y="3061"/>
                  </a:lnTo>
                  <a:lnTo>
                    <a:pt x="3061" y="3076"/>
                  </a:lnTo>
                  <a:lnTo>
                    <a:pt x="3067" y="3091"/>
                  </a:lnTo>
                  <a:lnTo>
                    <a:pt x="3071" y="3106"/>
                  </a:lnTo>
                  <a:lnTo>
                    <a:pt x="3075" y="3121"/>
                  </a:lnTo>
                  <a:lnTo>
                    <a:pt x="3080" y="3138"/>
                  </a:lnTo>
                  <a:lnTo>
                    <a:pt x="3083" y="3154"/>
                  </a:lnTo>
                  <a:lnTo>
                    <a:pt x="3085" y="3170"/>
                  </a:lnTo>
                  <a:lnTo>
                    <a:pt x="3088" y="3191"/>
                  </a:lnTo>
                  <a:lnTo>
                    <a:pt x="3089" y="3212"/>
                  </a:lnTo>
                  <a:lnTo>
                    <a:pt x="3090" y="3233"/>
                  </a:lnTo>
                  <a:lnTo>
                    <a:pt x="3090" y="3256"/>
                  </a:lnTo>
                  <a:lnTo>
                    <a:pt x="3089" y="3278"/>
                  </a:lnTo>
                  <a:lnTo>
                    <a:pt x="3087" y="3299"/>
                  </a:lnTo>
                  <a:lnTo>
                    <a:pt x="3084" y="3321"/>
                  </a:lnTo>
                  <a:lnTo>
                    <a:pt x="3081" y="3343"/>
                  </a:lnTo>
                  <a:lnTo>
                    <a:pt x="3075" y="3365"/>
                  </a:lnTo>
                  <a:lnTo>
                    <a:pt x="3070" y="3387"/>
                  </a:lnTo>
                  <a:lnTo>
                    <a:pt x="3063" y="3409"/>
                  </a:lnTo>
                  <a:lnTo>
                    <a:pt x="3056" y="3432"/>
                  </a:lnTo>
                  <a:lnTo>
                    <a:pt x="3047" y="3454"/>
                  </a:lnTo>
                  <a:lnTo>
                    <a:pt x="3037" y="3476"/>
                  </a:lnTo>
                  <a:lnTo>
                    <a:pt x="3028" y="3498"/>
                  </a:lnTo>
                  <a:lnTo>
                    <a:pt x="3017" y="3520"/>
                  </a:lnTo>
                  <a:lnTo>
                    <a:pt x="3005" y="3543"/>
                  </a:lnTo>
                  <a:lnTo>
                    <a:pt x="2992" y="3565"/>
                  </a:lnTo>
                  <a:lnTo>
                    <a:pt x="2978" y="3587"/>
                  </a:lnTo>
                  <a:lnTo>
                    <a:pt x="2964" y="3608"/>
                  </a:lnTo>
                  <a:lnTo>
                    <a:pt x="2948" y="3631"/>
                  </a:lnTo>
                  <a:lnTo>
                    <a:pt x="2932" y="3652"/>
                  </a:lnTo>
                  <a:lnTo>
                    <a:pt x="2916" y="3674"/>
                  </a:lnTo>
                  <a:lnTo>
                    <a:pt x="2897" y="3696"/>
                  </a:lnTo>
                  <a:lnTo>
                    <a:pt x="2879" y="3717"/>
                  </a:lnTo>
                  <a:lnTo>
                    <a:pt x="2859" y="3739"/>
                  </a:lnTo>
                  <a:lnTo>
                    <a:pt x="2839" y="3760"/>
                  </a:lnTo>
                  <a:lnTo>
                    <a:pt x="2817" y="3781"/>
                  </a:lnTo>
                  <a:lnTo>
                    <a:pt x="2796" y="3801"/>
                  </a:lnTo>
                  <a:lnTo>
                    <a:pt x="2773" y="3823"/>
                  </a:lnTo>
                  <a:lnTo>
                    <a:pt x="2749" y="3843"/>
                  </a:lnTo>
                  <a:lnTo>
                    <a:pt x="2726" y="3863"/>
                  </a:lnTo>
                  <a:lnTo>
                    <a:pt x="2621" y="3948"/>
                  </a:lnTo>
                  <a:lnTo>
                    <a:pt x="2516" y="4031"/>
                  </a:lnTo>
                  <a:lnTo>
                    <a:pt x="2412" y="4113"/>
                  </a:lnTo>
                  <a:lnTo>
                    <a:pt x="2305" y="4195"/>
                  </a:lnTo>
                  <a:lnTo>
                    <a:pt x="2198" y="4276"/>
                  </a:lnTo>
                  <a:lnTo>
                    <a:pt x="2090" y="4356"/>
                  </a:lnTo>
                  <a:lnTo>
                    <a:pt x="1982" y="4434"/>
                  </a:lnTo>
                  <a:lnTo>
                    <a:pt x="1873" y="4513"/>
                  </a:lnTo>
                  <a:lnTo>
                    <a:pt x="1763" y="4590"/>
                  </a:lnTo>
                  <a:lnTo>
                    <a:pt x="1653" y="4666"/>
                  </a:lnTo>
                  <a:lnTo>
                    <a:pt x="1543" y="4741"/>
                  </a:lnTo>
                  <a:lnTo>
                    <a:pt x="1432" y="4815"/>
                  </a:lnTo>
                  <a:lnTo>
                    <a:pt x="1320" y="4888"/>
                  </a:lnTo>
                  <a:lnTo>
                    <a:pt x="1208" y="4960"/>
                  </a:lnTo>
                  <a:lnTo>
                    <a:pt x="1094" y="5031"/>
                  </a:lnTo>
                  <a:lnTo>
                    <a:pt x="982" y="5101"/>
                  </a:lnTo>
                  <a:lnTo>
                    <a:pt x="897" y="5149"/>
                  </a:lnTo>
                  <a:lnTo>
                    <a:pt x="0" y="5682"/>
                  </a:lnTo>
                  <a:lnTo>
                    <a:pt x="148" y="5824"/>
                  </a:lnTo>
                  <a:lnTo>
                    <a:pt x="299" y="5964"/>
                  </a:lnTo>
                  <a:lnTo>
                    <a:pt x="455" y="6099"/>
                  </a:lnTo>
                  <a:lnTo>
                    <a:pt x="612" y="6231"/>
                  </a:lnTo>
                  <a:lnTo>
                    <a:pt x="773" y="6358"/>
                  </a:lnTo>
                  <a:lnTo>
                    <a:pt x="937" y="6483"/>
                  </a:lnTo>
                  <a:lnTo>
                    <a:pt x="1104" y="6604"/>
                  </a:lnTo>
                  <a:lnTo>
                    <a:pt x="1273" y="6720"/>
                  </a:lnTo>
                  <a:lnTo>
                    <a:pt x="1446" y="6832"/>
                  </a:lnTo>
                  <a:lnTo>
                    <a:pt x="1622" y="6941"/>
                  </a:lnTo>
                  <a:lnTo>
                    <a:pt x="1801" y="7045"/>
                  </a:lnTo>
                  <a:lnTo>
                    <a:pt x="1982" y="7146"/>
                  </a:lnTo>
                  <a:lnTo>
                    <a:pt x="2166" y="7241"/>
                  </a:lnTo>
                  <a:lnTo>
                    <a:pt x="2352" y="7333"/>
                  </a:lnTo>
                  <a:lnTo>
                    <a:pt x="2541" y="7420"/>
                  </a:lnTo>
                  <a:lnTo>
                    <a:pt x="2732" y="7503"/>
                  </a:lnTo>
                  <a:lnTo>
                    <a:pt x="2925" y="7582"/>
                  </a:lnTo>
                  <a:lnTo>
                    <a:pt x="3122" y="7655"/>
                  </a:lnTo>
                  <a:lnTo>
                    <a:pt x="3319" y="7725"/>
                  </a:lnTo>
                  <a:lnTo>
                    <a:pt x="3520" y="7789"/>
                  </a:lnTo>
                  <a:lnTo>
                    <a:pt x="3723" y="7849"/>
                  </a:lnTo>
                  <a:lnTo>
                    <a:pt x="3926" y="7904"/>
                  </a:lnTo>
                  <a:lnTo>
                    <a:pt x="4132" y="7953"/>
                  </a:lnTo>
                  <a:lnTo>
                    <a:pt x="4342" y="7999"/>
                  </a:lnTo>
                  <a:lnTo>
                    <a:pt x="4551" y="8039"/>
                  </a:lnTo>
                  <a:lnTo>
                    <a:pt x="4764" y="8073"/>
                  </a:lnTo>
                  <a:lnTo>
                    <a:pt x="4977" y="8103"/>
                  </a:lnTo>
                  <a:lnTo>
                    <a:pt x="5192" y="8127"/>
                  </a:lnTo>
                  <a:lnTo>
                    <a:pt x="5409" y="8146"/>
                  </a:lnTo>
                  <a:lnTo>
                    <a:pt x="5627" y="8160"/>
                  </a:lnTo>
                  <a:lnTo>
                    <a:pt x="5847" y="8168"/>
                  </a:lnTo>
                  <a:lnTo>
                    <a:pt x="6068" y="8171"/>
                  </a:lnTo>
                  <a:lnTo>
                    <a:pt x="6273" y="8169"/>
                  </a:lnTo>
                  <a:lnTo>
                    <a:pt x="6476" y="8161"/>
                  </a:lnTo>
                  <a:lnTo>
                    <a:pt x="6679" y="8149"/>
                  </a:lnTo>
                  <a:lnTo>
                    <a:pt x="6879" y="8133"/>
                  </a:lnTo>
                  <a:lnTo>
                    <a:pt x="7079" y="8113"/>
                  </a:lnTo>
                  <a:lnTo>
                    <a:pt x="7277" y="8087"/>
                  </a:lnTo>
                  <a:lnTo>
                    <a:pt x="7474" y="8057"/>
                  </a:lnTo>
                  <a:lnTo>
                    <a:pt x="7670" y="8022"/>
                  </a:lnTo>
                  <a:lnTo>
                    <a:pt x="7863" y="7985"/>
                  </a:lnTo>
                  <a:lnTo>
                    <a:pt x="8055" y="7942"/>
                  </a:lnTo>
                  <a:lnTo>
                    <a:pt x="8246" y="7894"/>
                  </a:lnTo>
                  <a:lnTo>
                    <a:pt x="8435" y="7842"/>
                  </a:lnTo>
                  <a:lnTo>
                    <a:pt x="8623" y="7788"/>
                  </a:lnTo>
                  <a:lnTo>
                    <a:pt x="8808" y="7727"/>
                  </a:lnTo>
                  <a:lnTo>
                    <a:pt x="8992" y="7664"/>
                  </a:lnTo>
                  <a:lnTo>
                    <a:pt x="9173" y="7596"/>
                  </a:lnTo>
                  <a:lnTo>
                    <a:pt x="9352" y="7525"/>
                  </a:lnTo>
                  <a:lnTo>
                    <a:pt x="9530" y="7449"/>
                  </a:lnTo>
                  <a:lnTo>
                    <a:pt x="9706" y="7370"/>
                  </a:lnTo>
                  <a:lnTo>
                    <a:pt x="9880" y="7287"/>
                  </a:lnTo>
                  <a:lnTo>
                    <a:pt x="10050" y="7201"/>
                  </a:lnTo>
                  <a:lnTo>
                    <a:pt x="10220" y="7110"/>
                  </a:lnTo>
                  <a:lnTo>
                    <a:pt x="10387" y="7016"/>
                  </a:lnTo>
                  <a:lnTo>
                    <a:pt x="10551" y="6918"/>
                  </a:lnTo>
                  <a:lnTo>
                    <a:pt x="10714" y="6817"/>
                  </a:lnTo>
                  <a:lnTo>
                    <a:pt x="10873" y="6713"/>
                  </a:lnTo>
                  <a:lnTo>
                    <a:pt x="11030" y="6605"/>
                  </a:lnTo>
                  <a:lnTo>
                    <a:pt x="11185" y="6493"/>
                  </a:lnTo>
                  <a:lnTo>
                    <a:pt x="11337" y="6379"/>
                  </a:lnTo>
                  <a:lnTo>
                    <a:pt x="11486" y="6261"/>
                  </a:lnTo>
                  <a:lnTo>
                    <a:pt x="11633" y="6140"/>
                  </a:lnTo>
                  <a:lnTo>
                    <a:pt x="11777" y="6016"/>
                  </a:lnTo>
                  <a:lnTo>
                    <a:pt x="11169" y="5071"/>
                  </a:lnTo>
                  <a:lnTo>
                    <a:pt x="11100" y="4959"/>
                  </a:lnTo>
                  <a:lnTo>
                    <a:pt x="11029" y="4847"/>
                  </a:lnTo>
                  <a:lnTo>
                    <a:pt x="10957" y="4736"/>
                  </a:lnTo>
                  <a:lnTo>
                    <a:pt x="10885" y="4625"/>
                  </a:lnTo>
                  <a:lnTo>
                    <a:pt x="10811" y="4515"/>
                  </a:lnTo>
                  <a:lnTo>
                    <a:pt x="10736" y="4406"/>
                  </a:lnTo>
                  <a:lnTo>
                    <a:pt x="10661" y="4298"/>
                  </a:lnTo>
                  <a:lnTo>
                    <a:pt x="10585" y="4189"/>
                  </a:lnTo>
                  <a:lnTo>
                    <a:pt x="10508" y="4081"/>
                  </a:lnTo>
                  <a:lnTo>
                    <a:pt x="10429" y="3975"/>
                  </a:lnTo>
                  <a:lnTo>
                    <a:pt x="10350" y="3869"/>
                  </a:lnTo>
                  <a:lnTo>
                    <a:pt x="10270" y="3763"/>
                  </a:lnTo>
                  <a:lnTo>
                    <a:pt x="10189" y="3659"/>
                  </a:lnTo>
                  <a:lnTo>
                    <a:pt x="10107" y="3554"/>
                  </a:lnTo>
                  <a:lnTo>
                    <a:pt x="10025" y="3451"/>
                  </a:lnTo>
                  <a:lnTo>
                    <a:pt x="9942" y="334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C367790-A36F-4894-8776-548C49E413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20521" y="5081153"/>
              <a:ext cx="365760" cy="365760"/>
            </a:xfrm>
            <a:custGeom>
              <a:avLst/>
              <a:gdLst>
                <a:gd name="connsiteX0" fmla="*/ 22503 w 164592"/>
                <a:gd name="connsiteY0" fmla="*/ 138875 h 164592"/>
                <a:gd name="connsiteX1" fmla="*/ 73938 w 164592"/>
                <a:gd name="connsiteY1" fmla="*/ 138875 h 164592"/>
                <a:gd name="connsiteX2" fmla="*/ 77152 w 164592"/>
                <a:gd name="connsiteY2" fmla="*/ 142090 h 164592"/>
                <a:gd name="connsiteX3" fmla="*/ 73938 w 164592"/>
                <a:gd name="connsiteY3" fmla="*/ 145304 h 164592"/>
                <a:gd name="connsiteX4" fmla="*/ 22503 w 164592"/>
                <a:gd name="connsiteY4" fmla="*/ 145304 h 164592"/>
                <a:gd name="connsiteX5" fmla="*/ 19288 w 164592"/>
                <a:gd name="connsiteY5" fmla="*/ 142090 h 164592"/>
                <a:gd name="connsiteX6" fmla="*/ 22503 w 164592"/>
                <a:gd name="connsiteY6" fmla="*/ 138875 h 164592"/>
                <a:gd name="connsiteX7" fmla="*/ 90011 w 164592"/>
                <a:gd name="connsiteY7" fmla="*/ 129230 h 164592"/>
                <a:gd name="connsiteX8" fmla="*/ 90011 w 164592"/>
                <a:gd name="connsiteY8" fmla="*/ 153062 h 164592"/>
                <a:gd name="connsiteX9" fmla="*/ 111677 w 164592"/>
                <a:gd name="connsiteY9" fmla="*/ 129230 h 164592"/>
                <a:gd name="connsiteX10" fmla="*/ 22503 w 164592"/>
                <a:gd name="connsiteY10" fmla="*/ 122801 h 164592"/>
                <a:gd name="connsiteX11" fmla="*/ 73938 w 164592"/>
                <a:gd name="connsiteY11" fmla="*/ 122801 h 164592"/>
                <a:gd name="connsiteX12" fmla="*/ 77152 w 164592"/>
                <a:gd name="connsiteY12" fmla="*/ 126016 h 164592"/>
                <a:gd name="connsiteX13" fmla="*/ 73938 w 164592"/>
                <a:gd name="connsiteY13" fmla="*/ 129230 h 164592"/>
                <a:gd name="connsiteX14" fmla="*/ 22503 w 164592"/>
                <a:gd name="connsiteY14" fmla="*/ 129230 h 164592"/>
                <a:gd name="connsiteX15" fmla="*/ 19288 w 164592"/>
                <a:gd name="connsiteY15" fmla="*/ 126016 h 164592"/>
                <a:gd name="connsiteX16" fmla="*/ 22503 w 164592"/>
                <a:gd name="connsiteY16" fmla="*/ 122801 h 164592"/>
                <a:gd name="connsiteX17" fmla="*/ 35362 w 164592"/>
                <a:gd name="connsiteY17" fmla="*/ 106728 h 164592"/>
                <a:gd name="connsiteX18" fmla="*/ 99655 w 164592"/>
                <a:gd name="connsiteY18" fmla="*/ 106728 h 164592"/>
                <a:gd name="connsiteX19" fmla="*/ 102870 w 164592"/>
                <a:gd name="connsiteY19" fmla="*/ 109943 h 164592"/>
                <a:gd name="connsiteX20" fmla="*/ 99655 w 164592"/>
                <a:gd name="connsiteY20" fmla="*/ 113157 h 164592"/>
                <a:gd name="connsiteX21" fmla="*/ 35362 w 164592"/>
                <a:gd name="connsiteY21" fmla="*/ 113157 h 164592"/>
                <a:gd name="connsiteX22" fmla="*/ 32147 w 164592"/>
                <a:gd name="connsiteY22" fmla="*/ 109943 h 164592"/>
                <a:gd name="connsiteX23" fmla="*/ 35362 w 164592"/>
                <a:gd name="connsiteY23" fmla="*/ 106728 h 164592"/>
                <a:gd name="connsiteX24" fmla="*/ 22503 w 164592"/>
                <a:gd name="connsiteY24" fmla="*/ 106728 h 164592"/>
                <a:gd name="connsiteX25" fmla="*/ 25717 w 164592"/>
                <a:gd name="connsiteY25" fmla="*/ 109943 h 164592"/>
                <a:gd name="connsiteX26" fmla="*/ 22503 w 164592"/>
                <a:gd name="connsiteY26" fmla="*/ 113157 h 164592"/>
                <a:gd name="connsiteX27" fmla="*/ 19288 w 164592"/>
                <a:gd name="connsiteY27" fmla="*/ 109943 h 164592"/>
                <a:gd name="connsiteX28" fmla="*/ 22503 w 164592"/>
                <a:gd name="connsiteY28" fmla="*/ 106728 h 164592"/>
                <a:gd name="connsiteX29" fmla="*/ 61080 w 164592"/>
                <a:gd name="connsiteY29" fmla="*/ 50149 h 164592"/>
                <a:gd name="connsiteX30" fmla="*/ 54649 w 164592"/>
                <a:gd name="connsiteY30" fmla="*/ 56579 h 164592"/>
                <a:gd name="connsiteX31" fmla="*/ 61080 w 164592"/>
                <a:gd name="connsiteY31" fmla="*/ 63009 h 164592"/>
                <a:gd name="connsiteX32" fmla="*/ 67509 w 164592"/>
                <a:gd name="connsiteY32" fmla="*/ 56579 h 164592"/>
                <a:gd name="connsiteX33" fmla="*/ 61080 w 164592"/>
                <a:gd name="connsiteY33" fmla="*/ 50149 h 164592"/>
                <a:gd name="connsiteX34" fmla="*/ 61080 w 164592"/>
                <a:gd name="connsiteY34" fmla="*/ 43720 h 164592"/>
                <a:gd name="connsiteX35" fmla="*/ 73939 w 164592"/>
                <a:gd name="connsiteY35" fmla="*/ 56579 h 164592"/>
                <a:gd name="connsiteX36" fmla="*/ 61080 w 164592"/>
                <a:gd name="connsiteY36" fmla="*/ 69439 h 164592"/>
                <a:gd name="connsiteX37" fmla="*/ 48220 w 164592"/>
                <a:gd name="connsiteY37" fmla="*/ 56579 h 164592"/>
                <a:gd name="connsiteX38" fmla="*/ 61080 w 164592"/>
                <a:gd name="connsiteY38" fmla="*/ 43720 h 164592"/>
                <a:gd name="connsiteX39" fmla="*/ 57865 w 164592"/>
                <a:gd name="connsiteY39" fmla="*/ 27646 h 164592"/>
                <a:gd name="connsiteX40" fmla="*/ 57865 w 164592"/>
                <a:gd name="connsiteY40" fmla="*/ 35124 h 164592"/>
                <a:gd name="connsiteX41" fmla="*/ 55577 w 164592"/>
                <a:gd name="connsiteY41" fmla="*/ 38202 h 164592"/>
                <a:gd name="connsiteX42" fmla="*/ 47881 w 164592"/>
                <a:gd name="connsiteY42" fmla="*/ 42600 h 164592"/>
                <a:gd name="connsiteX43" fmla="*/ 44067 w 164592"/>
                <a:gd name="connsiteY43" fmla="*/ 43045 h 164592"/>
                <a:gd name="connsiteX44" fmla="*/ 37631 w 164592"/>
                <a:gd name="connsiteY44" fmla="*/ 39330 h 164592"/>
                <a:gd name="connsiteX45" fmla="*/ 34416 w 164592"/>
                <a:gd name="connsiteY45" fmla="*/ 44896 h 164592"/>
                <a:gd name="connsiteX46" fmla="*/ 40847 w 164592"/>
                <a:gd name="connsiteY46" fmla="*/ 48610 h 164592"/>
                <a:gd name="connsiteX47" fmla="*/ 42366 w 164592"/>
                <a:gd name="connsiteY47" fmla="*/ 52139 h 164592"/>
                <a:gd name="connsiteX48" fmla="*/ 42366 w 164592"/>
                <a:gd name="connsiteY48" fmla="*/ 61020 h 164592"/>
                <a:gd name="connsiteX49" fmla="*/ 40847 w 164592"/>
                <a:gd name="connsiteY49" fmla="*/ 64547 h 164592"/>
                <a:gd name="connsiteX50" fmla="*/ 34416 w 164592"/>
                <a:gd name="connsiteY50" fmla="*/ 68261 h 164592"/>
                <a:gd name="connsiteX51" fmla="*/ 37631 w 164592"/>
                <a:gd name="connsiteY51" fmla="*/ 73829 h 164592"/>
                <a:gd name="connsiteX52" fmla="*/ 44067 w 164592"/>
                <a:gd name="connsiteY52" fmla="*/ 70112 h 164592"/>
                <a:gd name="connsiteX53" fmla="*/ 47881 w 164592"/>
                <a:gd name="connsiteY53" fmla="*/ 70557 h 164592"/>
                <a:gd name="connsiteX54" fmla="*/ 55580 w 164592"/>
                <a:gd name="connsiteY54" fmla="*/ 74955 h 164592"/>
                <a:gd name="connsiteX55" fmla="*/ 57865 w 164592"/>
                <a:gd name="connsiteY55" fmla="*/ 78033 h 164592"/>
                <a:gd name="connsiteX56" fmla="*/ 57865 w 164592"/>
                <a:gd name="connsiteY56" fmla="*/ 85511 h 164592"/>
                <a:gd name="connsiteX57" fmla="*/ 64295 w 164592"/>
                <a:gd name="connsiteY57" fmla="*/ 85511 h 164592"/>
                <a:gd name="connsiteX58" fmla="*/ 64295 w 164592"/>
                <a:gd name="connsiteY58" fmla="*/ 78034 h 164592"/>
                <a:gd name="connsiteX59" fmla="*/ 66583 w 164592"/>
                <a:gd name="connsiteY59" fmla="*/ 74955 h 164592"/>
                <a:gd name="connsiteX60" fmla="*/ 74278 w 164592"/>
                <a:gd name="connsiteY60" fmla="*/ 70559 h 164592"/>
                <a:gd name="connsiteX61" fmla="*/ 78093 w 164592"/>
                <a:gd name="connsiteY61" fmla="*/ 70113 h 164592"/>
                <a:gd name="connsiteX62" fmla="*/ 84528 w 164592"/>
                <a:gd name="connsiteY62" fmla="*/ 73829 h 164592"/>
                <a:gd name="connsiteX63" fmla="*/ 87743 w 164592"/>
                <a:gd name="connsiteY63" fmla="*/ 68261 h 164592"/>
                <a:gd name="connsiteX64" fmla="*/ 81314 w 164592"/>
                <a:gd name="connsiteY64" fmla="*/ 64547 h 164592"/>
                <a:gd name="connsiteX65" fmla="*/ 79794 w 164592"/>
                <a:gd name="connsiteY65" fmla="*/ 61019 h 164592"/>
                <a:gd name="connsiteX66" fmla="*/ 80368 w 164592"/>
                <a:gd name="connsiteY66" fmla="*/ 56579 h 164592"/>
                <a:gd name="connsiteX67" fmla="*/ 79794 w 164592"/>
                <a:gd name="connsiteY67" fmla="*/ 52138 h 164592"/>
                <a:gd name="connsiteX68" fmla="*/ 81314 w 164592"/>
                <a:gd name="connsiteY68" fmla="*/ 48610 h 164592"/>
                <a:gd name="connsiteX69" fmla="*/ 87743 w 164592"/>
                <a:gd name="connsiteY69" fmla="*/ 44896 h 164592"/>
                <a:gd name="connsiteX70" fmla="*/ 84528 w 164592"/>
                <a:gd name="connsiteY70" fmla="*/ 39329 h 164592"/>
                <a:gd name="connsiteX71" fmla="*/ 78093 w 164592"/>
                <a:gd name="connsiteY71" fmla="*/ 43045 h 164592"/>
                <a:gd name="connsiteX72" fmla="*/ 74278 w 164592"/>
                <a:gd name="connsiteY72" fmla="*/ 42599 h 164592"/>
                <a:gd name="connsiteX73" fmla="*/ 66583 w 164592"/>
                <a:gd name="connsiteY73" fmla="*/ 38202 h 164592"/>
                <a:gd name="connsiteX74" fmla="*/ 64295 w 164592"/>
                <a:gd name="connsiteY74" fmla="*/ 35124 h 164592"/>
                <a:gd name="connsiteX75" fmla="*/ 64295 w 164592"/>
                <a:gd name="connsiteY75" fmla="*/ 27646 h 164592"/>
                <a:gd name="connsiteX76" fmla="*/ 54651 w 164592"/>
                <a:gd name="connsiteY76" fmla="*/ 21217 h 164592"/>
                <a:gd name="connsiteX77" fmla="*/ 67509 w 164592"/>
                <a:gd name="connsiteY77" fmla="*/ 21217 h 164592"/>
                <a:gd name="connsiteX78" fmla="*/ 70724 w 164592"/>
                <a:gd name="connsiteY78" fmla="*/ 24432 h 164592"/>
                <a:gd name="connsiteX79" fmla="*/ 70724 w 164592"/>
                <a:gd name="connsiteY79" fmla="*/ 32845 h 164592"/>
                <a:gd name="connsiteX80" fmla="*/ 76844 w 164592"/>
                <a:gd name="connsiteY80" fmla="*/ 36341 h 164592"/>
                <a:gd name="connsiteX81" fmla="*/ 84098 w 164592"/>
                <a:gd name="connsiteY81" fmla="*/ 32153 h 164592"/>
                <a:gd name="connsiteX82" fmla="*/ 86536 w 164592"/>
                <a:gd name="connsiteY82" fmla="*/ 31832 h 164592"/>
                <a:gd name="connsiteX83" fmla="*/ 88489 w 164592"/>
                <a:gd name="connsiteY83" fmla="*/ 33330 h 164592"/>
                <a:gd name="connsiteX84" fmla="*/ 94918 w 164592"/>
                <a:gd name="connsiteY84" fmla="*/ 44466 h 164592"/>
                <a:gd name="connsiteX85" fmla="*/ 93742 w 164592"/>
                <a:gd name="connsiteY85" fmla="*/ 48857 h 164592"/>
                <a:gd name="connsiteX86" fmla="*/ 86517 w 164592"/>
                <a:gd name="connsiteY86" fmla="*/ 53029 h 164592"/>
                <a:gd name="connsiteX87" fmla="*/ 86797 w 164592"/>
                <a:gd name="connsiteY87" fmla="*/ 56579 h 164592"/>
                <a:gd name="connsiteX88" fmla="*/ 86517 w 164592"/>
                <a:gd name="connsiteY88" fmla="*/ 60129 h 164592"/>
                <a:gd name="connsiteX89" fmla="*/ 93742 w 164592"/>
                <a:gd name="connsiteY89" fmla="*/ 64300 h 164592"/>
                <a:gd name="connsiteX90" fmla="*/ 94918 w 164592"/>
                <a:gd name="connsiteY90" fmla="*/ 68692 h 164592"/>
                <a:gd name="connsiteX91" fmla="*/ 88489 w 164592"/>
                <a:gd name="connsiteY91" fmla="*/ 79827 h 164592"/>
                <a:gd name="connsiteX92" fmla="*/ 86536 w 164592"/>
                <a:gd name="connsiteY92" fmla="*/ 81325 h 164592"/>
                <a:gd name="connsiteX93" fmla="*/ 84098 w 164592"/>
                <a:gd name="connsiteY93" fmla="*/ 81004 h 164592"/>
                <a:gd name="connsiteX94" fmla="*/ 76843 w 164592"/>
                <a:gd name="connsiteY94" fmla="*/ 76816 h 164592"/>
                <a:gd name="connsiteX95" fmla="*/ 70724 w 164592"/>
                <a:gd name="connsiteY95" fmla="*/ 80311 h 164592"/>
                <a:gd name="connsiteX96" fmla="*/ 70724 w 164592"/>
                <a:gd name="connsiteY96" fmla="*/ 88725 h 164592"/>
                <a:gd name="connsiteX97" fmla="*/ 67509 w 164592"/>
                <a:gd name="connsiteY97" fmla="*/ 91940 h 164592"/>
                <a:gd name="connsiteX98" fmla="*/ 54651 w 164592"/>
                <a:gd name="connsiteY98" fmla="*/ 91940 h 164592"/>
                <a:gd name="connsiteX99" fmla="*/ 51436 w 164592"/>
                <a:gd name="connsiteY99" fmla="*/ 88725 h 164592"/>
                <a:gd name="connsiteX100" fmla="*/ 51436 w 164592"/>
                <a:gd name="connsiteY100" fmla="*/ 80306 h 164592"/>
                <a:gd name="connsiteX101" fmla="*/ 45321 w 164592"/>
                <a:gd name="connsiteY101" fmla="*/ 76813 h 164592"/>
                <a:gd name="connsiteX102" fmla="*/ 38061 w 164592"/>
                <a:gd name="connsiteY102" fmla="*/ 81004 h 164592"/>
                <a:gd name="connsiteX103" fmla="*/ 35623 w 164592"/>
                <a:gd name="connsiteY103" fmla="*/ 81325 h 164592"/>
                <a:gd name="connsiteX104" fmla="*/ 33670 w 164592"/>
                <a:gd name="connsiteY104" fmla="*/ 79827 h 164592"/>
                <a:gd name="connsiteX105" fmla="*/ 27241 w 164592"/>
                <a:gd name="connsiteY105" fmla="*/ 68692 h 164592"/>
                <a:gd name="connsiteX106" fmla="*/ 28417 w 164592"/>
                <a:gd name="connsiteY106" fmla="*/ 64300 h 164592"/>
                <a:gd name="connsiteX107" fmla="*/ 35640 w 164592"/>
                <a:gd name="connsiteY107" fmla="*/ 60130 h 164592"/>
                <a:gd name="connsiteX108" fmla="*/ 35640 w 164592"/>
                <a:gd name="connsiteY108" fmla="*/ 53027 h 164592"/>
                <a:gd name="connsiteX109" fmla="*/ 28417 w 164592"/>
                <a:gd name="connsiteY109" fmla="*/ 48857 h 164592"/>
                <a:gd name="connsiteX110" fmla="*/ 27241 w 164592"/>
                <a:gd name="connsiteY110" fmla="*/ 44466 h 164592"/>
                <a:gd name="connsiteX111" fmla="*/ 33670 w 164592"/>
                <a:gd name="connsiteY111" fmla="*/ 33330 h 164592"/>
                <a:gd name="connsiteX112" fmla="*/ 35623 w 164592"/>
                <a:gd name="connsiteY112" fmla="*/ 31832 h 164592"/>
                <a:gd name="connsiteX113" fmla="*/ 38061 w 164592"/>
                <a:gd name="connsiteY113" fmla="*/ 32153 h 164592"/>
                <a:gd name="connsiteX114" fmla="*/ 45321 w 164592"/>
                <a:gd name="connsiteY114" fmla="*/ 36344 h 164592"/>
                <a:gd name="connsiteX115" fmla="*/ 51436 w 164592"/>
                <a:gd name="connsiteY115" fmla="*/ 32850 h 164592"/>
                <a:gd name="connsiteX116" fmla="*/ 51436 w 164592"/>
                <a:gd name="connsiteY116" fmla="*/ 24432 h 164592"/>
                <a:gd name="connsiteX117" fmla="*/ 54651 w 164592"/>
                <a:gd name="connsiteY117" fmla="*/ 21217 h 164592"/>
                <a:gd name="connsiteX118" fmla="*/ 143375 w 164592"/>
                <a:gd name="connsiteY118" fmla="*/ 6429 h 164592"/>
                <a:gd name="connsiteX119" fmla="*/ 143375 w 164592"/>
                <a:gd name="connsiteY119" fmla="*/ 158163 h 164592"/>
                <a:gd name="connsiteX120" fmla="*/ 154948 w 164592"/>
                <a:gd name="connsiteY120" fmla="*/ 158163 h 164592"/>
                <a:gd name="connsiteX121" fmla="*/ 158163 w 164592"/>
                <a:gd name="connsiteY121" fmla="*/ 154948 h 164592"/>
                <a:gd name="connsiteX122" fmla="*/ 158163 w 164592"/>
                <a:gd name="connsiteY122" fmla="*/ 9644 h 164592"/>
                <a:gd name="connsiteX123" fmla="*/ 154948 w 164592"/>
                <a:gd name="connsiteY123" fmla="*/ 6429 h 164592"/>
                <a:gd name="connsiteX124" fmla="*/ 122158 w 164592"/>
                <a:gd name="connsiteY124" fmla="*/ 6429 h 164592"/>
                <a:gd name="connsiteX125" fmla="*/ 122158 w 164592"/>
                <a:gd name="connsiteY125" fmla="*/ 126016 h 164592"/>
                <a:gd name="connsiteX126" fmla="*/ 121322 w 164592"/>
                <a:gd name="connsiteY126" fmla="*/ 128178 h 164592"/>
                <a:gd name="connsiteX127" fmla="*/ 94063 w 164592"/>
                <a:gd name="connsiteY127" fmla="*/ 158163 h 164592"/>
                <a:gd name="connsiteX128" fmla="*/ 136946 w 164592"/>
                <a:gd name="connsiteY128" fmla="*/ 158163 h 164592"/>
                <a:gd name="connsiteX129" fmla="*/ 136946 w 164592"/>
                <a:gd name="connsiteY129" fmla="*/ 6429 h 164592"/>
                <a:gd name="connsiteX130" fmla="*/ 9644 w 164592"/>
                <a:gd name="connsiteY130" fmla="*/ 6429 h 164592"/>
                <a:gd name="connsiteX131" fmla="*/ 6429 w 164592"/>
                <a:gd name="connsiteY131" fmla="*/ 9644 h 164592"/>
                <a:gd name="connsiteX132" fmla="*/ 6429 w 164592"/>
                <a:gd name="connsiteY132" fmla="*/ 154948 h 164592"/>
                <a:gd name="connsiteX133" fmla="*/ 9644 w 164592"/>
                <a:gd name="connsiteY133" fmla="*/ 158163 h 164592"/>
                <a:gd name="connsiteX134" fmla="*/ 83582 w 164592"/>
                <a:gd name="connsiteY134" fmla="*/ 158163 h 164592"/>
                <a:gd name="connsiteX135" fmla="*/ 83582 w 164592"/>
                <a:gd name="connsiteY135" fmla="*/ 126016 h 164592"/>
                <a:gd name="connsiteX136" fmla="*/ 86797 w 164592"/>
                <a:gd name="connsiteY136" fmla="*/ 122801 h 164592"/>
                <a:gd name="connsiteX137" fmla="*/ 115729 w 164592"/>
                <a:gd name="connsiteY137" fmla="*/ 122801 h 164592"/>
                <a:gd name="connsiteX138" fmla="*/ 115729 w 164592"/>
                <a:gd name="connsiteY138" fmla="*/ 6429 h 164592"/>
                <a:gd name="connsiteX139" fmla="*/ 9644 w 164592"/>
                <a:gd name="connsiteY139" fmla="*/ 0 h 164592"/>
                <a:gd name="connsiteX140" fmla="*/ 154948 w 164592"/>
                <a:gd name="connsiteY140" fmla="*/ 0 h 164592"/>
                <a:gd name="connsiteX141" fmla="*/ 164592 w 164592"/>
                <a:gd name="connsiteY141" fmla="*/ 9644 h 164592"/>
                <a:gd name="connsiteX142" fmla="*/ 164592 w 164592"/>
                <a:gd name="connsiteY142" fmla="*/ 154948 h 164592"/>
                <a:gd name="connsiteX143" fmla="*/ 154948 w 164592"/>
                <a:gd name="connsiteY143" fmla="*/ 164592 h 164592"/>
                <a:gd name="connsiteX144" fmla="*/ 9644 w 164592"/>
                <a:gd name="connsiteY144" fmla="*/ 164592 h 164592"/>
                <a:gd name="connsiteX145" fmla="*/ 0 w 164592"/>
                <a:gd name="connsiteY145" fmla="*/ 154948 h 164592"/>
                <a:gd name="connsiteX146" fmla="*/ 0 w 164592"/>
                <a:gd name="connsiteY146" fmla="*/ 9644 h 164592"/>
                <a:gd name="connsiteX147" fmla="*/ 9644 w 164592"/>
                <a:gd name="connsiteY147" fmla="*/ 0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164592" h="164592">
                  <a:moveTo>
                    <a:pt x="22503" y="138875"/>
                  </a:moveTo>
                  <a:lnTo>
                    <a:pt x="73938" y="138875"/>
                  </a:lnTo>
                  <a:cubicBezTo>
                    <a:pt x="75713" y="138875"/>
                    <a:pt x="77152" y="140314"/>
                    <a:pt x="77152" y="142090"/>
                  </a:cubicBezTo>
                  <a:cubicBezTo>
                    <a:pt x="77152" y="143865"/>
                    <a:pt x="75713" y="145304"/>
                    <a:pt x="73938" y="145304"/>
                  </a:cubicBezTo>
                  <a:lnTo>
                    <a:pt x="22503" y="145304"/>
                  </a:lnTo>
                  <a:cubicBezTo>
                    <a:pt x="20727" y="145304"/>
                    <a:pt x="19288" y="143865"/>
                    <a:pt x="19288" y="142090"/>
                  </a:cubicBezTo>
                  <a:cubicBezTo>
                    <a:pt x="19288" y="140314"/>
                    <a:pt x="20727" y="138875"/>
                    <a:pt x="22503" y="138875"/>
                  </a:cubicBezTo>
                  <a:close/>
                  <a:moveTo>
                    <a:pt x="90011" y="129230"/>
                  </a:moveTo>
                  <a:lnTo>
                    <a:pt x="90011" y="153062"/>
                  </a:lnTo>
                  <a:lnTo>
                    <a:pt x="111677" y="129230"/>
                  </a:lnTo>
                  <a:close/>
                  <a:moveTo>
                    <a:pt x="22503" y="122801"/>
                  </a:moveTo>
                  <a:lnTo>
                    <a:pt x="73938" y="122801"/>
                  </a:lnTo>
                  <a:cubicBezTo>
                    <a:pt x="75713" y="122801"/>
                    <a:pt x="77152" y="124240"/>
                    <a:pt x="77152" y="126016"/>
                  </a:cubicBezTo>
                  <a:cubicBezTo>
                    <a:pt x="77152" y="127791"/>
                    <a:pt x="75713" y="129230"/>
                    <a:pt x="73938" y="129230"/>
                  </a:cubicBezTo>
                  <a:lnTo>
                    <a:pt x="22503" y="129230"/>
                  </a:lnTo>
                  <a:cubicBezTo>
                    <a:pt x="20727" y="129230"/>
                    <a:pt x="19288" y="127791"/>
                    <a:pt x="19288" y="126016"/>
                  </a:cubicBezTo>
                  <a:cubicBezTo>
                    <a:pt x="19288" y="124240"/>
                    <a:pt x="20727" y="122801"/>
                    <a:pt x="22503" y="122801"/>
                  </a:cubicBezTo>
                  <a:close/>
                  <a:moveTo>
                    <a:pt x="35362" y="106728"/>
                  </a:moveTo>
                  <a:lnTo>
                    <a:pt x="99655" y="106728"/>
                  </a:lnTo>
                  <a:cubicBezTo>
                    <a:pt x="101431" y="106728"/>
                    <a:pt x="102870" y="108167"/>
                    <a:pt x="102870" y="109943"/>
                  </a:cubicBezTo>
                  <a:cubicBezTo>
                    <a:pt x="102870" y="111718"/>
                    <a:pt x="101431" y="113157"/>
                    <a:pt x="99655" y="113157"/>
                  </a:cubicBezTo>
                  <a:lnTo>
                    <a:pt x="35362" y="113157"/>
                  </a:lnTo>
                  <a:cubicBezTo>
                    <a:pt x="33586" y="113157"/>
                    <a:pt x="32147" y="111718"/>
                    <a:pt x="32147" y="109943"/>
                  </a:cubicBezTo>
                  <a:cubicBezTo>
                    <a:pt x="32147" y="108167"/>
                    <a:pt x="33586" y="106728"/>
                    <a:pt x="35362" y="106728"/>
                  </a:cubicBezTo>
                  <a:close/>
                  <a:moveTo>
                    <a:pt x="22503" y="106728"/>
                  </a:moveTo>
                  <a:cubicBezTo>
                    <a:pt x="24277" y="106728"/>
                    <a:pt x="25717" y="108168"/>
                    <a:pt x="25717" y="109943"/>
                  </a:cubicBezTo>
                  <a:cubicBezTo>
                    <a:pt x="25717" y="111717"/>
                    <a:pt x="24277" y="113157"/>
                    <a:pt x="22503" y="113157"/>
                  </a:cubicBezTo>
                  <a:cubicBezTo>
                    <a:pt x="20728" y="113157"/>
                    <a:pt x="19288" y="111717"/>
                    <a:pt x="19288" y="109943"/>
                  </a:cubicBezTo>
                  <a:cubicBezTo>
                    <a:pt x="19288" y="108168"/>
                    <a:pt x="20728" y="106728"/>
                    <a:pt x="22503" y="106728"/>
                  </a:cubicBezTo>
                  <a:close/>
                  <a:moveTo>
                    <a:pt x="61080" y="50149"/>
                  </a:moveTo>
                  <a:cubicBezTo>
                    <a:pt x="57535" y="50149"/>
                    <a:pt x="54649" y="53034"/>
                    <a:pt x="54649" y="56579"/>
                  </a:cubicBezTo>
                  <a:cubicBezTo>
                    <a:pt x="54649" y="60124"/>
                    <a:pt x="57535" y="63009"/>
                    <a:pt x="61080" y="63009"/>
                  </a:cubicBezTo>
                  <a:cubicBezTo>
                    <a:pt x="64625" y="63009"/>
                    <a:pt x="67509" y="60124"/>
                    <a:pt x="67509" y="56579"/>
                  </a:cubicBezTo>
                  <a:cubicBezTo>
                    <a:pt x="67509" y="53034"/>
                    <a:pt x="64625" y="50149"/>
                    <a:pt x="61080" y="50149"/>
                  </a:cubicBezTo>
                  <a:close/>
                  <a:moveTo>
                    <a:pt x="61080" y="43720"/>
                  </a:moveTo>
                  <a:cubicBezTo>
                    <a:pt x="68170" y="43720"/>
                    <a:pt x="73939" y="49489"/>
                    <a:pt x="73939" y="56579"/>
                  </a:cubicBezTo>
                  <a:cubicBezTo>
                    <a:pt x="73939" y="63670"/>
                    <a:pt x="68170" y="69439"/>
                    <a:pt x="61080" y="69439"/>
                  </a:cubicBezTo>
                  <a:cubicBezTo>
                    <a:pt x="53989" y="69439"/>
                    <a:pt x="48220" y="63670"/>
                    <a:pt x="48220" y="56579"/>
                  </a:cubicBezTo>
                  <a:cubicBezTo>
                    <a:pt x="48220" y="49489"/>
                    <a:pt x="53989" y="43720"/>
                    <a:pt x="61080" y="43720"/>
                  </a:cubicBezTo>
                  <a:close/>
                  <a:moveTo>
                    <a:pt x="57865" y="27646"/>
                  </a:moveTo>
                  <a:lnTo>
                    <a:pt x="57865" y="35124"/>
                  </a:lnTo>
                  <a:cubicBezTo>
                    <a:pt x="57865" y="36543"/>
                    <a:pt x="56936" y="37794"/>
                    <a:pt x="55577" y="38202"/>
                  </a:cubicBezTo>
                  <a:cubicBezTo>
                    <a:pt x="52620" y="39092"/>
                    <a:pt x="50031" y="40573"/>
                    <a:pt x="47881" y="42600"/>
                  </a:cubicBezTo>
                  <a:cubicBezTo>
                    <a:pt x="46848" y="43574"/>
                    <a:pt x="45298" y="43755"/>
                    <a:pt x="44067" y="43045"/>
                  </a:cubicBezTo>
                  <a:lnTo>
                    <a:pt x="37631" y="39330"/>
                  </a:lnTo>
                  <a:lnTo>
                    <a:pt x="34416" y="44896"/>
                  </a:lnTo>
                  <a:lnTo>
                    <a:pt x="40847" y="48610"/>
                  </a:lnTo>
                  <a:cubicBezTo>
                    <a:pt x="42077" y="49320"/>
                    <a:pt x="42695" y="50756"/>
                    <a:pt x="42366" y="52139"/>
                  </a:cubicBezTo>
                  <a:cubicBezTo>
                    <a:pt x="41595" y="55372"/>
                    <a:pt x="41595" y="57779"/>
                    <a:pt x="42366" y="61020"/>
                  </a:cubicBezTo>
                  <a:cubicBezTo>
                    <a:pt x="42695" y="62403"/>
                    <a:pt x="42077" y="63837"/>
                    <a:pt x="40847" y="64547"/>
                  </a:cubicBezTo>
                  <a:lnTo>
                    <a:pt x="34416" y="68261"/>
                  </a:lnTo>
                  <a:lnTo>
                    <a:pt x="37631" y="73829"/>
                  </a:lnTo>
                  <a:lnTo>
                    <a:pt x="44067" y="70112"/>
                  </a:lnTo>
                  <a:cubicBezTo>
                    <a:pt x="45298" y="69402"/>
                    <a:pt x="46849" y="69583"/>
                    <a:pt x="47881" y="70557"/>
                  </a:cubicBezTo>
                  <a:cubicBezTo>
                    <a:pt x="50027" y="72582"/>
                    <a:pt x="52618" y="74062"/>
                    <a:pt x="55580" y="74955"/>
                  </a:cubicBezTo>
                  <a:cubicBezTo>
                    <a:pt x="56936" y="75366"/>
                    <a:pt x="57865" y="76615"/>
                    <a:pt x="57865" y="78033"/>
                  </a:cubicBezTo>
                  <a:lnTo>
                    <a:pt x="57865" y="85511"/>
                  </a:lnTo>
                  <a:lnTo>
                    <a:pt x="64295" y="85511"/>
                  </a:lnTo>
                  <a:lnTo>
                    <a:pt x="64295" y="78034"/>
                  </a:lnTo>
                  <a:cubicBezTo>
                    <a:pt x="64295" y="76615"/>
                    <a:pt x="65224" y="75365"/>
                    <a:pt x="66583" y="74955"/>
                  </a:cubicBezTo>
                  <a:cubicBezTo>
                    <a:pt x="69542" y="74065"/>
                    <a:pt x="72132" y="72584"/>
                    <a:pt x="74278" y="70559"/>
                  </a:cubicBezTo>
                  <a:cubicBezTo>
                    <a:pt x="75311" y="69583"/>
                    <a:pt x="76862" y="69402"/>
                    <a:pt x="78093" y="70113"/>
                  </a:cubicBezTo>
                  <a:lnTo>
                    <a:pt x="84528" y="73829"/>
                  </a:lnTo>
                  <a:lnTo>
                    <a:pt x="87743" y="68261"/>
                  </a:lnTo>
                  <a:lnTo>
                    <a:pt x="81314" y="64547"/>
                  </a:lnTo>
                  <a:cubicBezTo>
                    <a:pt x="80082" y="63837"/>
                    <a:pt x="79464" y="62401"/>
                    <a:pt x="79794" y="61019"/>
                  </a:cubicBezTo>
                  <a:cubicBezTo>
                    <a:pt x="80180" y="59397"/>
                    <a:pt x="80368" y="57944"/>
                    <a:pt x="80368" y="56579"/>
                  </a:cubicBezTo>
                  <a:cubicBezTo>
                    <a:pt x="80368" y="55214"/>
                    <a:pt x="80180" y="53761"/>
                    <a:pt x="79794" y="52138"/>
                  </a:cubicBezTo>
                  <a:cubicBezTo>
                    <a:pt x="79464" y="50756"/>
                    <a:pt x="80082" y="49320"/>
                    <a:pt x="81314" y="48610"/>
                  </a:cubicBezTo>
                  <a:lnTo>
                    <a:pt x="87743" y="44896"/>
                  </a:lnTo>
                  <a:lnTo>
                    <a:pt x="84528" y="39329"/>
                  </a:lnTo>
                  <a:lnTo>
                    <a:pt x="78093" y="43045"/>
                  </a:lnTo>
                  <a:cubicBezTo>
                    <a:pt x="76862" y="43755"/>
                    <a:pt x="75311" y="43574"/>
                    <a:pt x="74278" y="42599"/>
                  </a:cubicBezTo>
                  <a:cubicBezTo>
                    <a:pt x="72132" y="40573"/>
                    <a:pt x="69542" y="39092"/>
                    <a:pt x="66583" y="38202"/>
                  </a:cubicBezTo>
                  <a:cubicBezTo>
                    <a:pt x="65224" y="37793"/>
                    <a:pt x="64295" y="36542"/>
                    <a:pt x="64295" y="35124"/>
                  </a:cubicBezTo>
                  <a:lnTo>
                    <a:pt x="64295" y="27646"/>
                  </a:lnTo>
                  <a:close/>
                  <a:moveTo>
                    <a:pt x="54651" y="21217"/>
                  </a:moveTo>
                  <a:lnTo>
                    <a:pt x="67509" y="21217"/>
                  </a:lnTo>
                  <a:cubicBezTo>
                    <a:pt x="69285" y="21217"/>
                    <a:pt x="70724" y="22656"/>
                    <a:pt x="70724" y="24432"/>
                  </a:cubicBezTo>
                  <a:lnTo>
                    <a:pt x="70724" y="32845"/>
                  </a:lnTo>
                  <a:cubicBezTo>
                    <a:pt x="72945" y="33737"/>
                    <a:pt x="74992" y="34906"/>
                    <a:pt x="76844" y="36341"/>
                  </a:cubicBezTo>
                  <a:lnTo>
                    <a:pt x="84098" y="32153"/>
                  </a:lnTo>
                  <a:cubicBezTo>
                    <a:pt x="84836" y="31728"/>
                    <a:pt x="85714" y="31612"/>
                    <a:pt x="86536" y="31832"/>
                  </a:cubicBezTo>
                  <a:cubicBezTo>
                    <a:pt x="87360" y="32053"/>
                    <a:pt x="88062" y="32592"/>
                    <a:pt x="88489" y="33330"/>
                  </a:cubicBezTo>
                  <a:lnTo>
                    <a:pt x="94918" y="44466"/>
                  </a:lnTo>
                  <a:cubicBezTo>
                    <a:pt x="95806" y="46003"/>
                    <a:pt x="95279" y="47969"/>
                    <a:pt x="93742" y="48857"/>
                  </a:cubicBezTo>
                  <a:lnTo>
                    <a:pt x="86517" y="53029"/>
                  </a:lnTo>
                  <a:cubicBezTo>
                    <a:pt x="86706" y="54254"/>
                    <a:pt x="86797" y="55428"/>
                    <a:pt x="86797" y="56579"/>
                  </a:cubicBezTo>
                  <a:cubicBezTo>
                    <a:pt x="86797" y="57729"/>
                    <a:pt x="86706" y="58903"/>
                    <a:pt x="86517" y="60129"/>
                  </a:cubicBezTo>
                  <a:lnTo>
                    <a:pt x="93742" y="64300"/>
                  </a:lnTo>
                  <a:cubicBezTo>
                    <a:pt x="95279" y="65188"/>
                    <a:pt x="95806" y="67154"/>
                    <a:pt x="94918" y="68692"/>
                  </a:cubicBezTo>
                  <a:lnTo>
                    <a:pt x="88489" y="79827"/>
                  </a:lnTo>
                  <a:cubicBezTo>
                    <a:pt x="88062" y="80566"/>
                    <a:pt x="87360" y="81104"/>
                    <a:pt x="86536" y="81325"/>
                  </a:cubicBezTo>
                  <a:cubicBezTo>
                    <a:pt x="85712" y="81545"/>
                    <a:pt x="84835" y="81430"/>
                    <a:pt x="84098" y="81004"/>
                  </a:cubicBezTo>
                  <a:lnTo>
                    <a:pt x="76843" y="76816"/>
                  </a:lnTo>
                  <a:cubicBezTo>
                    <a:pt x="74992" y="78251"/>
                    <a:pt x="72945" y="79421"/>
                    <a:pt x="70724" y="80311"/>
                  </a:cubicBezTo>
                  <a:lnTo>
                    <a:pt x="70724" y="88725"/>
                  </a:lnTo>
                  <a:cubicBezTo>
                    <a:pt x="70724" y="90501"/>
                    <a:pt x="69285" y="91940"/>
                    <a:pt x="67509" y="91940"/>
                  </a:cubicBezTo>
                  <a:lnTo>
                    <a:pt x="54651" y="91940"/>
                  </a:lnTo>
                  <a:cubicBezTo>
                    <a:pt x="52875" y="91940"/>
                    <a:pt x="51436" y="90501"/>
                    <a:pt x="51436" y="88725"/>
                  </a:cubicBezTo>
                  <a:lnTo>
                    <a:pt x="51436" y="80306"/>
                  </a:lnTo>
                  <a:cubicBezTo>
                    <a:pt x="49230" y="79414"/>
                    <a:pt x="47165" y="78235"/>
                    <a:pt x="45321" y="76813"/>
                  </a:cubicBezTo>
                  <a:lnTo>
                    <a:pt x="38061" y="81004"/>
                  </a:lnTo>
                  <a:cubicBezTo>
                    <a:pt x="37323" y="81430"/>
                    <a:pt x="36446" y="81545"/>
                    <a:pt x="35623" y="81325"/>
                  </a:cubicBezTo>
                  <a:cubicBezTo>
                    <a:pt x="34799" y="81104"/>
                    <a:pt x="34097" y="80566"/>
                    <a:pt x="33670" y="79827"/>
                  </a:cubicBezTo>
                  <a:lnTo>
                    <a:pt x="27241" y="68692"/>
                  </a:lnTo>
                  <a:cubicBezTo>
                    <a:pt x="26354" y="67154"/>
                    <a:pt x="26880" y="65188"/>
                    <a:pt x="28417" y="64300"/>
                  </a:cubicBezTo>
                  <a:lnTo>
                    <a:pt x="35640" y="60130"/>
                  </a:lnTo>
                  <a:cubicBezTo>
                    <a:pt x="35266" y="57701"/>
                    <a:pt x="35265" y="55452"/>
                    <a:pt x="35640" y="53027"/>
                  </a:cubicBezTo>
                  <a:lnTo>
                    <a:pt x="28417" y="48857"/>
                  </a:lnTo>
                  <a:cubicBezTo>
                    <a:pt x="26880" y="47969"/>
                    <a:pt x="26354" y="46003"/>
                    <a:pt x="27241" y="44466"/>
                  </a:cubicBezTo>
                  <a:lnTo>
                    <a:pt x="33670" y="33330"/>
                  </a:lnTo>
                  <a:cubicBezTo>
                    <a:pt x="34097" y="32592"/>
                    <a:pt x="34799" y="32053"/>
                    <a:pt x="35623" y="31832"/>
                  </a:cubicBezTo>
                  <a:cubicBezTo>
                    <a:pt x="36446" y="31612"/>
                    <a:pt x="37324" y="31728"/>
                    <a:pt x="38061" y="32153"/>
                  </a:cubicBezTo>
                  <a:lnTo>
                    <a:pt x="45321" y="36344"/>
                  </a:lnTo>
                  <a:cubicBezTo>
                    <a:pt x="47166" y="34921"/>
                    <a:pt x="49231" y="33742"/>
                    <a:pt x="51436" y="32850"/>
                  </a:cubicBezTo>
                  <a:lnTo>
                    <a:pt x="51436" y="24432"/>
                  </a:lnTo>
                  <a:cubicBezTo>
                    <a:pt x="51436" y="22656"/>
                    <a:pt x="52875" y="21217"/>
                    <a:pt x="54651" y="21217"/>
                  </a:cubicBezTo>
                  <a:close/>
                  <a:moveTo>
                    <a:pt x="143375" y="6429"/>
                  </a:moveTo>
                  <a:lnTo>
                    <a:pt x="143375" y="158163"/>
                  </a:lnTo>
                  <a:lnTo>
                    <a:pt x="154948" y="158163"/>
                  </a:lnTo>
                  <a:cubicBezTo>
                    <a:pt x="156721" y="158163"/>
                    <a:pt x="158163" y="156721"/>
                    <a:pt x="158163" y="154948"/>
                  </a:cubicBezTo>
                  <a:lnTo>
                    <a:pt x="158163" y="9644"/>
                  </a:lnTo>
                  <a:cubicBezTo>
                    <a:pt x="158163" y="7871"/>
                    <a:pt x="156721" y="6429"/>
                    <a:pt x="154948" y="6429"/>
                  </a:cubicBezTo>
                  <a:close/>
                  <a:moveTo>
                    <a:pt x="122158" y="6429"/>
                  </a:moveTo>
                  <a:lnTo>
                    <a:pt x="122158" y="126016"/>
                  </a:lnTo>
                  <a:cubicBezTo>
                    <a:pt x="122158" y="126829"/>
                    <a:pt x="121839" y="127611"/>
                    <a:pt x="121322" y="128178"/>
                  </a:cubicBezTo>
                  <a:lnTo>
                    <a:pt x="94063" y="158163"/>
                  </a:lnTo>
                  <a:lnTo>
                    <a:pt x="136946" y="158163"/>
                  </a:lnTo>
                  <a:lnTo>
                    <a:pt x="136946" y="6429"/>
                  </a:lnTo>
                  <a:close/>
                  <a:moveTo>
                    <a:pt x="9644" y="6429"/>
                  </a:moveTo>
                  <a:cubicBezTo>
                    <a:pt x="7871" y="6429"/>
                    <a:pt x="6429" y="7871"/>
                    <a:pt x="6429" y="9644"/>
                  </a:cubicBezTo>
                  <a:lnTo>
                    <a:pt x="6429" y="154948"/>
                  </a:lnTo>
                  <a:cubicBezTo>
                    <a:pt x="6429" y="156721"/>
                    <a:pt x="7871" y="158163"/>
                    <a:pt x="9644" y="158163"/>
                  </a:cubicBezTo>
                  <a:cubicBezTo>
                    <a:pt x="13749" y="158163"/>
                    <a:pt x="80731" y="158163"/>
                    <a:pt x="83582" y="158163"/>
                  </a:cubicBezTo>
                  <a:lnTo>
                    <a:pt x="83582" y="126016"/>
                  </a:lnTo>
                  <a:cubicBezTo>
                    <a:pt x="83582" y="124240"/>
                    <a:pt x="85021" y="122801"/>
                    <a:pt x="86797" y="122801"/>
                  </a:cubicBezTo>
                  <a:lnTo>
                    <a:pt x="115729" y="122801"/>
                  </a:lnTo>
                  <a:lnTo>
                    <a:pt x="115729" y="6429"/>
                  </a:lnTo>
                  <a:close/>
                  <a:moveTo>
                    <a:pt x="9644" y="0"/>
                  </a:moveTo>
                  <a:cubicBezTo>
                    <a:pt x="19271" y="0"/>
                    <a:pt x="148211" y="0"/>
                    <a:pt x="154948" y="0"/>
                  </a:cubicBezTo>
                  <a:cubicBezTo>
                    <a:pt x="160266" y="0"/>
                    <a:pt x="164592" y="4326"/>
                    <a:pt x="164592" y="9644"/>
                  </a:cubicBezTo>
                  <a:lnTo>
                    <a:pt x="164592" y="154948"/>
                  </a:lnTo>
                  <a:cubicBezTo>
                    <a:pt x="164592" y="160266"/>
                    <a:pt x="160266" y="164592"/>
                    <a:pt x="154948" y="164592"/>
                  </a:cubicBezTo>
                  <a:lnTo>
                    <a:pt x="9644" y="164592"/>
                  </a:lnTo>
                  <a:cubicBezTo>
                    <a:pt x="4326" y="164592"/>
                    <a:pt x="0" y="160266"/>
                    <a:pt x="0" y="154948"/>
                  </a:cubicBezTo>
                  <a:lnTo>
                    <a:pt x="0" y="9644"/>
                  </a:lnTo>
                  <a:cubicBezTo>
                    <a:pt x="0" y="4326"/>
                    <a:pt x="4326" y="0"/>
                    <a:pt x="9644" y="0"/>
                  </a:cubicBezTo>
                  <a:close/>
                </a:path>
              </a:pathLst>
            </a:custGeom>
            <a:solidFill>
              <a:schemeClr val="bg1"/>
            </a:solidFill>
            <a:ln w="3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cs typeface="Segoe UI Light" panose="020B0502040204020203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0A45393-4965-41EF-9DC0-F56552EA5559}"/>
              </a:ext>
            </a:extLst>
          </p:cNvPr>
          <p:cNvGrpSpPr/>
          <p:nvPr/>
        </p:nvGrpSpPr>
        <p:grpSpPr>
          <a:xfrm>
            <a:off x="4062357" y="2469429"/>
            <a:ext cx="1920897" cy="2728367"/>
            <a:chOff x="4062357" y="2469429"/>
            <a:chExt cx="1920897" cy="2728367"/>
          </a:xfrm>
        </p:grpSpPr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11475EB1-BF87-4D2C-B206-68FE9AE6E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2357" y="2469429"/>
              <a:ext cx="1920897" cy="2728367"/>
            </a:xfrm>
            <a:custGeom>
              <a:avLst/>
              <a:gdLst>
                <a:gd name="T0" fmla="*/ 4440 w 8523"/>
                <a:gd name="T1" fmla="*/ 10867 h 12112"/>
                <a:gd name="T2" fmla="*/ 5275 w 8523"/>
                <a:gd name="T3" fmla="*/ 10206 h 12112"/>
                <a:gd name="T4" fmla="*/ 5428 w 8523"/>
                <a:gd name="T5" fmla="*/ 9989 h 12112"/>
                <a:gd name="T6" fmla="*/ 5467 w 8523"/>
                <a:gd name="T7" fmla="*/ 9827 h 12112"/>
                <a:gd name="T8" fmla="*/ 5421 w 8523"/>
                <a:gd name="T9" fmla="*/ 9673 h 12112"/>
                <a:gd name="T10" fmla="*/ 5257 w 8523"/>
                <a:gd name="T11" fmla="*/ 9543 h 12112"/>
                <a:gd name="T12" fmla="*/ 5063 w 8523"/>
                <a:gd name="T13" fmla="*/ 9461 h 12112"/>
                <a:gd name="T14" fmla="*/ 4721 w 8523"/>
                <a:gd name="T15" fmla="*/ 9314 h 12112"/>
                <a:gd name="T16" fmla="*/ 4545 w 8523"/>
                <a:gd name="T17" fmla="*/ 9238 h 12112"/>
                <a:gd name="T18" fmla="*/ 4308 w 8523"/>
                <a:gd name="T19" fmla="*/ 9096 h 12112"/>
                <a:gd name="T20" fmla="*/ 4018 w 8523"/>
                <a:gd name="T21" fmla="*/ 8647 h 12112"/>
                <a:gd name="T22" fmla="*/ 3961 w 8523"/>
                <a:gd name="T23" fmla="*/ 8053 h 12112"/>
                <a:gd name="T24" fmla="*/ 4145 w 8523"/>
                <a:gd name="T25" fmla="*/ 7460 h 12112"/>
                <a:gd name="T26" fmla="*/ 4449 w 8523"/>
                <a:gd name="T27" fmla="*/ 7051 h 12112"/>
                <a:gd name="T28" fmla="*/ 4840 w 8523"/>
                <a:gd name="T29" fmla="*/ 6790 h 12112"/>
                <a:gd name="T30" fmla="*/ 5268 w 8523"/>
                <a:gd name="T31" fmla="*/ 6710 h 12112"/>
                <a:gd name="T32" fmla="*/ 5550 w 8523"/>
                <a:gd name="T33" fmla="*/ 6772 h 12112"/>
                <a:gd name="T34" fmla="*/ 5808 w 8523"/>
                <a:gd name="T35" fmla="*/ 6947 h 12112"/>
                <a:gd name="T36" fmla="*/ 6234 w 8523"/>
                <a:gd name="T37" fmla="*/ 7393 h 12112"/>
                <a:gd name="T38" fmla="*/ 6642 w 8523"/>
                <a:gd name="T39" fmla="*/ 7905 h 12112"/>
                <a:gd name="T40" fmla="*/ 6884 w 8523"/>
                <a:gd name="T41" fmla="*/ 8075 h 12112"/>
                <a:gd name="T42" fmla="*/ 7128 w 8523"/>
                <a:gd name="T43" fmla="*/ 8119 h 12112"/>
                <a:gd name="T44" fmla="*/ 7431 w 8523"/>
                <a:gd name="T45" fmla="*/ 7996 h 12112"/>
                <a:gd name="T46" fmla="*/ 7879 w 8523"/>
                <a:gd name="T47" fmla="*/ 7443 h 12112"/>
                <a:gd name="T48" fmla="*/ 8468 w 8523"/>
                <a:gd name="T49" fmla="*/ 6577 h 12112"/>
                <a:gd name="T50" fmla="*/ 7729 w 8523"/>
                <a:gd name="T51" fmla="*/ 5962 h 12112"/>
                <a:gd name="T52" fmla="*/ 7049 w 8523"/>
                <a:gd name="T53" fmla="*/ 5447 h 12112"/>
                <a:gd name="T54" fmla="*/ 6854 w 8523"/>
                <a:gd name="T55" fmla="*/ 5162 h 12112"/>
                <a:gd name="T56" fmla="*/ 6804 w 8523"/>
                <a:gd name="T57" fmla="*/ 4915 h 12112"/>
                <a:gd name="T58" fmla="*/ 6841 w 8523"/>
                <a:gd name="T59" fmla="*/ 4677 h 12112"/>
                <a:gd name="T60" fmla="*/ 6959 w 8523"/>
                <a:gd name="T61" fmla="*/ 4452 h 12112"/>
                <a:gd name="T62" fmla="*/ 7151 w 8523"/>
                <a:gd name="T63" fmla="*/ 4249 h 12112"/>
                <a:gd name="T64" fmla="*/ 7782 w 8523"/>
                <a:gd name="T65" fmla="*/ 3741 h 12112"/>
                <a:gd name="T66" fmla="*/ 8111 w 8523"/>
                <a:gd name="T67" fmla="*/ 3389 h 12112"/>
                <a:gd name="T68" fmla="*/ 8207 w 8523"/>
                <a:gd name="T69" fmla="*/ 3159 h 12112"/>
                <a:gd name="T70" fmla="*/ 8202 w 8523"/>
                <a:gd name="T71" fmla="*/ 2888 h 12112"/>
                <a:gd name="T72" fmla="*/ 8083 w 8523"/>
                <a:gd name="T73" fmla="*/ 2596 h 12112"/>
                <a:gd name="T74" fmla="*/ 7859 w 8523"/>
                <a:gd name="T75" fmla="*/ 2329 h 12112"/>
                <a:gd name="T76" fmla="*/ 7543 w 8523"/>
                <a:gd name="T77" fmla="*/ 2115 h 12112"/>
                <a:gd name="T78" fmla="*/ 7195 w 8523"/>
                <a:gd name="T79" fmla="*/ 1990 h 12112"/>
                <a:gd name="T80" fmla="*/ 6847 w 8523"/>
                <a:gd name="T81" fmla="*/ 1954 h 12112"/>
                <a:gd name="T82" fmla="*/ 6506 w 8523"/>
                <a:gd name="T83" fmla="*/ 2015 h 12112"/>
                <a:gd name="T84" fmla="*/ 6235 w 8523"/>
                <a:gd name="T85" fmla="*/ 2165 h 12112"/>
                <a:gd name="T86" fmla="*/ 6057 w 8523"/>
                <a:gd name="T87" fmla="*/ 2394 h 12112"/>
                <a:gd name="T88" fmla="*/ 5927 w 8523"/>
                <a:gd name="T89" fmla="*/ 2693 h 12112"/>
                <a:gd name="T90" fmla="*/ 5718 w 8523"/>
                <a:gd name="T91" fmla="*/ 3181 h 12112"/>
                <a:gd name="T92" fmla="*/ 5599 w 8523"/>
                <a:gd name="T93" fmla="*/ 3341 h 12112"/>
                <a:gd name="T94" fmla="*/ 5445 w 8523"/>
                <a:gd name="T95" fmla="*/ 3438 h 12112"/>
                <a:gd name="T96" fmla="*/ 5262 w 8523"/>
                <a:gd name="T97" fmla="*/ 3467 h 12112"/>
                <a:gd name="T98" fmla="*/ 5063 w 8523"/>
                <a:gd name="T99" fmla="*/ 3422 h 12112"/>
                <a:gd name="T100" fmla="*/ 4866 w 8523"/>
                <a:gd name="T101" fmla="*/ 3306 h 12112"/>
                <a:gd name="T102" fmla="*/ 4574 w 8523"/>
                <a:gd name="T103" fmla="*/ 2999 h 12112"/>
                <a:gd name="T104" fmla="*/ 3779 w 8523"/>
                <a:gd name="T105" fmla="*/ 1923 h 12112"/>
                <a:gd name="T106" fmla="*/ 2008 w 8523"/>
                <a:gd name="T107" fmla="*/ 614 h 12112"/>
                <a:gd name="T108" fmla="*/ 867 w 8523"/>
                <a:gd name="T109" fmla="*/ 2370 h 12112"/>
                <a:gd name="T110" fmla="*/ 179 w 8523"/>
                <a:gd name="T111" fmla="*/ 4385 h 12112"/>
                <a:gd name="T112" fmla="*/ 11 w 8523"/>
                <a:gd name="T113" fmla="*/ 6571 h 12112"/>
                <a:gd name="T114" fmla="*/ 369 w 8523"/>
                <a:gd name="T115" fmla="*/ 8639 h 12112"/>
                <a:gd name="T116" fmla="*/ 1190 w 8523"/>
                <a:gd name="T117" fmla="*/ 10507 h 12112"/>
                <a:gd name="T118" fmla="*/ 2410 w 8523"/>
                <a:gd name="T119" fmla="*/ 12112 h 12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523" h="12112">
                  <a:moveTo>
                    <a:pt x="3448" y="11527"/>
                  </a:moveTo>
                  <a:lnTo>
                    <a:pt x="3560" y="11458"/>
                  </a:lnTo>
                  <a:lnTo>
                    <a:pt x="3672" y="11387"/>
                  </a:lnTo>
                  <a:lnTo>
                    <a:pt x="3784" y="11316"/>
                  </a:lnTo>
                  <a:lnTo>
                    <a:pt x="3895" y="11242"/>
                  </a:lnTo>
                  <a:lnTo>
                    <a:pt x="4005" y="11169"/>
                  </a:lnTo>
                  <a:lnTo>
                    <a:pt x="4115" y="11095"/>
                  </a:lnTo>
                  <a:lnTo>
                    <a:pt x="4224" y="11019"/>
                  </a:lnTo>
                  <a:lnTo>
                    <a:pt x="4332" y="10943"/>
                  </a:lnTo>
                  <a:lnTo>
                    <a:pt x="4440" y="10867"/>
                  </a:lnTo>
                  <a:lnTo>
                    <a:pt x="4546" y="10788"/>
                  </a:lnTo>
                  <a:lnTo>
                    <a:pt x="4652" y="10709"/>
                  </a:lnTo>
                  <a:lnTo>
                    <a:pt x="4757" y="10631"/>
                  </a:lnTo>
                  <a:lnTo>
                    <a:pt x="4861" y="10550"/>
                  </a:lnTo>
                  <a:lnTo>
                    <a:pt x="4965" y="10469"/>
                  </a:lnTo>
                  <a:lnTo>
                    <a:pt x="5067" y="10387"/>
                  </a:lnTo>
                  <a:lnTo>
                    <a:pt x="5169" y="10304"/>
                  </a:lnTo>
                  <a:lnTo>
                    <a:pt x="5207" y="10272"/>
                  </a:lnTo>
                  <a:lnTo>
                    <a:pt x="5242" y="10240"/>
                  </a:lnTo>
                  <a:lnTo>
                    <a:pt x="5275" y="10206"/>
                  </a:lnTo>
                  <a:lnTo>
                    <a:pt x="5306" y="10173"/>
                  </a:lnTo>
                  <a:lnTo>
                    <a:pt x="5334" y="10139"/>
                  </a:lnTo>
                  <a:lnTo>
                    <a:pt x="5360" y="10106"/>
                  </a:lnTo>
                  <a:lnTo>
                    <a:pt x="5372" y="10089"/>
                  </a:lnTo>
                  <a:lnTo>
                    <a:pt x="5383" y="10073"/>
                  </a:lnTo>
                  <a:lnTo>
                    <a:pt x="5393" y="10055"/>
                  </a:lnTo>
                  <a:lnTo>
                    <a:pt x="5403" y="10038"/>
                  </a:lnTo>
                  <a:lnTo>
                    <a:pt x="5412" y="10022"/>
                  </a:lnTo>
                  <a:lnTo>
                    <a:pt x="5420" y="10005"/>
                  </a:lnTo>
                  <a:lnTo>
                    <a:pt x="5428" y="9989"/>
                  </a:lnTo>
                  <a:lnTo>
                    <a:pt x="5435" y="9971"/>
                  </a:lnTo>
                  <a:lnTo>
                    <a:pt x="5442" y="9955"/>
                  </a:lnTo>
                  <a:lnTo>
                    <a:pt x="5447" y="9939"/>
                  </a:lnTo>
                  <a:lnTo>
                    <a:pt x="5452" y="9923"/>
                  </a:lnTo>
                  <a:lnTo>
                    <a:pt x="5456" y="9906"/>
                  </a:lnTo>
                  <a:lnTo>
                    <a:pt x="5460" y="9891"/>
                  </a:lnTo>
                  <a:lnTo>
                    <a:pt x="5462" y="9874"/>
                  </a:lnTo>
                  <a:lnTo>
                    <a:pt x="5465" y="9858"/>
                  </a:lnTo>
                  <a:lnTo>
                    <a:pt x="5466" y="9843"/>
                  </a:lnTo>
                  <a:lnTo>
                    <a:pt x="5467" y="9827"/>
                  </a:lnTo>
                  <a:lnTo>
                    <a:pt x="5466" y="9812"/>
                  </a:lnTo>
                  <a:lnTo>
                    <a:pt x="5465" y="9797"/>
                  </a:lnTo>
                  <a:lnTo>
                    <a:pt x="5463" y="9782"/>
                  </a:lnTo>
                  <a:lnTo>
                    <a:pt x="5461" y="9770"/>
                  </a:lnTo>
                  <a:lnTo>
                    <a:pt x="5458" y="9757"/>
                  </a:lnTo>
                  <a:lnTo>
                    <a:pt x="5455" y="9745"/>
                  </a:lnTo>
                  <a:lnTo>
                    <a:pt x="5452" y="9734"/>
                  </a:lnTo>
                  <a:lnTo>
                    <a:pt x="5443" y="9713"/>
                  </a:lnTo>
                  <a:lnTo>
                    <a:pt x="5432" y="9691"/>
                  </a:lnTo>
                  <a:lnTo>
                    <a:pt x="5421" y="9673"/>
                  </a:lnTo>
                  <a:lnTo>
                    <a:pt x="5407" y="9655"/>
                  </a:lnTo>
                  <a:lnTo>
                    <a:pt x="5393" y="9638"/>
                  </a:lnTo>
                  <a:lnTo>
                    <a:pt x="5378" y="9622"/>
                  </a:lnTo>
                  <a:lnTo>
                    <a:pt x="5362" y="9607"/>
                  </a:lnTo>
                  <a:lnTo>
                    <a:pt x="5346" y="9594"/>
                  </a:lnTo>
                  <a:lnTo>
                    <a:pt x="5329" y="9583"/>
                  </a:lnTo>
                  <a:lnTo>
                    <a:pt x="5310" y="9571"/>
                  </a:lnTo>
                  <a:lnTo>
                    <a:pt x="5293" y="9560"/>
                  </a:lnTo>
                  <a:lnTo>
                    <a:pt x="5275" y="9551"/>
                  </a:lnTo>
                  <a:lnTo>
                    <a:pt x="5257" y="9543"/>
                  </a:lnTo>
                  <a:lnTo>
                    <a:pt x="5240" y="9535"/>
                  </a:lnTo>
                  <a:lnTo>
                    <a:pt x="5239" y="9534"/>
                  </a:lnTo>
                  <a:lnTo>
                    <a:pt x="5238" y="9534"/>
                  </a:lnTo>
                  <a:lnTo>
                    <a:pt x="5212" y="9523"/>
                  </a:lnTo>
                  <a:lnTo>
                    <a:pt x="5187" y="9514"/>
                  </a:lnTo>
                  <a:lnTo>
                    <a:pt x="5161" y="9503"/>
                  </a:lnTo>
                  <a:lnTo>
                    <a:pt x="5137" y="9492"/>
                  </a:lnTo>
                  <a:lnTo>
                    <a:pt x="5112" y="9482"/>
                  </a:lnTo>
                  <a:lnTo>
                    <a:pt x="5087" y="9472"/>
                  </a:lnTo>
                  <a:lnTo>
                    <a:pt x="5063" y="9461"/>
                  </a:lnTo>
                  <a:lnTo>
                    <a:pt x="5039" y="9451"/>
                  </a:lnTo>
                  <a:lnTo>
                    <a:pt x="4998" y="9434"/>
                  </a:lnTo>
                  <a:lnTo>
                    <a:pt x="4960" y="9417"/>
                  </a:lnTo>
                  <a:lnTo>
                    <a:pt x="4921" y="9401"/>
                  </a:lnTo>
                  <a:lnTo>
                    <a:pt x="4883" y="9384"/>
                  </a:lnTo>
                  <a:lnTo>
                    <a:pt x="4847" y="9368"/>
                  </a:lnTo>
                  <a:lnTo>
                    <a:pt x="4812" y="9353"/>
                  </a:lnTo>
                  <a:lnTo>
                    <a:pt x="4777" y="9338"/>
                  </a:lnTo>
                  <a:lnTo>
                    <a:pt x="4745" y="9324"/>
                  </a:lnTo>
                  <a:lnTo>
                    <a:pt x="4721" y="9314"/>
                  </a:lnTo>
                  <a:lnTo>
                    <a:pt x="4699" y="9304"/>
                  </a:lnTo>
                  <a:lnTo>
                    <a:pt x="4677" y="9294"/>
                  </a:lnTo>
                  <a:lnTo>
                    <a:pt x="4655" y="9285"/>
                  </a:lnTo>
                  <a:lnTo>
                    <a:pt x="4635" y="9277"/>
                  </a:lnTo>
                  <a:lnTo>
                    <a:pt x="4614" y="9268"/>
                  </a:lnTo>
                  <a:lnTo>
                    <a:pt x="4596" y="9259"/>
                  </a:lnTo>
                  <a:lnTo>
                    <a:pt x="4578" y="9252"/>
                  </a:lnTo>
                  <a:lnTo>
                    <a:pt x="4567" y="9248"/>
                  </a:lnTo>
                  <a:lnTo>
                    <a:pt x="4556" y="9242"/>
                  </a:lnTo>
                  <a:lnTo>
                    <a:pt x="4545" y="9238"/>
                  </a:lnTo>
                  <a:lnTo>
                    <a:pt x="4535" y="9234"/>
                  </a:lnTo>
                  <a:lnTo>
                    <a:pt x="4535" y="9234"/>
                  </a:lnTo>
                  <a:lnTo>
                    <a:pt x="4533" y="9233"/>
                  </a:lnTo>
                  <a:lnTo>
                    <a:pt x="4532" y="9233"/>
                  </a:lnTo>
                  <a:lnTo>
                    <a:pt x="4532" y="9233"/>
                  </a:lnTo>
                  <a:lnTo>
                    <a:pt x="4484" y="9211"/>
                  </a:lnTo>
                  <a:lnTo>
                    <a:pt x="4437" y="9186"/>
                  </a:lnTo>
                  <a:lnTo>
                    <a:pt x="4392" y="9158"/>
                  </a:lnTo>
                  <a:lnTo>
                    <a:pt x="4349" y="9128"/>
                  </a:lnTo>
                  <a:lnTo>
                    <a:pt x="4308" y="9096"/>
                  </a:lnTo>
                  <a:lnTo>
                    <a:pt x="4269" y="9060"/>
                  </a:lnTo>
                  <a:lnTo>
                    <a:pt x="4232" y="9022"/>
                  </a:lnTo>
                  <a:lnTo>
                    <a:pt x="4198" y="8983"/>
                  </a:lnTo>
                  <a:lnTo>
                    <a:pt x="4166" y="8940"/>
                  </a:lnTo>
                  <a:lnTo>
                    <a:pt x="4135" y="8895"/>
                  </a:lnTo>
                  <a:lnTo>
                    <a:pt x="4107" y="8849"/>
                  </a:lnTo>
                  <a:lnTo>
                    <a:pt x="4081" y="8802"/>
                  </a:lnTo>
                  <a:lnTo>
                    <a:pt x="4058" y="8751"/>
                  </a:lnTo>
                  <a:lnTo>
                    <a:pt x="4037" y="8700"/>
                  </a:lnTo>
                  <a:lnTo>
                    <a:pt x="4018" y="8647"/>
                  </a:lnTo>
                  <a:lnTo>
                    <a:pt x="4000" y="8593"/>
                  </a:lnTo>
                  <a:lnTo>
                    <a:pt x="3986" y="8537"/>
                  </a:lnTo>
                  <a:lnTo>
                    <a:pt x="3975" y="8480"/>
                  </a:lnTo>
                  <a:lnTo>
                    <a:pt x="3965" y="8421"/>
                  </a:lnTo>
                  <a:lnTo>
                    <a:pt x="3958" y="8362"/>
                  </a:lnTo>
                  <a:lnTo>
                    <a:pt x="3954" y="8302"/>
                  </a:lnTo>
                  <a:lnTo>
                    <a:pt x="3952" y="8240"/>
                  </a:lnTo>
                  <a:lnTo>
                    <a:pt x="3952" y="8179"/>
                  </a:lnTo>
                  <a:lnTo>
                    <a:pt x="3955" y="8117"/>
                  </a:lnTo>
                  <a:lnTo>
                    <a:pt x="3961" y="8053"/>
                  </a:lnTo>
                  <a:lnTo>
                    <a:pt x="3969" y="7990"/>
                  </a:lnTo>
                  <a:lnTo>
                    <a:pt x="3980" y="7926"/>
                  </a:lnTo>
                  <a:lnTo>
                    <a:pt x="3994" y="7862"/>
                  </a:lnTo>
                  <a:lnTo>
                    <a:pt x="4010" y="7798"/>
                  </a:lnTo>
                  <a:lnTo>
                    <a:pt x="4030" y="7734"/>
                  </a:lnTo>
                  <a:lnTo>
                    <a:pt x="4051" y="7670"/>
                  </a:lnTo>
                  <a:lnTo>
                    <a:pt x="4076" y="7606"/>
                  </a:lnTo>
                  <a:lnTo>
                    <a:pt x="4098" y="7556"/>
                  </a:lnTo>
                  <a:lnTo>
                    <a:pt x="4120" y="7508"/>
                  </a:lnTo>
                  <a:lnTo>
                    <a:pt x="4145" y="7460"/>
                  </a:lnTo>
                  <a:lnTo>
                    <a:pt x="4170" y="7413"/>
                  </a:lnTo>
                  <a:lnTo>
                    <a:pt x="4197" y="7368"/>
                  </a:lnTo>
                  <a:lnTo>
                    <a:pt x="4225" y="7324"/>
                  </a:lnTo>
                  <a:lnTo>
                    <a:pt x="4254" y="7281"/>
                  </a:lnTo>
                  <a:lnTo>
                    <a:pt x="4284" y="7240"/>
                  </a:lnTo>
                  <a:lnTo>
                    <a:pt x="4316" y="7199"/>
                  </a:lnTo>
                  <a:lnTo>
                    <a:pt x="4347" y="7160"/>
                  </a:lnTo>
                  <a:lnTo>
                    <a:pt x="4380" y="7122"/>
                  </a:lnTo>
                  <a:lnTo>
                    <a:pt x="4415" y="7086"/>
                  </a:lnTo>
                  <a:lnTo>
                    <a:pt x="4449" y="7051"/>
                  </a:lnTo>
                  <a:lnTo>
                    <a:pt x="4486" y="7018"/>
                  </a:lnTo>
                  <a:lnTo>
                    <a:pt x="4523" y="6987"/>
                  </a:lnTo>
                  <a:lnTo>
                    <a:pt x="4559" y="6955"/>
                  </a:lnTo>
                  <a:lnTo>
                    <a:pt x="4598" y="6927"/>
                  </a:lnTo>
                  <a:lnTo>
                    <a:pt x="4637" y="6901"/>
                  </a:lnTo>
                  <a:lnTo>
                    <a:pt x="4676" y="6875"/>
                  </a:lnTo>
                  <a:lnTo>
                    <a:pt x="4716" y="6851"/>
                  </a:lnTo>
                  <a:lnTo>
                    <a:pt x="4757" y="6828"/>
                  </a:lnTo>
                  <a:lnTo>
                    <a:pt x="4798" y="6809"/>
                  </a:lnTo>
                  <a:lnTo>
                    <a:pt x="4840" y="6790"/>
                  </a:lnTo>
                  <a:lnTo>
                    <a:pt x="4881" y="6773"/>
                  </a:lnTo>
                  <a:lnTo>
                    <a:pt x="4924" y="6758"/>
                  </a:lnTo>
                  <a:lnTo>
                    <a:pt x="4966" y="6745"/>
                  </a:lnTo>
                  <a:lnTo>
                    <a:pt x="5009" y="6735"/>
                  </a:lnTo>
                  <a:lnTo>
                    <a:pt x="5052" y="6725"/>
                  </a:lnTo>
                  <a:lnTo>
                    <a:pt x="5096" y="6717"/>
                  </a:lnTo>
                  <a:lnTo>
                    <a:pt x="5140" y="6713"/>
                  </a:lnTo>
                  <a:lnTo>
                    <a:pt x="5183" y="6710"/>
                  </a:lnTo>
                  <a:lnTo>
                    <a:pt x="5227" y="6709"/>
                  </a:lnTo>
                  <a:lnTo>
                    <a:pt x="5268" y="6710"/>
                  </a:lnTo>
                  <a:lnTo>
                    <a:pt x="5310" y="6712"/>
                  </a:lnTo>
                  <a:lnTo>
                    <a:pt x="5350" y="6717"/>
                  </a:lnTo>
                  <a:lnTo>
                    <a:pt x="5391" y="6724"/>
                  </a:lnTo>
                  <a:lnTo>
                    <a:pt x="5431" y="6732"/>
                  </a:lnTo>
                  <a:lnTo>
                    <a:pt x="5470" y="6743"/>
                  </a:lnTo>
                  <a:lnTo>
                    <a:pt x="5509" y="6756"/>
                  </a:lnTo>
                  <a:lnTo>
                    <a:pt x="5548" y="6771"/>
                  </a:lnTo>
                  <a:lnTo>
                    <a:pt x="5549" y="6771"/>
                  </a:lnTo>
                  <a:lnTo>
                    <a:pt x="5549" y="6771"/>
                  </a:lnTo>
                  <a:lnTo>
                    <a:pt x="5550" y="6772"/>
                  </a:lnTo>
                  <a:lnTo>
                    <a:pt x="5550" y="6772"/>
                  </a:lnTo>
                  <a:lnTo>
                    <a:pt x="5576" y="6783"/>
                  </a:lnTo>
                  <a:lnTo>
                    <a:pt x="5602" y="6797"/>
                  </a:lnTo>
                  <a:lnTo>
                    <a:pt x="5630" y="6813"/>
                  </a:lnTo>
                  <a:lnTo>
                    <a:pt x="5658" y="6831"/>
                  </a:lnTo>
                  <a:lnTo>
                    <a:pt x="5687" y="6851"/>
                  </a:lnTo>
                  <a:lnTo>
                    <a:pt x="5716" y="6873"/>
                  </a:lnTo>
                  <a:lnTo>
                    <a:pt x="5746" y="6895"/>
                  </a:lnTo>
                  <a:lnTo>
                    <a:pt x="5776" y="6921"/>
                  </a:lnTo>
                  <a:lnTo>
                    <a:pt x="5808" y="6947"/>
                  </a:lnTo>
                  <a:lnTo>
                    <a:pt x="5840" y="6975"/>
                  </a:lnTo>
                  <a:lnTo>
                    <a:pt x="5871" y="7004"/>
                  </a:lnTo>
                  <a:lnTo>
                    <a:pt x="5904" y="7035"/>
                  </a:lnTo>
                  <a:lnTo>
                    <a:pt x="5936" y="7067"/>
                  </a:lnTo>
                  <a:lnTo>
                    <a:pt x="5969" y="7100"/>
                  </a:lnTo>
                  <a:lnTo>
                    <a:pt x="6002" y="7134"/>
                  </a:lnTo>
                  <a:lnTo>
                    <a:pt x="6035" y="7169"/>
                  </a:lnTo>
                  <a:lnTo>
                    <a:pt x="6102" y="7241"/>
                  </a:lnTo>
                  <a:lnTo>
                    <a:pt x="6168" y="7316"/>
                  </a:lnTo>
                  <a:lnTo>
                    <a:pt x="6234" y="7393"/>
                  </a:lnTo>
                  <a:lnTo>
                    <a:pt x="6297" y="7470"/>
                  </a:lnTo>
                  <a:lnTo>
                    <a:pt x="6360" y="7549"/>
                  </a:lnTo>
                  <a:lnTo>
                    <a:pt x="6420" y="7627"/>
                  </a:lnTo>
                  <a:lnTo>
                    <a:pt x="6479" y="7704"/>
                  </a:lnTo>
                  <a:lnTo>
                    <a:pt x="6535" y="7779"/>
                  </a:lnTo>
                  <a:lnTo>
                    <a:pt x="6555" y="7806"/>
                  </a:lnTo>
                  <a:lnTo>
                    <a:pt x="6576" y="7833"/>
                  </a:lnTo>
                  <a:lnTo>
                    <a:pt x="6597" y="7858"/>
                  </a:lnTo>
                  <a:lnTo>
                    <a:pt x="6619" y="7883"/>
                  </a:lnTo>
                  <a:lnTo>
                    <a:pt x="6642" y="7905"/>
                  </a:lnTo>
                  <a:lnTo>
                    <a:pt x="6664" y="7928"/>
                  </a:lnTo>
                  <a:lnTo>
                    <a:pt x="6688" y="7949"/>
                  </a:lnTo>
                  <a:lnTo>
                    <a:pt x="6712" y="7969"/>
                  </a:lnTo>
                  <a:lnTo>
                    <a:pt x="6735" y="7987"/>
                  </a:lnTo>
                  <a:lnTo>
                    <a:pt x="6759" y="8005"/>
                  </a:lnTo>
                  <a:lnTo>
                    <a:pt x="6784" y="8021"/>
                  </a:lnTo>
                  <a:lnTo>
                    <a:pt x="6809" y="8037"/>
                  </a:lnTo>
                  <a:lnTo>
                    <a:pt x="6834" y="8050"/>
                  </a:lnTo>
                  <a:lnTo>
                    <a:pt x="6858" y="8063"/>
                  </a:lnTo>
                  <a:lnTo>
                    <a:pt x="6884" y="8075"/>
                  </a:lnTo>
                  <a:lnTo>
                    <a:pt x="6909" y="8085"/>
                  </a:lnTo>
                  <a:lnTo>
                    <a:pt x="6933" y="8093"/>
                  </a:lnTo>
                  <a:lnTo>
                    <a:pt x="6956" y="8100"/>
                  </a:lnTo>
                  <a:lnTo>
                    <a:pt x="6979" y="8106"/>
                  </a:lnTo>
                  <a:lnTo>
                    <a:pt x="7003" y="8111"/>
                  </a:lnTo>
                  <a:lnTo>
                    <a:pt x="7026" y="8114"/>
                  </a:lnTo>
                  <a:lnTo>
                    <a:pt x="7049" y="8118"/>
                  </a:lnTo>
                  <a:lnTo>
                    <a:pt x="7073" y="8120"/>
                  </a:lnTo>
                  <a:lnTo>
                    <a:pt x="7096" y="8120"/>
                  </a:lnTo>
                  <a:lnTo>
                    <a:pt x="7128" y="8119"/>
                  </a:lnTo>
                  <a:lnTo>
                    <a:pt x="7160" y="8116"/>
                  </a:lnTo>
                  <a:lnTo>
                    <a:pt x="7192" y="8110"/>
                  </a:lnTo>
                  <a:lnTo>
                    <a:pt x="7224" y="8104"/>
                  </a:lnTo>
                  <a:lnTo>
                    <a:pt x="7254" y="8094"/>
                  </a:lnTo>
                  <a:lnTo>
                    <a:pt x="7286" y="8082"/>
                  </a:lnTo>
                  <a:lnTo>
                    <a:pt x="7316" y="8069"/>
                  </a:lnTo>
                  <a:lnTo>
                    <a:pt x="7345" y="8054"/>
                  </a:lnTo>
                  <a:lnTo>
                    <a:pt x="7374" y="8037"/>
                  </a:lnTo>
                  <a:lnTo>
                    <a:pt x="7403" y="8018"/>
                  </a:lnTo>
                  <a:lnTo>
                    <a:pt x="7431" y="7996"/>
                  </a:lnTo>
                  <a:lnTo>
                    <a:pt x="7459" y="7972"/>
                  </a:lnTo>
                  <a:lnTo>
                    <a:pt x="7486" y="7947"/>
                  </a:lnTo>
                  <a:lnTo>
                    <a:pt x="7513" y="7921"/>
                  </a:lnTo>
                  <a:lnTo>
                    <a:pt x="7539" y="7891"/>
                  </a:lnTo>
                  <a:lnTo>
                    <a:pt x="7564" y="7860"/>
                  </a:lnTo>
                  <a:lnTo>
                    <a:pt x="7628" y="7778"/>
                  </a:lnTo>
                  <a:lnTo>
                    <a:pt x="7691" y="7695"/>
                  </a:lnTo>
                  <a:lnTo>
                    <a:pt x="7755" y="7611"/>
                  </a:lnTo>
                  <a:lnTo>
                    <a:pt x="7818" y="7527"/>
                  </a:lnTo>
                  <a:lnTo>
                    <a:pt x="7879" y="7443"/>
                  </a:lnTo>
                  <a:lnTo>
                    <a:pt x="7941" y="7358"/>
                  </a:lnTo>
                  <a:lnTo>
                    <a:pt x="8001" y="7273"/>
                  </a:lnTo>
                  <a:lnTo>
                    <a:pt x="8061" y="7188"/>
                  </a:lnTo>
                  <a:lnTo>
                    <a:pt x="8122" y="7102"/>
                  </a:lnTo>
                  <a:lnTo>
                    <a:pt x="8181" y="7015"/>
                  </a:lnTo>
                  <a:lnTo>
                    <a:pt x="8239" y="6929"/>
                  </a:lnTo>
                  <a:lnTo>
                    <a:pt x="8298" y="6841"/>
                  </a:lnTo>
                  <a:lnTo>
                    <a:pt x="8355" y="6754"/>
                  </a:lnTo>
                  <a:lnTo>
                    <a:pt x="8411" y="6666"/>
                  </a:lnTo>
                  <a:lnTo>
                    <a:pt x="8468" y="6577"/>
                  </a:lnTo>
                  <a:lnTo>
                    <a:pt x="8523" y="6489"/>
                  </a:lnTo>
                  <a:lnTo>
                    <a:pt x="8434" y="6433"/>
                  </a:lnTo>
                  <a:lnTo>
                    <a:pt x="8344" y="6376"/>
                  </a:lnTo>
                  <a:lnTo>
                    <a:pt x="8254" y="6319"/>
                  </a:lnTo>
                  <a:lnTo>
                    <a:pt x="8166" y="6261"/>
                  </a:lnTo>
                  <a:lnTo>
                    <a:pt x="8078" y="6203"/>
                  </a:lnTo>
                  <a:lnTo>
                    <a:pt x="7990" y="6143"/>
                  </a:lnTo>
                  <a:lnTo>
                    <a:pt x="7903" y="6084"/>
                  </a:lnTo>
                  <a:lnTo>
                    <a:pt x="7815" y="6024"/>
                  </a:lnTo>
                  <a:lnTo>
                    <a:pt x="7729" y="5962"/>
                  </a:lnTo>
                  <a:lnTo>
                    <a:pt x="7643" y="5901"/>
                  </a:lnTo>
                  <a:lnTo>
                    <a:pt x="7556" y="5840"/>
                  </a:lnTo>
                  <a:lnTo>
                    <a:pt x="7471" y="5777"/>
                  </a:lnTo>
                  <a:lnTo>
                    <a:pt x="7387" y="5714"/>
                  </a:lnTo>
                  <a:lnTo>
                    <a:pt x="7303" y="5650"/>
                  </a:lnTo>
                  <a:lnTo>
                    <a:pt x="7219" y="5586"/>
                  </a:lnTo>
                  <a:lnTo>
                    <a:pt x="7136" y="5522"/>
                  </a:lnTo>
                  <a:lnTo>
                    <a:pt x="7105" y="5498"/>
                  </a:lnTo>
                  <a:lnTo>
                    <a:pt x="7077" y="5472"/>
                  </a:lnTo>
                  <a:lnTo>
                    <a:pt x="7049" y="5447"/>
                  </a:lnTo>
                  <a:lnTo>
                    <a:pt x="7023" y="5421"/>
                  </a:lnTo>
                  <a:lnTo>
                    <a:pt x="7000" y="5395"/>
                  </a:lnTo>
                  <a:lnTo>
                    <a:pt x="6976" y="5367"/>
                  </a:lnTo>
                  <a:lnTo>
                    <a:pt x="6954" y="5339"/>
                  </a:lnTo>
                  <a:lnTo>
                    <a:pt x="6934" y="5311"/>
                  </a:lnTo>
                  <a:lnTo>
                    <a:pt x="6916" y="5282"/>
                  </a:lnTo>
                  <a:lnTo>
                    <a:pt x="6897" y="5253"/>
                  </a:lnTo>
                  <a:lnTo>
                    <a:pt x="6882" y="5222"/>
                  </a:lnTo>
                  <a:lnTo>
                    <a:pt x="6867" y="5192"/>
                  </a:lnTo>
                  <a:lnTo>
                    <a:pt x="6854" y="5162"/>
                  </a:lnTo>
                  <a:lnTo>
                    <a:pt x="6842" y="5131"/>
                  </a:lnTo>
                  <a:lnTo>
                    <a:pt x="6833" y="5100"/>
                  </a:lnTo>
                  <a:lnTo>
                    <a:pt x="6824" y="5068"/>
                  </a:lnTo>
                  <a:lnTo>
                    <a:pt x="6820" y="5047"/>
                  </a:lnTo>
                  <a:lnTo>
                    <a:pt x="6815" y="5025"/>
                  </a:lnTo>
                  <a:lnTo>
                    <a:pt x="6811" y="5003"/>
                  </a:lnTo>
                  <a:lnTo>
                    <a:pt x="6809" y="4981"/>
                  </a:lnTo>
                  <a:lnTo>
                    <a:pt x="6807" y="4960"/>
                  </a:lnTo>
                  <a:lnTo>
                    <a:pt x="6804" y="4937"/>
                  </a:lnTo>
                  <a:lnTo>
                    <a:pt x="6804" y="4915"/>
                  </a:lnTo>
                  <a:lnTo>
                    <a:pt x="6804" y="4893"/>
                  </a:lnTo>
                  <a:lnTo>
                    <a:pt x="6806" y="4869"/>
                  </a:lnTo>
                  <a:lnTo>
                    <a:pt x="6807" y="4844"/>
                  </a:lnTo>
                  <a:lnTo>
                    <a:pt x="6809" y="4821"/>
                  </a:lnTo>
                  <a:lnTo>
                    <a:pt x="6813" y="4796"/>
                  </a:lnTo>
                  <a:lnTo>
                    <a:pt x="6816" y="4772"/>
                  </a:lnTo>
                  <a:lnTo>
                    <a:pt x="6822" y="4748"/>
                  </a:lnTo>
                  <a:lnTo>
                    <a:pt x="6827" y="4725"/>
                  </a:lnTo>
                  <a:lnTo>
                    <a:pt x="6835" y="4701"/>
                  </a:lnTo>
                  <a:lnTo>
                    <a:pt x="6841" y="4677"/>
                  </a:lnTo>
                  <a:lnTo>
                    <a:pt x="6850" y="4655"/>
                  </a:lnTo>
                  <a:lnTo>
                    <a:pt x="6858" y="4631"/>
                  </a:lnTo>
                  <a:lnTo>
                    <a:pt x="6868" y="4608"/>
                  </a:lnTo>
                  <a:lnTo>
                    <a:pt x="6879" y="4585"/>
                  </a:lnTo>
                  <a:lnTo>
                    <a:pt x="6891" y="4562"/>
                  </a:lnTo>
                  <a:lnTo>
                    <a:pt x="6903" y="4539"/>
                  </a:lnTo>
                  <a:lnTo>
                    <a:pt x="6916" y="4518"/>
                  </a:lnTo>
                  <a:lnTo>
                    <a:pt x="6930" y="4495"/>
                  </a:lnTo>
                  <a:lnTo>
                    <a:pt x="6944" y="4474"/>
                  </a:lnTo>
                  <a:lnTo>
                    <a:pt x="6959" y="4452"/>
                  </a:lnTo>
                  <a:lnTo>
                    <a:pt x="6975" y="4431"/>
                  </a:lnTo>
                  <a:lnTo>
                    <a:pt x="6991" y="4409"/>
                  </a:lnTo>
                  <a:lnTo>
                    <a:pt x="7008" y="4389"/>
                  </a:lnTo>
                  <a:lnTo>
                    <a:pt x="7027" y="4367"/>
                  </a:lnTo>
                  <a:lnTo>
                    <a:pt x="7046" y="4347"/>
                  </a:lnTo>
                  <a:lnTo>
                    <a:pt x="7066" y="4326"/>
                  </a:lnTo>
                  <a:lnTo>
                    <a:pt x="7085" y="4307"/>
                  </a:lnTo>
                  <a:lnTo>
                    <a:pt x="7107" y="4287"/>
                  </a:lnTo>
                  <a:lnTo>
                    <a:pt x="7128" y="4268"/>
                  </a:lnTo>
                  <a:lnTo>
                    <a:pt x="7151" y="4249"/>
                  </a:lnTo>
                  <a:lnTo>
                    <a:pt x="7173" y="4230"/>
                  </a:lnTo>
                  <a:lnTo>
                    <a:pt x="7197" y="4211"/>
                  </a:lnTo>
                  <a:lnTo>
                    <a:pt x="7222" y="4194"/>
                  </a:lnTo>
                  <a:lnTo>
                    <a:pt x="7310" y="4128"/>
                  </a:lnTo>
                  <a:lnTo>
                    <a:pt x="7398" y="4062"/>
                  </a:lnTo>
                  <a:lnTo>
                    <a:pt x="7481" y="3997"/>
                  </a:lnTo>
                  <a:lnTo>
                    <a:pt x="7562" y="3932"/>
                  </a:lnTo>
                  <a:lnTo>
                    <a:pt x="7640" y="3867"/>
                  </a:lnTo>
                  <a:lnTo>
                    <a:pt x="7713" y="3804"/>
                  </a:lnTo>
                  <a:lnTo>
                    <a:pt x="7782" y="3741"/>
                  </a:lnTo>
                  <a:lnTo>
                    <a:pt x="7847" y="3680"/>
                  </a:lnTo>
                  <a:lnTo>
                    <a:pt x="7907" y="3622"/>
                  </a:lnTo>
                  <a:lnTo>
                    <a:pt x="7962" y="3565"/>
                  </a:lnTo>
                  <a:lnTo>
                    <a:pt x="7988" y="3538"/>
                  </a:lnTo>
                  <a:lnTo>
                    <a:pt x="8012" y="3511"/>
                  </a:lnTo>
                  <a:lnTo>
                    <a:pt x="8035" y="3485"/>
                  </a:lnTo>
                  <a:lnTo>
                    <a:pt x="8056" y="3459"/>
                  </a:lnTo>
                  <a:lnTo>
                    <a:pt x="8076" y="3435"/>
                  </a:lnTo>
                  <a:lnTo>
                    <a:pt x="8095" y="3412"/>
                  </a:lnTo>
                  <a:lnTo>
                    <a:pt x="8111" y="3389"/>
                  </a:lnTo>
                  <a:lnTo>
                    <a:pt x="8126" y="3366"/>
                  </a:lnTo>
                  <a:lnTo>
                    <a:pt x="8139" y="3346"/>
                  </a:lnTo>
                  <a:lnTo>
                    <a:pt x="8151" y="3326"/>
                  </a:lnTo>
                  <a:lnTo>
                    <a:pt x="8161" y="3307"/>
                  </a:lnTo>
                  <a:lnTo>
                    <a:pt x="8169" y="3289"/>
                  </a:lnTo>
                  <a:lnTo>
                    <a:pt x="8179" y="3263"/>
                  </a:lnTo>
                  <a:lnTo>
                    <a:pt x="8188" y="3237"/>
                  </a:lnTo>
                  <a:lnTo>
                    <a:pt x="8195" y="3211"/>
                  </a:lnTo>
                  <a:lnTo>
                    <a:pt x="8202" y="3186"/>
                  </a:lnTo>
                  <a:lnTo>
                    <a:pt x="8207" y="3159"/>
                  </a:lnTo>
                  <a:lnTo>
                    <a:pt x="8211" y="3132"/>
                  </a:lnTo>
                  <a:lnTo>
                    <a:pt x="8215" y="3105"/>
                  </a:lnTo>
                  <a:lnTo>
                    <a:pt x="8217" y="3078"/>
                  </a:lnTo>
                  <a:lnTo>
                    <a:pt x="8218" y="3051"/>
                  </a:lnTo>
                  <a:lnTo>
                    <a:pt x="8218" y="3024"/>
                  </a:lnTo>
                  <a:lnTo>
                    <a:pt x="8217" y="2997"/>
                  </a:lnTo>
                  <a:lnTo>
                    <a:pt x="8215" y="2970"/>
                  </a:lnTo>
                  <a:lnTo>
                    <a:pt x="8211" y="2942"/>
                  </a:lnTo>
                  <a:lnTo>
                    <a:pt x="8207" y="2915"/>
                  </a:lnTo>
                  <a:lnTo>
                    <a:pt x="8202" y="2888"/>
                  </a:lnTo>
                  <a:lnTo>
                    <a:pt x="8196" y="2860"/>
                  </a:lnTo>
                  <a:lnTo>
                    <a:pt x="8188" y="2831"/>
                  </a:lnTo>
                  <a:lnTo>
                    <a:pt x="8179" y="2801"/>
                  </a:lnTo>
                  <a:lnTo>
                    <a:pt x="8168" y="2771"/>
                  </a:lnTo>
                  <a:lnTo>
                    <a:pt x="8157" y="2742"/>
                  </a:lnTo>
                  <a:lnTo>
                    <a:pt x="8144" y="2712"/>
                  </a:lnTo>
                  <a:lnTo>
                    <a:pt x="8130" y="2683"/>
                  </a:lnTo>
                  <a:lnTo>
                    <a:pt x="8115" y="2653"/>
                  </a:lnTo>
                  <a:lnTo>
                    <a:pt x="8100" y="2624"/>
                  </a:lnTo>
                  <a:lnTo>
                    <a:pt x="8083" y="2596"/>
                  </a:lnTo>
                  <a:lnTo>
                    <a:pt x="8065" y="2567"/>
                  </a:lnTo>
                  <a:lnTo>
                    <a:pt x="8046" y="2539"/>
                  </a:lnTo>
                  <a:lnTo>
                    <a:pt x="8026" y="2512"/>
                  </a:lnTo>
                  <a:lnTo>
                    <a:pt x="8004" y="2484"/>
                  </a:lnTo>
                  <a:lnTo>
                    <a:pt x="7983" y="2457"/>
                  </a:lnTo>
                  <a:lnTo>
                    <a:pt x="7960" y="2430"/>
                  </a:lnTo>
                  <a:lnTo>
                    <a:pt x="7935" y="2405"/>
                  </a:lnTo>
                  <a:lnTo>
                    <a:pt x="7910" y="2379"/>
                  </a:lnTo>
                  <a:lnTo>
                    <a:pt x="7884" y="2354"/>
                  </a:lnTo>
                  <a:lnTo>
                    <a:pt x="7859" y="2329"/>
                  </a:lnTo>
                  <a:lnTo>
                    <a:pt x="7830" y="2306"/>
                  </a:lnTo>
                  <a:lnTo>
                    <a:pt x="7801" y="2282"/>
                  </a:lnTo>
                  <a:lnTo>
                    <a:pt x="7772" y="2258"/>
                  </a:lnTo>
                  <a:lnTo>
                    <a:pt x="7742" y="2235"/>
                  </a:lnTo>
                  <a:lnTo>
                    <a:pt x="7711" y="2214"/>
                  </a:lnTo>
                  <a:lnTo>
                    <a:pt x="7679" y="2192"/>
                  </a:lnTo>
                  <a:lnTo>
                    <a:pt x="7646" y="2172"/>
                  </a:lnTo>
                  <a:lnTo>
                    <a:pt x="7613" y="2153"/>
                  </a:lnTo>
                  <a:lnTo>
                    <a:pt x="7579" y="2133"/>
                  </a:lnTo>
                  <a:lnTo>
                    <a:pt x="7543" y="2115"/>
                  </a:lnTo>
                  <a:lnTo>
                    <a:pt x="7508" y="2098"/>
                  </a:lnTo>
                  <a:lnTo>
                    <a:pt x="7471" y="2081"/>
                  </a:lnTo>
                  <a:lnTo>
                    <a:pt x="7433" y="2065"/>
                  </a:lnTo>
                  <a:lnTo>
                    <a:pt x="7400" y="2052"/>
                  </a:lnTo>
                  <a:lnTo>
                    <a:pt x="7367" y="2039"/>
                  </a:lnTo>
                  <a:lnTo>
                    <a:pt x="7332" y="2028"/>
                  </a:lnTo>
                  <a:lnTo>
                    <a:pt x="7299" y="2017"/>
                  </a:lnTo>
                  <a:lnTo>
                    <a:pt x="7264" y="2007"/>
                  </a:lnTo>
                  <a:lnTo>
                    <a:pt x="7230" y="1997"/>
                  </a:lnTo>
                  <a:lnTo>
                    <a:pt x="7195" y="1990"/>
                  </a:lnTo>
                  <a:lnTo>
                    <a:pt x="7160" y="1982"/>
                  </a:lnTo>
                  <a:lnTo>
                    <a:pt x="7126" y="1976"/>
                  </a:lnTo>
                  <a:lnTo>
                    <a:pt x="7090" y="1969"/>
                  </a:lnTo>
                  <a:lnTo>
                    <a:pt x="7056" y="1965"/>
                  </a:lnTo>
                  <a:lnTo>
                    <a:pt x="7021" y="1961"/>
                  </a:lnTo>
                  <a:lnTo>
                    <a:pt x="6987" y="1958"/>
                  </a:lnTo>
                  <a:lnTo>
                    <a:pt x="6952" y="1955"/>
                  </a:lnTo>
                  <a:lnTo>
                    <a:pt x="6918" y="1954"/>
                  </a:lnTo>
                  <a:lnTo>
                    <a:pt x="6884" y="1953"/>
                  </a:lnTo>
                  <a:lnTo>
                    <a:pt x="6847" y="1954"/>
                  </a:lnTo>
                  <a:lnTo>
                    <a:pt x="6810" y="1955"/>
                  </a:lnTo>
                  <a:lnTo>
                    <a:pt x="6774" y="1959"/>
                  </a:lnTo>
                  <a:lnTo>
                    <a:pt x="6739" y="1962"/>
                  </a:lnTo>
                  <a:lnTo>
                    <a:pt x="6703" y="1966"/>
                  </a:lnTo>
                  <a:lnTo>
                    <a:pt x="6669" y="1972"/>
                  </a:lnTo>
                  <a:lnTo>
                    <a:pt x="6635" y="1978"/>
                  </a:lnTo>
                  <a:lnTo>
                    <a:pt x="6602" y="1986"/>
                  </a:lnTo>
                  <a:lnTo>
                    <a:pt x="6569" y="1994"/>
                  </a:lnTo>
                  <a:lnTo>
                    <a:pt x="6537" y="2004"/>
                  </a:lnTo>
                  <a:lnTo>
                    <a:pt x="6506" y="2015"/>
                  </a:lnTo>
                  <a:lnTo>
                    <a:pt x="6474" y="2025"/>
                  </a:lnTo>
                  <a:lnTo>
                    <a:pt x="6445" y="2037"/>
                  </a:lnTo>
                  <a:lnTo>
                    <a:pt x="6416" y="2050"/>
                  </a:lnTo>
                  <a:lnTo>
                    <a:pt x="6387" y="2064"/>
                  </a:lnTo>
                  <a:lnTo>
                    <a:pt x="6360" y="2079"/>
                  </a:lnTo>
                  <a:lnTo>
                    <a:pt x="6333" y="2094"/>
                  </a:lnTo>
                  <a:lnTo>
                    <a:pt x="6307" y="2111"/>
                  </a:lnTo>
                  <a:lnTo>
                    <a:pt x="6282" y="2128"/>
                  </a:lnTo>
                  <a:lnTo>
                    <a:pt x="6257" y="2146"/>
                  </a:lnTo>
                  <a:lnTo>
                    <a:pt x="6235" y="2165"/>
                  </a:lnTo>
                  <a:lnTo>
                    <a:pt x="6212" y="2185"/>
                  </a:lnTo>
                  <a:lnTo>
                    <a:pt x="6191" y="2205"/>
                  </a:lnTo>
                  <a:lnTo>
                    <a:pt x="6170" y="2226"/>
                  </a:lnTo>
                  <a:lnTo>
                    <a:pt x="6151" y="2248"/>
                  </a:lnTo>
                  <a:lnTo>
                    <a:pt x="6132" y="2270"/>
                  </a:lnTo>
                  <a:lnTo>
                    <a:pt x="6115" y="2294"/>
                  </a:lnTo>
                  <a:lnTo>
                    <a:pt x="6099" y="2317"/>
                  </a:lnTo>
                  <a:lnTo>
                    <a:pt x="6084" y="2342"/>
                  </a:lnTo>
                  <a:lnTo>
                    <a:pt x="6070" y="2368"/>
                  </a:lnTo>
                  <a:lnTo>
                    <a:pt x="6057" y="2394"/>
                  </a:lnTo>
                  <a:lnTo>
                    <a:pt x="6045" y="2421"/>
                  </a:lnTo>
                  <a:lnTo>
                    <a:pt x="6036" y="2442"/>
                  </a:lnTo>
                  <a:lnTo>
                    <a:pt x="6026" y="2467"/>
                  </a:lnTo>
                  <a:lnTo>
                    <a:pt x="6015" y="2492"/>
                  </a:lnTo>
                  <a:lnTo>
                    <a:pt x="6003" y="2520"/>
                  </a:lnTo>
                  <a:lnTo>
                    <a:pt x="5991" y="2548"/>
                  </a:lnTo>
                  <a:lnTo>
                    <a:pt x="5978" y="2578"/>
                  </a:lnTo>
                  <a:lnTo>
                    <a:pt x="5964" y="2609"/>
                  </a:lnTo>
                  <a:lnTo>
                    <a:pt x="5950" y="2642"/>
                  </a:lnTo>
                  <a:lnTo>
                    <a:pt x="5927" y="2693"/>
                  </a:lnTo>
                  <a:lnTo>
                    <a:pt x="5904" y="2748"/>
                  </a:lnTo>
                  <a:lnTo>
                    <a:pt x="5879" y="2805"/>
                  </a:lnTo>
                  <a:lnTo>
                    <a:pt x="5853" y="2865"/>
                  </a:lnTo>
                  <a:lnTo>
                    <a:pt x="5827" y="2926"/>
                  </a:lnTo>
                  <a:lnTo>
                    <a:pt x="5800" y="2989"/>
                  </a:lnTo>
                  <a:lnTo>
                    <a:pt x="5772" y="3055"/>
                  </a:lnTo>
                  <a:lnTo>
                    <a:pt x="5745" y="3123"/>
                  </a:lnTo>
                  <a:lnTo>
                    <a:pt x="5736" y="3142"/>
                  </a:lnTo>
                  <a:lnTo>
                    <a:pt x="5727" y="3163"/>
                  </a:lnTo>
                  <a:lnTo>
                    <a:pt x="5718" y="3181"/>
                  </a:lnTo>
                  <a:lnTo>
                    <a:pt x="5707" y="3201"/>
                  </a:lnTo>
                  <a:lnTo>
                    <a:pt x="5698" y="3218"/>
                  </a:lnTo>
                  <a:lnTo>
                    <a:pt x="5687" y="3236"/>
                  </a:lnTo>
                  <a:lnTo>
                    <a:pt x="5675" y="3252"/>
                  </a:lnTo>
                  <a:lnTo>
                    <a:pt x="5663" y="3268"/>
                  </a:lnTo>
                  <a:lnTo>
                    <a:pt x="5651" y="3285"/>
                  </a:lnTo>
                  <a:lnTo>
                    <a:pt x="5639" y="3300"/>
                  </a:lnTo>
                  <a:lnTo>
                    <a:pt x="5626" y="3314"/>
                  </a:lnTo>
                  <a:lnTo>
                    <a:pt x="5613" y="3328"/>
                  </a:lnTo>
                  <a:lnTo>
                    <a:pt x="5599" y="3341"/>
                  </a:lnTo>
                  <a:lnTo>
                    <a:pt x="5585" y="3354"/>
                  </a:lnTo>
                  <a:lnTo>
                    <a:pt x="5571" y="3365"/>
                  </a:lnTo>
                  <a:lnTo>
                    <a:pt x="5556" y="3377"/>
                  </a:lnTo>
                  <a:lnTo>
                    <a:pt x="5541" y="3388"/>
                  </a:lnTo>
                  <a:lnTo>
                    <a:pt x="5526" y="3398"/>
                  </a:lnTo>
                  <a:lnTo>
                    <a:pt x="5511" y="3407"/>
                  </a:lnTo>
                  <a:lnTo>
                    <a:pt x="5495" y="3416"/>
                  </a:lnTo>
                  <a:lnTo>
                    <a:pt x="5479" y="3424"/>
                  </a:lnTo>
                  <a:lnTo>
                    <a:pt x="5462" y="3431"/>
                  </a:lnTo>
                  <a:lnTo>
                    <a:pt x="5445" y="3438"/>
                  </a:lnTo>
                  <a:lnTo>
                    <a:pt x="5428" y="3444"/>
                  </a:lnTo>
                  <a:lnTo>
                    <a:pt x="5411" y="3449"/>
                  </a:lnTo>
                  <a:lnTo>
                    <a:pt x="5393" y="3454"/>
                  </a:lnTo>
                  <a:lnTo>
                    <a:pt x="5375" y="3458"/>
                  </a:lnTo>
                  <a:lnTo>
                    <a:pt x="5357" y="3461"/>
                  </a:lnTo>
                  <a:lnTo>
                    <a:pt x="5338" y="3463"/>
                  </a:lnTo>
                  <a:lnTo>
                    <a:pt x="5320" y="3466"/>
                  </a:lnTo>
                  <a:lnTo>
                    <a:pt x="5301" y="3467"/>
                  </a:lnTo>
                  <a:lnTo>
                    <a:pt x="5282" y="3467"/>
                  </a:lnTo>
                  <a:lnTo>
                    <a:pt x="5262" y="3467"/>
                  </a:lnTo>
                  <a:lnTo>
                    <a:pt x="5242" y="3466"/>
                  </a:lnTo>
                  <a:lnTo>
                    <a:pt x="5223" y="3463"/>
                  </a:lnTo>
                  <a:lnTo>
                    <a:pt x="5203" y="3461"/>
                  </a:lnTo>
                  <a:lnTo>
                    <a:pt x="5183" y="3458"/>
                  </a:lnTo>
                  <a:lnTo>
                    <a:pt x="5163" y="3454"/>
                  </a:lnTo>
                  <a:lnTo>
                    <a:pt x="5143" y="3448"/>
                  </a:lnTo>
                  <a:lnTo>
                    <a:pt x="5124" y="3443"/>
                  </a:lnTo>
                  <a:lnTo>
                    <a:pt x="5103" y="3436"/>
                  </a:lnTo>
                  <a:lnTo>
                    <a:pt x="5084" y="3430"/>
                  </a:lnTo>
                  <a:lnTo>
                    <a:pt x="5063" y="3422"/>
                  </a:lnTo>
                  <a:lnTo>
                    <a:pt x="5044" y="3414"/>
                  </a:lnTo>
                  <a:lnTo>
                    <a:pt x="5024" y="3404"/>
                  </a:lnTo>
                  <a:lnTo>
                    <a:pt x="5004" y="3394"/>
                  </a:lnTo>
                  <a:lnTo>
                    <a:pt x="4984" y="3384"/>
                  </a:lnTo>
                  <a:lnTo>
                    <a:pt x="4964" y="3373"/>
                  </a:lnTo>
                  <a:lnTo>
                    <a:pt x="4944" y="3361"/>
                  </a:lnTo>
                  <a:lnTo>
                    <a:pt x="4925" y="3348"/>
                  </a:lnTo>
                  <a:lnTo>
                    <a:pt x="4906" y="3335"/>
                  </a:lnTo>
                  <a:lnTo>
                    <a:pt x="4885" y="3321"/>
                  </a:lnTo>
                  <a:lnTo>
                    <a:pt x="4866" y="3306"/>
                  </a:lnTo>
                  <a:lnTo>
                    <a:pt x="4846" y="3291"/>
                  </a:lnTo>
                  <a:lnTo>
                    <a:pt x="4827" y="3275"/>
                  </a:lnTo>
                  <a:lnTo>
                    <a:pt x="4809" y="3259"/>
                  </a:lnTo>
                  <a:lnTo>
                    <a:pt x="4789" y="3242"/>
                  </a:lnTo>
                  <a:lnTo>
                    <a:pt x="4770" y="3223"/>
                  </a:lnTo>
                  <a:lnTo>
                    <a:pt x="4751" y="3205"/>
                  </a:lnTo>
                  <a:lnTo>
                    <a:pt x="4733" y="3186"/>
                  </a:lnTo>
                  <a:lnTo>
                    <a:pt x="4695" y="3146"/>
                  </a:lnTo>
                  <a:lnTo>
                    <a:pt x="4659" y="3103"/>
                  </a:lnTo>
                  <a:lnTo>
                    <a:pt x="4574" y="2999"/>
                  </a:lnTo>
                  <a:lnTo>
                    <a:pt x="4491" y="2895"/>
                  </a:lnTo>
                  <a:lnTo>
                    <a:pt x="4408" y="2789"/>
                  </a:lnTo>
                  <a:lnTo>
                    <a:pt x="4326" y="2684"/>
                  </a:lnTo>
                  <a:lnTo>
                    <a:pt x="4245" y="2577"/>
                  </a:lnTo>
                  <a:lnTo>
                    <a:pt x="4166" y="2469"/>
                  </a:lnTo>
                  <a:lnTo>
                    <a:pt x="4087" y="2362"/>
                  </a:lnTo>
                  <a:lnTo>
                    <a:pt x="4009" y="2253"/>
                  </a:lnTo>
                  <a:lnTo>
                    <a:pt x="3931" y="2143"/>
                  </a:lnTo>
                  <a:lnTo>
                    <a:pt x="3855" y="2033"/>
                  </a:lnTo>
                  <a:lnTo>
                    <a:pt x="3779" y="1923"/>
                  </a:lnTo>
                  <a:lnTo>
                    <a:pt x="3705" y="1811"/>
                  </a:lnTo>
                  <a:lnTo>
                    <a:pt x="3631" y="1700"/>
                  </a:lnTo>
                  <a:lnTo>
                    <a:pt x="3559" y="1588"/>
                  </a:lnTo>
                  <a:lnTo>
                    <a:pt x="3488" y="1475"/>
                  </a:lnTo>
                  <a:lnTo>
                    <a:pt x="3418" y="1362"/>
                  </a:lnTo>
                  <a:lnTo>
                    <a:pt x="2575" y="0"/>
                  </a:lnTo>
                  <a:lnTo>
                    <a:pt x="2427" y="148"/>
                  </a:lnTo>
                  <a:lnTo>
                    <a:pt x="2284" y="300"/>
                  </a:lnTo>
                  <a:lnTo>
                    <a:pt x="2144" y="456"/>
                  </a:lnTo>
                  <a:lnTo>
                    <a:pt x="2008" y="614"/>
                  </a:lnTo>
                  <a:lnTo>
                    <a:pt x="1875" y="776"/>
                  </a:lnTo>
                  <a:lnTo>
                    <a:pt x="1747" y="941"/>
                  </a:lnTo>
                  <a:lnTo>
                    <a:pt x="1623" y="1110"/>
                  </a:lnTo>
                  <a:lnTo>
                    <a:pt x="1502" y="1281"/>
                  </a:lnTo>
                  <a:lnTo>
                    <a:pt x="1385" y="1456"/>
                  </a:lnTo>
                  <a:lnTo>
                    <a:pt x="1273" y="1632"/>
                  </a:lnTo>
                  <a:lnTo>
                    <a:pt x="1165" y="1813"/>
                  </a:lnTo>
                  <a:lnTo>
                    <a:pt x="1062" y="1995"/>
                  </a:lnTo>
                  <a:lnTo>
                    <a:pt x="962" y="2182"/>
                  </a:lnTo>
                  <a:lnTo>
                    <a:pt x="867" y="2370"/>
                  </a:lnTo>
                  <a:lnTo>
                    <a:pt x="777" y="2561"/>
                  </a:lnTo>
                  <a:lnTo>
                    <a:pt x="692" y="2755"/>
                  </a:lnTo>
                  <a:lnTo>
                    <a:pt x="611" y="2951"/>
                  </a:lnTo>
                  <a:lnTo>
                    <a:pt x="534" y="3149"/>
                  </a:lnTo>
                  <a:lnTo>
                    <a:pt x="463" y="3349"/>
                  </a:lnTo>
                  <a:lnTo>
                    <a:pt x="396" y="3553"/>
                  </a:lnTo>
                  <a:lnTo>
                    <a:pt x="333" y="3757"/>
                  </a:lnTo>
                  <a:lnTo>
                    <a:pt x="277" y="3965"/>
                  </a:lnTo>
                  <a:lnTo>
                    <a:pt x="225" y="4174"/>
                  </a:lnTo>
                  <a:lnTo>
                    <a:pt x="179" y="4385"/>
                  </a:lnTo>
                  <a:lnTo>
                    <a:pt x="137" y="4599"/>
                  </a:lnTo>
                  <a:lnTo>
                    <a:pt x="101" y="4814"/>
                  </a:lnTo>
                  <a:lnTo>
                    <a:pt x="71" y="5031"/>
                  </a:lnTo>
                  <a:lnTo>
                    <a:pt x="45" y="5249"/>
                  </a:lnTo>
                  <a:lnTo>
                    <a:pt x="26" y="5469"/>
                  </a:lnTo>
                  <a:lnTo>
                    <a:pt x="12" y="5691"/>
                  </a:lnTo>
                  <a:lnTo>
                    <a:pt x="3" y="5914"/>
                  </a:lnTo>
                  <a:lnTo>
                    <a:pt x="0" y="6139"/>
                  </a:lnTo>
                  <a:lnTo>
                    <a:pt x="2" y="6356"/>
                  </a:lnTo>
                  <a:lnTo>
                    <a:pt x="11" y="6571"/>
                  </a:lnTo>
                  <a:lnTo>
                    <a:pt x="24" y="6785"/>
                  </a:lnTo>
                  <a:lnTo>
                    <a:pt x="42" y="6997"/>
                  </a:lnTo>
                  <a:lnTo>
                    <a:pt x="66" y="7209"/>
                  </a:lnTo>
                  <a:lnTo>
                    <a:pt x="95" y="7419"/>
                  </a:lnTo>
                  <a:lnTo>
                    <a:pt x="128" y="7627"/>
                  </a:lnTo>
                  <a:lnTo>
                    <a:pt x="167" y="7832"/>
                  </a:lnTo>
                  <a:lnTo>
                    <a:pt x="210" y="8037"/>
                  </a:lnTo>
                  <a:lnTo>
                    <a:pt x="259" y="8239"/>
                  </a:lnTo>
                  <a:lnTo>
                    <a:pt x="312" y="8441"/>
                  </a:lnTo>
                  <a:lnTo>
                    <a:pt x="369" y="8639"/>
                  </a:lnTo>
                  <a:lnTo>
                    <a:pt x="432" y="8836"/>
                  </a:lnTo>
                  <a:lnTo>
                    <a:pt x="498" y="9031"/>
                  </a:lnTo>
                  <a:lnTo>
                    <a:pt x="570" y="9224"/>
                  </a:lnTo>
                  <a:lnTo>
                    <a:pt x="645" y="9415"/>
                  </a:lnTo>
                  <a:lnTo>
                    <a:pt x="726" y="9602"/>
                  </a:lnTo>
                  <a:lnTo>
                    <a:pt x="810" y="9788"/>
                  </a:lnTo>
                  <a:lnTo>
                    <a:pt x="899" y="9971"/>
                  </a:lnTo>
                  <a:lnTo>
                    <a:pt x="991" y="10152"/>
                  </a:lnTo>
                  <a:lnTo>
                    <a:pt x="1089" y="10331"/>
                  </a:lnTo>
                  <a:lnTo>
                    <a:pt x="1190" y="10507"/>
                  </a:lnTo>
                  <a:lnTo>
                    <a:pt x="1295" y="10680"/>
                  </a:lnTo>
                  <a:lnTo>
                    <a:pt x="1404" y="10851"/>
                  </a:lnTo>
                  <a:lnTo>
                    <a:pt x="1517" y="11019"/>
                  </a:lnTo>
                  <a:lnTo>
                    <a:pt x="1633" y="11184"/>
                  </a:lnTo>
                  <a:lnTo>
                    <a:pt x="1754" y="11346"/>
                  </a:lnTo>
                  <a:lnTo>
                    <a:pt x="1878" y="11505"/>
                  </a:lnTo>
                  <a:lnTo>
                    <a:pt x="2006" y="11661"/>
                  </a:lnTo>
                  <a:lnTo>
                    <a:pt x="2137" y="11815"/>
                  </a:lnTo>
                  <a:lnTo>
                    <a:pt x="2272" y="11965"/>
                  </a:lnTo>
                  <a:lnTo>
                    <a:pt x="2410" y="12112"/>
                  </a:lnTo>
                  <a:lnTo>
                    <a:pt x="3366" y="11575"/>
                  </a:lnTo>
                  <a:lnTo>
                    <a:pt x="3448" y="115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4E93CB8-7934-4921-827C-EE519CDCBA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34567" y="3682346"/>
              <a:ext cx="365760" cy="365760"/>
            </a:xfrm>
            <a:custGeom>
              <a:avLst/>
              <a:gdLst>
                <a:gd name="connsiteX0" fmla="*/ 105441 w 154304"/>
                <a:gd name="connsiteY0" fmla="*/ 138874 h 154306"/>
                <a:gd name="connsiteX1" fmla="*/ 110586 w 154304"/>
                <a:gd name="connsiteY1" fmla="*/ 138874 h 154306"/>
                <a:gd name="connsiteX2" fmla="*/ 110586 w 154304"/>
                <a:gd name="connsiteY2" fmla="*/ 144019 h 154306"/>
                <a:gd name="connsiteX3" fmla="*/ 105441 w 154304"/>
                <a:gd name="connsiteY3" fmla="*/ 144019 h 154306"/>
                <a:gd name="connsiteX4" fmla="*/ 95154 w 154304"/>
                <a:gd name="connsiteY4" fmla="*/ 138874 h 154306"/>
                <a:gd name="connsiteX5" fmla="*/ 100299 w 154304"/>
                <a:gd name="connsiteY5" fmla="*/ 138874 h 154306"/>
                <a:gd name="connsiteX6" fmla="*/ 100299 w 154304"/>
                <a:gd name="connsiteY6" fmla="*/ 144019 h 154306"/>
                <a:gd name="connsiteX7" fmla="*/ 95154 w 154304"/>
                <a:gd name="connsiteY7" fmla="*/ 144019 h 154306"/>
                <a:gd name="connsiteX8" fmla="*/ 90011 w 154304"/>
                <a:gd name="connsiteY8" fmla="*/ 133732 h 154306"/>
                <a:gd name="connsiteX9" fmla="*/ 90011 w 154304"/>
                <a:gd name="connsiteY9" fmla="*/ 149162 h 154306"/>
                <a:gd name="connsiteX10" fmla="*/ 149161 w 154304"/>
                <a:gd name="connsiteY10" fmla="*/ 149162 h 154306"/>
                <a:gd name="connsiteX11" fmla="*/ 149161 w 154304"/>
                <a:gd name="connsiteY11" fmla="*/ 133732 h 154306"/>
                <a:gd name="connsiteX12" fmla="*/ 105441 w 154304"/>
                <a:gd name="connsiteY12" fmla="*/ 118300 h 154306"/>
                <a:gd name="connsiteX13" fmla="*/ 110586 w 154304"/>
                <a:gd name="connsiteY13" fmla="*/ 118300 h 154306"/>
                <a:gd name="connsiteX14" fmla="*/ 110586 w 154304"/>
                <a:gd name="connsiteY14" fmla="*/ 123445 h 154306"/>
                <a:gd name="connsiteX15" fmla="*/ 105441 w 154304"/>
                <a:gd name="connsiteY15" fmla="*/ 123445 h 154306"/>
                <a:gd name="connsiteX16" fmla="*/ 95154 w 154304"/>
                <a:gd name="connsiteY16" fmla="*/ 118300 h 154306"/>
                <a:gd name="connsiteX17" fmla="*/ 100299 w 154304"/>
                <a:gd name="connsiteY17" fmla="*/ 118300 h 154306"/>
                <a:gd name="connsiteX18" fmla="*/ 100299 w 154304"/>
                <a:gd name="connsiteY18" fmla="*/ 123445 h 154306"/>
                <a:gd name="connsiteX19" fmla="*/ 95154 w 154304"/>
                <a:gd name="connsiteY19" fmla="*/ 123445 h 154306"/>
                <a:gd name="connsiteX20" fmla="*/ 90011 w 154304"/>
                <a:gd name="connsiteY20" fmla="*/ 113157 h 154306"/>
                <a:gd name="connsiteX21" fmla="*/ 90011 w 154304"/>
                <a:gd name="connsiteY21" fmla="*/ 128588 h 154306"/>
                <a:gd name="connsiteX22" fmla="*/ 149161 w 154304"/>
                <a:gd name="connsiteY22" fmla="*/ 128588 h 154306"/>
                <a:gd name="connsiteX23" fmla="*/ 149161 w 154304"/>
                <a:gd name="connsiteY23" fmla="*/ 113157 h 154306"/>
                <a:gd name="connsiteX24" fmla="*/ 87439 w 154304"/>
                <a:gd name="connsiteY24" fmla="*/ 108013 h 154306"/>
                <a:gd name="connsiteX25" fmla="*/ 151733 w 154304"/>
                <a:gd name="connsiteY25" fmla="*/ 108013 h 154306"/>
                <a:gd name="connsiteX26" fmla="*/ 154304 w 154304"/>
                <a:gd name="connsiteY26" fmla="*/ 110585 h 154306"/>
                <a:gd name="connsiteX27" fmla="*/ 154304 w 154304"/>
                <a:gd name="connsiteY27" fmla="*/ 151734 h 154306"/>
                <a:gd name="connsiteX28" fmla="*/ 151733 w 154304"/>
                <a:gd name="connsiteY28" fmla="*/ 154306 h 154306"/>
                <a:gd name="connsiteX29" fmla="*/ 87439 w 154304"/>
                <a:gd name="connsiteY29" fmla="*/ 154306 h 154306"/>
                <a:gd name="connsiteX30" fmla="*/ 84867 w 154304"/>
                <a:gd name="connsiteY30" fmla="*/ 151734 h 154306"/>
                <a:gd name="connsiteX31" fmla="*/ 84867 w 154304"/>
                <a:gd name="connsiteY31" fmla="*/ 110585 h 154306"/>
                <a:gd name="connsiteX32" fmla="*/ 87439 w 154304"/>
                <a:gd name="connsiteY32" fmla="*/ 108013 h 154306"/>
                <a:gd name="connsiteX33" fmla="*/ 23145 w 154304"/>
                <a:gd name="connsiteY33" fmla="*/ 102870 h 154306"/>
                <a:gd name="connsiteX34" fmla="*/ 28289 w 154304"/>
                <a:gd name="connsiteY34" fmla="*/ 102870 h 154306"/>
                <a:gd name="connsiteX35" fmla="*/ 28289 w 154304"/>
                <a:gd name="connsiteY35" fmla="*/ 110585 h 154306"/>
                <a:gd name="connsiteX36" fmla="*/ 39958 w 154304"/>
                <a:gd name="connsiteY36" fmla="*/ 110585 h 154306"/>
                <a:gd name="connsiteX37" fmla="*/ 41675 w 154304"/>
                <a:gd name="connsiteY37" fmla="*/ 111243 h 154306"/>
                <a:gd name="connsiteX38" fmla="*/ 41871 w 154304"/>
                <a:gd name="connsiteY38" fmla="*/ 114876 h 154306"/>
                <a:gd name="connsiteX39" fmla="*/ 41871 w 154304"/>
                <a:gd name="connsiteY39" fmla="*/ 132066 h 154306"/>
                <a:gd name="connsiteX40" fmla="*/ 60030 w 154304"/>
                <a:gd name="connsiteY40" fmla="*/ 133035 h 154306"/>
                <a:gd name="connsiteX41" fmla="*/ 61000 w 154304"/>
                <a:gd name="connsiteY41" fmla="*/ 114876 h 154306"/>
                <a:gd name="connsiteX42" fmla="*/ 60565 w 154304"/>
                <a:gd name="connsiteY42" fmla="*/ 112111 h 154306"/>
                <a:gd name="connsiteX43" fmla="*/ 62913 w 154304"/>
                <a:gd name="connsiteY43" fmla="*/ 110585 h 154306"/>
                <a:gd name="connsiteX44" fmla="*/ 79725 w 154304"/>
                <a:gd name="connsiteY44" fmla="*/ 110585 h 154306"/>
                <a:gd name="connsiteX45" fmla="*/ 79725 w 154304"/>
                <a:gd name="connsiteY45" fmla="*/ 115730 h 154306"/>
                <a:gd name="connsiteX46" fmla="*/ 67689 w 154304"/>
                <a:gd name="connsiteY46" fmla="*/ 115730 h 154306"/>
                <a:gd name="connsiteX47" fmla="*/ 69438 w 154304"/>
                <a:gd name="connsiteY47" fmla="*/ 123445 h 154306"/>
                <a:gd name="connsiteX48" fmla="*/ 69438 w 154304"/>
                <a:gd name="connsiteY48" fmla="*/ 123471 h 154306"/>
                <a:gd name="connsiteX49" fmla="*/ 51404 w 154304"/>
                <a:gd name="connsiteY49" fmla="*/ 141442 h 154306"/>
                <a:gd name="connsiteX50" fmla="*/ 49347 w 154304"/>
                <a:gd name="connsiteY50" fmla="*/ 141329 h 154306"/>
                <a:gd name="connsiteX51" fmla="*/ 43661 w 154304"/>
                <a:gd name="connsiteY51" fmla="*/ 139694 h 154306"/>
                <a:gd name="connsiteX52" fmla="*/ 35183 w 154304"/>
                <a:gd name="connsiteY52" fmla="*/ 115730 h 154306"/>
                <a:gd name="connsiteX53" fmla="*/ 25717 w 154304"/>
                <a:gd name="connsiteY53" fmla="*/ 115730 h 154306"/>
                <a:gd name="connsiteX54" fmla="*/ 23145 w 154304"/>
                <a:gd name="connsiteY54" fmla="*/ 113158 h 154306"/>
                <a:gd name="connsiteX55" fmla="*/ 10287 w 154304"/>
                <a:gd name="connsiteY55" fmla="*/ 102870 h 154306"/>
                <a:gd name="connsiteX56" fmla="*/ 15431 w 154304"/>
                <a:gd name="connsiteY56" fmla="*/ 102870 h 154306"/>
                <a:gd name="connsiteX57" fmla="*/ 15431 w 154304"/>
                <a:gd name="connsiteY57" fmla="*/ 144018 h 154306"/>
                <a:gd name="connsiteX58" fmla="*/ 20574 w 154304"/>
                <a:gd name="connsiteY58" fmla="*/ 149162 h 154306"/>
                <a:gd name="connsiteX59" fmla="*/ 79724 w 154304"/>
                <a:gd name="connsiteY59" fmla="*/ 149162 h 154306"/>
                <a:gd name="connsiteX60" fmla="*/ 79724 w 154304"/>
                <a:gd name="connsiteY60" fmla="*/ 154305 h 154306"/>
                <a:gd name="connsiteX61" fmla="*/ 20574 w 154304"/>
                <a:gd name="connsiteY61" fmla="*/ 154305 h 154306"/>
                <a:gd name="connsiteX62" fmla="*/ 10287 w 154304"/>
                <a:gd name="connsiteY62" fmla="*/ 144018 h 154306"/>
                <a:gd name="connsiteX63" fmla="*/ 10287 w 154304"/>
                <a:gd name="connsiteY63" fmla="*/ 82296 h 154306"/>
                <a:gd name="connsiteX64" fmla="*/ 41148 w 154304"/>
                <a:gd name="connsiteY64" fmla="*/ 82296 h 154306"/>
                <a:gd name="connsiteX65" fmla="*/ 41148 w 154304"/>
                <a:gd name="connsiteY65" fmla="*/ 87441 h 154306"/>
                <a:gd name="connsiteX66" fmla="*/ 10287 w 154304"/>
                <a:gd name="connsiteY66" fmla="*/ 87441 h 154306"/>
                <a:gd name="connsiteX67" fmla="*/ 36004 w 154304"/>
                <a:gd name="connsiteY67" fmla="*/ 72009 h 154306"/>
                <a:gd name="connsiteX68" fmla="*/ 41149 w 154304"/>
                <a:gd name="connsiteY68" fmla="*/ 72009 h 154306"/>
                <a:gd name="connsiteX69" fmla="*/ 41149 w 154304"/>
                <a:gd name="connsiteY69" fmla="*/ 77154 h 154306"/>
                <a:gd name="connsiteX70" fmla="*/ 36004 w 154304"/>
                <a:gd name="connsiteY70" fmla="*/ 77154 h 154306"/>
                <a:gd name="connsiteX71" fmla="*/ 10287 w 154304"/>
                <a:gd name="connsiteY71" fmla="*/ 72009 h 154306"/>
                <a:gd name="connsiteX72" fmla="*/ 30861 w 154304"/>
                <a:gd name="connsiteY72" fmla="*/ 72009 h 154306"/>
                <a:gd name="connsiteX73" fmla="*/ 30861 w 154304"/>
                <a:gd name="connsiteY73" fmla="*/ 77154 h 154306"/>
                <a:gd name="connsiteX74" fmla="*/ 10287 w 154304"/>
                <a:gd name="connsiteY74" fmla="*/ 77154 h 154306"/>
                <a:gd name="connsiteX75" fmla="*/ 5144 w 154304"/>
                <a:gd name="connsiteY75" fmla="*/ 66866 h 154306"/>
                <a:gd name="connsiteX76" fmla="*/ 5144 w 154304"/>
                <a:gd name="connsiteY76" fmla="*/ 92584 h 154306"/>
                <a:gd name="connsiteX77" fmla="*/ 28289 w 154304"/>
                <a:gd name="connsiteY77" fmla="*/ 92584 h 154306"/>
                <a:gd name="connsiteX78" fmla="*/ 29832 w 154304"/>
                <a:gd name="connsiteY78" fmla="*/ 93098 h 154306"/>
                <a:gd name="connsiteX79" fmla="*/ 36005 w 154304"/>
                <a:gd name="connsiteY79" fmla="*/ 97728 h 154306"/>
                <a:gd name="connsiteX80" fmla="*/ 36005 w 154304"/>
                <a:gd name="connsiteY80" fmla="*/ 95156 h 154306"/>
                <a:gd name="connsiteX81" fmla="*/ 38576 w 154304"/>
                <a:gd name="connsiteY81" fmla="*/ 92584 h 154306"/>
                <a:gd name="connsiteX82" fmla="*/ 46292 w 154304"/>
                <a:gd name="connsiteY82" fmla="*/ 92584 h 154306"/>
                <a:gd name="connsiteX83" fmla="*/ 46292 w 154304"/>
                <a:gd name="connsiteY83" fmla="*/ 66866 h 154306"/>
                <a:gd name="connsiteX84" fmla="*/ 126016 w 154304"/>
                <a:gd name="connsiteY84" fmla="*/ 63311 h 154306"/>
                <a:gd name="connsiteX85" fmla="*/ 126016 w 154304"/>
                <a:gd name="connsiteY85" fmla="*/ 70419 h 154306"/>
                <a:gd name="connsiteX86" fmla="*/ 133124 w 154304"/>
                <a:gd name="connsiteY86" fmla="*/ 66865 h 154306"/>
                <a:gd name="connsiteX87" fmla="*/ 124593 w 154304"/>
                <a:gd name="connsiteY87" fmla="*/ 56848 h 154306"/>
                <a:gd name="connsiteX88" fmla="*/ 140024 w 154304"/>
                <a:gd name="connsiteY88" fmla="*/ 64563 h 154306"/>
                <a:gd name="connsiteX89" fmla="*/ 141178 w 154304"/>
                <a:gd name="connsiteY89" fmla="*/ 65718 h 154306"/>
                <a:gd name="connsiteX90" fmla="*/ 140024 w 154304"/>
                <a:gd name="connsiteY90" fmla="*/ 69167 h 154306"/>
                <a:gd name="connsiteX91" fmla="*/ 124593 w 154304"/>
                <a:gd name="connsiteY91" fmla="*/ 76882 h 154306"/>
                <a:gd name="connsiteX92" fmla="*/ 122094 w 154304"/>
                <a:gd name="connsiteY92" fmla="*/ 76769 h 154306"/>
                <a:gd name="connsiteX93" fmla="*/ 120872 w 154304"/>
                <a:gd name="connsiteY93" fmla="*/ 74580 h 154306"/>
                <a:gd name="connsiteX94" fmla="*/ 120872 w 154304"/>
                <a:gd name="connsiteY94" fmla="*/ 59150 h 154306"/>
                <a:gd name="connsiteX95" fmla="*/ 121143 w 154304"/>
                <a:gd name="connsiteY95" fmla="*/ 57999 h 154306"/>
                <a:gd name="connsiteX96" fmla="*/ 124593 w 154304"/>
                <a:gd name="connsiteY96" fmla="*/ 56848 h 154306"/>
                <a:gd name="connsiteX97" fmla="*/ 110585 w 154304"/>
                <a:gd name="connsiteY97" fmla="*/ 51435 h 154306"/>
                <a:gd name="connsiteX98" fmla="*/ 110585 w 154304"/>
                <a:gd name="connsiteY98" fmla="*/ 82296 h 154306"/>
                <a:gd name="connsiteX99" fmla="*/ 118300 w 154304"/>
                <a:gd name="connsiteY99" fmla="*/ 82296 h 154306"/>
                <a:gd name="connsiteX100" fmla="*/ 120872 w 154304"/>
                <a:gd name="connsiteY100" fmla="*/ 84867 h 154306"/>
                <a:gd name="connsiteX101" fmla="*/ 120872 w 154304"/>
                <a:gd name="connsiteY101" fmla="*/ 87439 h 154306"/>
                <a:gd name="connsiteX102" fmla="*/ 127044 w 154304"/>
                <a:gd name="connsiteY102" fmla="*/ 82810 h 154306"/>
                <a:gd name="connsiteX103" fmla="*/ 128587 w 154304"/>
                <a:gd name="connsiteY103" fmla="*/ 82296 h 154306"/>
                <a:gd name="connsiteX104" fmla="*/ 149161 w 154304"/>
                <a:gd name="connsiteY104" fmla="*/ 82296 h 154306"/>
                <a:gd name="connsiteX105" fmla="*/ 149161 w 154304"/>
                <a:gd name="connsiteY105" fmla="*/ 51435 h 154306"/>
                <a:gd name="connsiteX106" fmla="*/ 108013 w 154304"/>
                <a:gd name="connsiteY106" fmla="*/ 46291 h 154306"/>
                <a:gd name="connsiteX107" fmla="*/ 151733 w 154304"/>
                <a:gd name="connsiteY107" fmla="*/ 46291 h 154306"/>
                <a:gd name="connsiteX108" fmla="*/ 154304 w 154304"/>
                <a:gd name="connsiteY108" fmla="*/ 48863 h 154306"/>
                <a:gd name="connsiteX109" fmla="*/ 154304 w 154304"/>
                <a:gd name="connsiteY109" fmla="*/ 84867 h 154306"/>
                <a:gd name="connsiteX110" fmla="*/ 151733 w 154304"/>
                <a:gd name="connsiteY110" fmla="*/ 87439 h 154306"/>
                <a:gd name="connsiteX111" fmla="*/ 144017 w 154304"/>
                <a:gd name="connsiteY111" fmla="*/ 87439 h 154306"/>
                <a:gd name="connsiteX112" fmla="*/ 144017 w 154304"/>
                <a:gd name="connsiteY112" fmla="*/ 102871 h 154306"/>
                <a:gd name="connsiteX113" fmla="*/ 138874 w 154304"/>
                <a:gd name="connsiteY113" fmla="*/ 102871 h 154306"/>
                <a:gd name="connsiteX114" fmla="*/ 138874 w 154304"/>
                <a:gd name="connsiteY114" fmla="*/ 87439 h 154306"/>
                <a:gd name="connsiteX115" fmla="*/ 129443 w 154304"/>
                <a:gd name="connsiteY115" fmla="*/ 87439 h 154306"/>
                <a:gd name="connsiteX116" fmla="*/ 119843 w 154304"/>
                <a:gd name="connsiteY116" fmla="*/ 94641 h 154306"/>
                <a:gd name="connsiteX117" fmla="*/ 118300 w 154304"/>
                <a:gd name="connsiteY117" fmla="*/ 95155 h 154306"/>
                <a:gd name="connsiteX118" fmla="*/ 115728 w 154304"/>
                <a:gd name="connsiteY118" fmla="*/ 92584 h 154306"/>
                <a:gd name="connsiteX119" fmla="*/ 115728 w 154304"/>
                <a:gd name="connsiteY119" fmla="*/ 87439 h 154306"/>
                <a:gd name="connsiteX120" fmla="*/ 108013 w 154304"/>
                <a:gd name="connsiteY120" fmla="*/ 87439 h 154306"/>
                <a:gd name="connsiteX121" fmla="*/ 105441 w 154304"/>
                <a:gd name="connsiteY121" fmla="*/ 84867 h 154306"/>
                <a:gd name="connsiteX122" fmla="*/ 105441 w 154304"/>
                <a:gd name="connsiteY122" fmla="*/ 48863 h 154306"/>
                <a:gd name="connsiteX123" fmla="*/ 108013 w 154304"/>
                <a:gd name="connsiteY123" fmla="*/ 46291 h 154306"/>
                <a:gd name="connsiteX124" fmla="*/ 41148 w 154304"/>
                <a:gd name="connsiteY124" fmla="*/ 43719 h 154306"/>
                <a:gd name="connsiteX125" fmla="*/ 95154 w 154304"/>
                <a:gd name="connsiteY125" fmla="*/ 43719 h 154306"/>
                <a:gd name="connsiteX126" fmla="*/ 97726 w 154304"/>
                <a:gd name="connsiteY126" fmla="*/ 46291 h 154306"/>
                <a:gd name="connsiteX127" fmla="*/ 97726 w 154304"/>
                <a:gd name="connsiteY127" fmla="*/ 61233 h 154306"/>
                <a:gd name="connsiteX128" fmla="*/ 97381 w 154304"/>
                <a:gd name="connsiteY128" fmla="*/ 62516 h 154306"/>
                <a:gd name="connsiteX129" fmla="*/ 93868 w 154304"/>
                <a:gd name="connsiteY129" fmla="*/ 63457 h 154306"/>
                <a:gd name="connsiteX130" fmla="*/ 85943 w 154304"/>
                <a:gd name="connsiteY130" fmla="*/ 61805 h 154306"/>
                <a:gd name="connsiteX131" fmla="*/ 74663 w 154304"/>
                <a:gd name="connsiteY131" fmla="*/ 76036 h 154306"/>
                <a:gd name="connsiteX132" fmla="*/ 85238 w 154304"/>
                <a:gd name="connsiteY132" fmla="*/ 87246 h 154306"/>
                <a:gd name="connsiteX133" fmla="*/ 93868 w 154304"/>
                <a:gd name="connsiteY133" fmla="*/ 85703 h 154306"/>
                <a:gd name="connsiteX134" fmla="*/ 95152 w 154304"/>
                <a:gd name="connsiteY134" fmla="*/ 85358 h 154306"/>
                <a:gd name="connsiteX135" fmla="*/ 97726 w 154304"/>
                <a:gd name="connsiteY135" fmla="*/ 87927 h 154306"/>
                <a:gd name="connsiteX136" fmla="*/ 97726 w 154304"/>
                <a:gd name="connsiteY136" fmla="*/ 102869 h 154306"/>
                <a:gd name="connsiteX137" fmla="*/ 92583 w 154304"/>
                <a:gd name="connsiteY137" fmla="*/ 102869 h 154306"/>
                <a:gd name="connsiteX138" fmla="*/ 92583 w 154304"/>
                <a:gd name="connsiteY138" fmla="*/ 91831 h 154306"/>
                <a:gd name="connsiteX139" fmla="*/ 89472 w 154304"/>
                <a:gd name="connsiteY139" fmla="*/ 92468 h 154306"/>
                <a:gd name="connsiteX140" fmla="*/ 69547 w 154304"/>
                <a:gd name="connsiteY140" fmla="*/ 76619 h 154306"/>
                <a:gd name="connsiteX141" fmla="*/ 70185 w 154304"/>
                <a:gd name="connsiteY141" fmla="*/ 69454 h 154306"/>
                <a:gd name="connsiteX142" fmla="*/ 92583 w 154304"/>
                <a:gd name="connsiteY142" fmla="*/ 57349 h 154306"/>
                <a:gd name="connsiteX143" fmla="*/ 92583 w 154304"/>
                <a:gd name="connsiteY143" fmla="*/ 48863 h 154306"/>
                <a:gd name="connsiteX144" fmla="*/ 41148 w 154304"/>
                <a:gd name="connsiteY144" fmla="*/ 48863 h 154306"/>
                <a:gd name="connsiteX145" fmla="*/ 29027 w 154304"/>
                <a:gd name="connsiteY145" fmla="*/ 57434 h 154306"/>
                <a:gd name="connsiteX146" fmla="*/ 24174 w 154304"/>
                <a:gd name="connsiteY146" fmla="*/ 55721 h 154306"/>
                <a:gd name="connsiteX147" fmla="*/ 41148 w 154304"/>
                <a:gd name="connsiteY147" fmla="*/ 43719 h 154306"/>
                <a:gd name="connsiteX148" fmla="*/ 41148 w 154304"/>
                <a:gd name="connsiteY148" fmla="*/ 20574 h 154306"/>
                <a:gd name="connsiteX149" fmla="*/ 46293 w 154304"/>
                <a:gd name="connsiteY149" fmla="*/ 20574 h 154306"/>
                <a:gd name="connsiteX150" fmla="*/ 46293 w 154304"/>
                <a:gd name="connsiteY150" fmla="*/ 25719 h 154306"/>
                <a:gd name="connsiteX151" fmla="*/ 41148 w 154304"/>
                <a:gd name="connsiteY151" fmla="*/ 25719 h 154306"/>
                <a:gd name="connsiteX152" fmla="*/ 30861 w 154304"/>
                <a:gd name="connsiteY152" fmla="*/ 20574 h 154306"/>
                <a:gd name="connsiteX153" fmla="*/ 36006 w 154304"/>
                <a:gd name="connsiteY153" fmla="*/ 20574 h 154306"/>
                <a:gd name="connsiteX154" fmla="*/ 36006 w 154304"/>
                <a:gd name="connsiteY154" fmla="*/ 25719 h 154306"/>
                <a:gd name="connsiteX155" fmla="*/ 30861 w 154304"/>
                <a:gd name="connsiteY155" fmla="*/ 25719 h 154306"/>
                <a:gd name="connsiteX156" fmla="*/ 20574 w 154304"/>
                <a:gd name="connsiteY156" fmla="*/ 20574 h 154306"/>
                <a:gd name="connsiteX157" fmla="*/ 25719 w 154304"/>
                <a:gd name="connsiteY157" fmla="*/ 20574 h 154306"/>
                <a:gd name="connsiteX158" fmla="*/ 25719 w 154304"/>
                <a:gd name="connsiteY158" fmla="*/ 25719 h 154306"/>
                <a:gd name="connsiteX159" fmla="*/ 20574 w 154304"/>
                <a:gd name="connsiteY159" fmla="*/ 25719 h 154306"/>
                <a:gd name="connsiteX160" fmla="*/ 20574 w 154304"/>
                <a:gd name="connsiteY160" fmla="*/ 15431 h 154306"/>
                <a:gd name="connsiteX161" fmla="*/ 15431 w 154304"/>
                <a:gd name="connsiteY161" fmla="*/ 20574 h 154306"/>
                <a:gd name="connsiteX162" fmla="*/ 15431 w 154304"/>
                <a:gd name="connsiteY162" fmla="*/ 30861 h 154306"/>
                <a:gd name="connsiteX163" fmla="*/ 138875 w 154304"/>
                <a:gd name="connsiteY163" fmla="*/ 30861 h 154306"/>
                <a:gd name="connsiteX164" fmla="*/ 138875 w 154304"/>
                <a:gd name="connsiteY164" fmla="*/ 20574 h 154306"/>
                <a:gd name="connsiteX165" fmla="*/ 133731 w 154304"/>
                <a:gd name="connsiteY165" fmla="*/ 15431 h 154306"/>
                <a:gd name="connsiteX166" fmla="*/ 20574 w 154304"/>
                <a:gd name="connsiteY166" fmla="*/ 10287 h 154306"/>
                <a:gd name="connsiteX167" fmla="*/ 133731 w 154304"/>
                <a:gd name="connsiteY167" fmla="*/ 10287 h 154306"/>
                <a:gd name="connsiteX168" fmla="*/ 144018 w 154304"/>
                <a:gd name="connsiteY168" fmla="*/ 20574 h 154306"/>
                <a:gd name="connsiteX169" fmla="*/ 144018 w 154304"/>
                <a:gd name="connsiteY169" fmla="*/ 41148 h 154306"/>
                <a:gd name="connsiteX170" fmla="*/ 138875 w 154304"/>
                <a:gd name="connsiteY170" fmla="*/ 41148 h 154306"/>
                <a:gd name="connsiteX171" fmla="*/ 138875 w 154304"/>
                <a:gd name="connsiteY171" fmla="*/ 36005 h 154306"/>
                <a:gd name="connsiteX172" fmla="*/ 15431 w 154304"/>
                <a:gd name="connsiteY172" fmla="*/ 36005 h 154306"/>
                <a:gd name="connsiteX173" fmla="*/ 15431 w 154304"/>
                <a:gd name="connsiteY173" fmla="*/ 61722 h 154306"/>
                <a:gd name="connsiteX174" fmla="*/ 48863 w 154304"/>
                <a:gd name="connsiteY174" fmla="*/ 61722 h 154306"/>
                <a:gd name="connsiteX175" fmla="*/ 51435 w 154304"/>
                <a:gd name="connsiteY175" fmla="*/ 64294 h 154306"/>
                <a:gd name="connsiteX176" fmla="*/ 51435 w 154304"/>
                <a:gd name="connsiteY176" fmla="*/ 95156 h 154306"/>
                <a:gd name="connsiteX177" fmla="*/ 48863 w 154304"/>
                <a:gd name="connsiteY177" fmla="*/ 97728 h 154306"/>
                <a:gd name="connsiteX178" fmla="*/ 41148 w 154304"/>
                <a:gd name="connsiteY178" fmla="*/ 97728 h 154306"/>
                <a:gd name="connsiteX179" fmla="*/ 41148 w 154304"/>
                <a:gd name="connsiteY179" fmla="*/ 102871 h 154306"/>
                <a:gd name="connsiteX180" fmla="*/ 38576 w 154304"/>
                <a:gd name="connsiteY180" fmla="*/ 105443 h 154306"/>
                <a:gd name="connsiteX181" fmla="*/ 37033 w 154304"/>
                <a:gd name="connsiteY181" fmla="*/ 104928 h 154306"/>
                <a:gd name="connsiteX182" fmla="*/ 27433 w 154304"/>
                <a:gd name="connsiteY182" fmla="*/ 97728 h 154306"/>
                <a:gd name="connsiteX183" fmla="*/ 2572 w 154304"/>
                <a:gd name="connsiteY183" fmla="*/ 97728 h 154306"/>
                <a:gd name="connsiteX184" fmla="*/ 0 w 154304"/>
                <a:gd name="connsiteY184" fmla="*/ 95156 h 154306"/>
                <a:gd name="connsiteX185" fmla="*/ 0 w 154304"/>
                <a:gd name="connsiteY185" fmla="*/ 64294 h 154306"/>
                <a:gd name="connsiteX186" fmla="*/ 2572 w 154304"/>
                <a:gd name="connsiteY186" fmla="*/ 61722 h 154306"/>
                <a:gd name="connsiteX187" fmla="*/ 10287 w 154304"/>
                <a:gd name="connsiteY187" fmla="*/ 61722 h 154306"/>
                <a:gd name="connsiteX188" fmla="*/ 10287 w 154304"/>
                <a:gd name="connsiteY188" fmla="*/ 20574 h 154306"/>
                <a:gd name="connsiteX189" fmla="*/ 20574 w 154304"/>
                <a:gd name="connsiteY189" fmla="*/ 10287 h 154306"/>
                <a:gd name="connsiteX190" fmla="*/ 110585 w 154304"/>
                <a:gd name="connsiteY190" fmla="*/ 0 h 154306"/>
                <a:gd name="connsiteX191" fmla="*/ 115730 w 154304"/>
                <a:gd name="connsiteY191" fmla="*/ 0 h 154306"/>
                <a:gd name="connsiteX192" fmla="*/ 115730 w 154304"/>
                <a:gd name="connsiteY192" fmla="*/ 5145 h 154306"/>
                <a:gd name="connsiteX193" fmla="*/ 110585 w 154304"/>
                <a:gd name="connsiteY193" fmla="*/ 5145 h 154306"/>
                <a:gd name="connsiteX194" fmla="*/ 41148 w 154304"/>
                <a:gd name="connsiteY194" fmla="*/ 0 h 154306"/>
                <a:gd name="connsiteX195" fmla="*/ 105443 w 154304"/>
                <a:gd name="connsiteY195" fmla="*/ 0 h 154306"/>
                <a:gd name="connsiteX196" fmla="*/ 105443 w 154304"/>
                <a:gd name="connsiteY196" fmla="*/ 5145 h 154306"/>
                <a:gd name="connsiteX197" fmla="*/ 41148 w 154304"/>
                <a:gd name="connsiteY197" fmla="*/ 5145 h 154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54304" h="154306">
                  <a:moveTo>
                    <a:pt x="105441" y="138874"/>
                  </a:moveTo>
                  <a:lnTo>
                    <a:pt x="110586" y="138874"/>
                  </a:lnTo>
                  <a:lnTo>
                    <a:pt x="110586" y="144019"/>
                  </a:lnTo>
                  <a:lnTo>
                    <a:pt x="105441" y="144019"/>
                  </a:lnTo>
                  <a:close/>
                  <a:moveTo>
                    <a:pt x="95154" y="138874"/>
                  </a:moveTo>
                  <a:lnTo>
                    <a:pt x="100299" y="138874"/>
                  </a:lnTo>
                  <a:lnTo>
                    <a:pt x="100299" y="144019"/>
                  </a:lnTo>
                  <a:lnTo>
                    <a:pt x="95154" y="144019"/>
                  </a:lnTo>
                  <a:close/>
                  <a:moveTo>
                    <a:pt x="90011" y="133732"/>
                  </a:moveTo>
                  <a:lnTo>
                    <a:pt x="90011" y="149162"/>
                  </a:lnTo>
                  <a:lnTo>
                    <a:pt x="149161" y="149162"/>
                  </a:lnTo>
                  <a:lnTo>
                    <a:pt x="149161" y="133732"/>
                  </a:lnTo>
                  <a:close/>
                  <a:moveTo>
                    <a:pt x="105441" y="118300"/>
                  </a:moveTo>
                  <a:lnTo>
                    <a:pt x="110586" y="118300"/>
                  </a:lnTo>
                  <a:lnTo>
                    <a:pt x="110586" y="123445"/>
                  </a:lnTo>
                  <a:lnTo>
                    <a:pt x="105441" y="123445"/>
                  </a:lnTo>
                  <a:close/>
                  <a:moveTo>
                    <a:pt x="95154" y="118300"/>
                  </a:moveTo>
                  <a:lnTo>
                    <a:pt x="100299" y="118300"/>
                  </a:lnTo>
                  <a:lnTo>
                    <a:pt x="100299" y="123445"/>
                  </a:lnTo>
                  <a:lnTo>
                    <a:pt x="95154" y="123445"/>
                  </a:lnTo>
                  <a:close/>
                  <a:moveTo>
                    <a:pt x="90011" y="113157"/>
                  </a:moveTo>
                  <a:lnTo>
                    <a:pt x="90011" y="128588"/>
                  </a:lnTo>
                  <a:lnTo>
                    <a:pt x="149161" y="128588"/>
                  </a:lnTo>
                  <a:lnTo>
                    <a:pt x="149161" y="113157"/>
                  </a:lnTo>
                  <a:close/>
                  <a:moveTo>
                    <a:pt x="87439" y="108013"/>
                  </a:moveTo>
                  <a:lnTo>
                    <a:pt x="151733" y="108013"/>
                  </a:lnTo>
                  <a:cubicBezTo>
                    <a:pt x="153153" y="108013"/>
                    <a:pt x="154304" y="109164"/>
                    <a:pt x="154304" y="110585"/>
                  </a:cubicBezTo>
                  <a:lnTo>
                    <a:pt x="154304" y="151734"/>
                  </a:lnTo>
                  <a:cubicBezTo>
                    <a:pt x="154304" y="153154"/>
                    <a:pt x="153153" y="154306"/>
                    <a:pt x="151733" y="154306"/>
                  </a:cubicBezTo>
                  <a:lnTo>
                    <a:pt x="87439" y="154306"/>
                  </a:lnTo>
                  <a:cubicBezTo>
                    <a:pt x="86018" y="154306"/>
                    <a:pt x="84867" y="153154"/>
                    <a:pt x="84867" y="151734"/>
                  </a:cubicBezTo>
                  <a:lnTo>
                    <a:pt x="84867" y="110585"/>
                  </a:lnTo>
                  <a:cubicBezTo>
                    <a:pt x="84867" y="109164"/>
                    <a:pt x="86018" y="108013"/>
                    <a:pt x="87439" y="108013"/>
                  </a:cubicBezTo>
                  <a:close/>
                  <a:moveTo>
                    <a:pt x="23145" y="102870"/>
                  </a:moveTo>
                  <a:lnTo>
                    <a:pt x="28289" y="102870"/>
                  </a:lnTo>
                  <a:lnTo>
                    <a:pt x="28289" y="110585"/>
                  </a:lnTo>
                  <a:lnTo>
                    <a:pt x="39958" y="110585"/>
                  </a:lnTo>
                  <a:cubicBezTo>
                    <a:pt x="40591" y="110585"/>
                    <a:pt x="41203" y="110820"/>
                    <a:pt x="41675" y="111243"/>
                  </a:cubicBezTo>
                  <a:cubicBezTo>
                    <a:pt x="42732" y="112193"/>
                    <a:pt x="42820" y="113819"/>
                    <a:pt x="41871" y="114876"/>
                  </a:cubicBezTo>
                  <a:cubicBezTo>
                    <a:pt x="37478" y="119764"/>
                    <a:pt x="37478" y="127178"/>
                    <a:pt x="41871" y="132066"/>
                  </a:cubicBezTo>
                  <a:cubicBezTo>
                    <a:pt x="46618" y="137348"/>
                    <a:pt x="54748" y="137782"/>
                    <a:pt x="60030" y="133035"/>
                  </a:cubicBezTo>
                  <a:cubicBezTo>
                    <a:pt x="65312" y="128288"/>
                    <a:pt x="65746" y="120158"/>
                    <a:pt x="61000" y="114876"/>
                  </a:cubicBezTo>
                  <a:cubicBezTo>
                    <a:pt x="60322" y="114121"/>
                    <a:pt x="60152" y="113038"/>
                    <a:pt x="60565" y="112111"/>
                  </a:cubicBezTo>
                  <a:cubicBezTo>
                    <a:pt x="60978" y="111183"/>
                    <a:pt x="61898" y="110586"/>
                    <a:pt x="62913" y="110585"/>
                  </a:cubicBezTo>
                  <a:lnTo>
                    <a:pt x="79725" y="110585"/>
                  </a:lnTo>
                  <a:lnTo>
                    <a:pt x="79725" y="115730"/>
                  </a:lnTo>
                  <a:lnTo>
                    <a:pt x="67689" y="115730"/>
                  </a:lnTo>
                  <a:cubicBezTo>
                    <a:pt x="68841" y="118138"/>
                    <a:pt x="69438" y="120775"/>
                    <a:pt x="69438" y="123445"/>
                  </a:cubicBezTo>
                  <a:cubicBezTo>
                    <a:pt x="69438" y="123453"/>
                    <a:pt x="69438" y="123462"/>
                    <a:pt x="69438" y="123471"/>
                  </a:cubicBezTo>
                  <a:cubicBezTo>
                    <a:pt x="69421" y="133413"/>
                    <a:pt x="61347" y="141459"/>
                    <a:pt x="51404" y="141442"/>
                  </a:cubicBezTo>
                  <a:cubicBezTo>
                    <a:pt x="50717" y="141442"/>
                    <a:pt x="50030" y="141404"/>
                    <a:pt x="49347" y="141329"/>
                  </a:cubicBezTo>
                  <a:cubicBezTo>
                    <a:pt x="47374" y="141102"/>
                    <a:pt x="45453" y="140549"/>
                    <a:pt x="43661" y="139694"/>
                  </a:cubicBezTo>
                  <a:cubicBezTo>
                    <a:pt x="34702" y="135417"/>
                    <a:pt x="30907" y="124688"/>
                    <a:pt x="35183" y="115730"/>
                  </a:cubicBezTo>
                  <a:lnTo>
                    <a:pt x="25717" y="115730"/>
                  </a:lnTo>
                  <a:cubicBezTo>
                    <a:pt x="24296" y="115730"/>
                    <a:pt x="23145" y="114578"/>
                    <a:pt x="23145" y="113158"/>
                  </a:cubicBezTo>
                  <a:close/>
                  <a:moveTo>
                    <a:pt x="10287" y="102870"/>
                  </a:moveTo>
                  <a:lnTo>
                    <a:pt x="15431" y="102870"/>
                  </a:lnTo>
                  <a:lnTo>
                    <a:pt x="15431" y="144018"/>
                  </a:lnTo>
                  <a:cubicBezTo>
                    <a:pt x="15431" y="146859"/>
                    <a:pt x="17733" y="149162"/>
                    <a:pt x="20574" y="149162"/>
                  </a:cubicBezTo>
                  <a:lnTo>
                    <a:pt x="79724" y="149162"/>
                  </a:lnTo>
                  <a:lnTo>
                    <a:pt x="79724" y="154305"/>
                  </a:lnTo>
                  <a:lnTo>
                    <a:pt x="20574" y="154305"/>
                  </a:lnTo>
                  <a:cubicBezTo>
                    <a:pt x="14893" y="154305"/>
                    <a:pt x="10287" y="149699"/>
                    <a:pt x="10287" y="144018"/>
                  </a:cubicBezTo>
                  <a:close/>
                  <a:moveTo>
                    <a:pt x="10287" y="82296"/>
                  </a:moveTo>
                  <a:lnTo>
                    <a:pt x="41148" y="82296"/>
                  </a:lnTo>
                  <a:lnTo>
                    <a:pt x="41148" y="87441"/>
                  </a:lnTo>
                  <a:lnTo>
                    <a:pt x="10287" y="87441"/>
                  </a:lnTo>
                  <a:close/>
                  <a:moveTo>
                    <a:pt x="36004" y="72009"/>
                  </a:moveTo>
                  <a:lnTo>
                    <a:pt x="41149" y="72009"/>
                  </a:lnTo>
                  <a:lnTo>
                    <a:pt x="41149" y="77154"/>
                  </a:lnTo>
                  <a:lnTo>
                    <a:pt x="36004" y="77154"/>
                  </a:lnTo>
                  <a:close/>
                  <a:moveTo>
                    <a:pt x="10287" y="72009"/>
                  </a:moveTo>
                  <a:lnTo>
                    <a:pt x="30861" y="72009"/>
                  </a:lnTo>
                  <a:lnTo>
                    <a:pt x="30861" y="77154"/>
                  </a:lnTo>
                  <a:lnTo>
                    <a:pt x="10287" y="77154"/>
                  </a:lnTo>
                  <a:close/>
                  <a:moveTo>
                    <a:pt x="5144" y="66866"/>
                  </a:moveTo>
                  <a:lnTo>
                    <a:pt x="5144" y="92584"/>
                  </a:lnTo>
                  <a:lnTo>
                    <a:pt x="28289" y="92584"/>
                  </a:lnTo>
                  <a:cubicBezTo>
                    <a:pt x="28846" y="92584"/>
                    <a:pt x="29387" y="92765"/>
                    <a:pt x="29832" y="93098"/>
                  </a:cubicBezTo>
                  <a:lnTo>
                    <a:pt x="36005" y="97728"/>
                  </a:lnTo>
                  <a:lnTo>
                    <a:pt x="36005" y="95156"/>
                  </a:lnTo>
                  <a:cubicBezTo>
                    <a:pt x="36005" y="93735"/>
                    <a:pt x="37156" y="92584"/>
                    <a:pt x="38576" y="92584"/>
                  </a:cubicBezTo>
                  <a:lnTo>
                    <a:pt x="46292" y="92584"/>
                  </a:lnTo>
                  <a:lnTo>
                    <a:pt x="46292" y="66866"/>
                  </a:lnTo>
                  <a:close/>
                  <a:moveTo>
                    <a:pt x="126016" y="63311"/>
                  </a:moveTo>
                  <a:lnTo>
                    <a:pt x="126016" y="70419"/>
                  </a:lnTo>
                  <a:lnTo>
                    <a:pt x="133124" y="66865"/>
                  </a:lnTo>
                  <a:close/>
                  <a:moveTo>
                    <a:pt x="124593" y="56848"/>
                  </a:moveTo>
                  <a:lnTo>
                    <a:pt x="140024" y="64563"/>
                  </a:lnTo>
                  <a:cubicBezTo>
                    <a:pt x="140524" y="64812"/>
                    <a:pt x="140929" y="65218"/>
                    <a:pt x="141178" y="65718"/>
                  </a:cubicBezTo>
                  <a:cubicBezTo>
                    <a:pt x="141812" y="66989"/>
                    <a:pt x="141295" y="68533"/>
                    <a:pt x="140024" y="69167"/>
                  </a:cubicBezTo>
                  <a:lnTo>
                    <a:pt x="124593" y="76882"/>
                  </a:lnTo>
                  <a:cubicBezTo>
                    <a:pt x="123797" y="77279"/>
                    <a:pt x="122851" y="77236"/>
                    <a:pt x="122094" y="76769"/>
                  </a:cubicBezTo>
                  <a:cubicBezTo>
                    <a:pt x="121334" y="76300"/>
                    <a:pt x="120872" y="75472"/>
                    <a:pt x="120872" y="74580"/>
                  </a:cubicBezTo>
                  <a:lnTo>
                    <a:pt x="120872" y="59150"/>
                  </a:lnTo>
                  <a:cubicBezTo>
                    <a:pt x="120872" y="58750"/>
                    <a:pt x="120965" y="58356"/>
                    <a:pt x="121143" y="57999"/>
                  </a:cubicBezTo>
                  <a:cubicBezTo>
                    <a:pt x="121778" y="56728"/>
                    <a:pt x="123323" y="56213"/>
                    <a:pt x="124593" y="56848"/>
                  </a:cubicBezTo>
                  <a:close/>
                  <a:moveTo>
                    <a:pt x="110585" y="51435"/>
                  </a:moveTo>
                  <a:lnTo>
                    <a:pt x="110585" y="82296"/>
                  </a:lnTo>
                  <a:lnTo>
                    <a:pt x="118300" y="82296"/>
                  </a:lnTo>
                  <a:cubicBezTo>
                    <a:pt x="119720" y="82296"/>
                    <a:pt x="120872" y="83447"/>
                    <a:pt x="120872" y="84867"/>
                  </a:cubicBezTo>
                  <a:lnTo>
                    <a:pt x="120872" y="87439"/>
                  </a:lnTo>
                  <a:lnTo>
                    <a:pt x="127044" y="82810"/>
                  </a:lnTo>
                  <a:cubicBezTo>
                    <a:pt x="127489" y="82476"/>
                    <a:pt x="128030" y="82296"/>
                    <a:pt x="128587" y="82296"/>
                  </a:cubicBezTo>
                  <a:lnTo>
                    <a:pt x="149161" y="82296"/>
                  </a:lnTo>
                  <a:lnTo>
                    <a:pt x="149161" y="51435"/>
                  </a:lnTo>
                  <a:close/>
                  <a:moveTo>
                    <a:pt x="108013" y="46291"/>
                  </a:moveTo>
                  <a:lnTo>
                    <a:pt x="151733" y="46291"/>
                  </a:lnTo>
                  <a:cubicBezTo>
                    <a:pt x="153153" y="46291"/>
                    <a:pt x="154304" y="47442"/>
                    <a:pt x="154304" y="48863"/>
                  </a:cubicBezTo>
                  <a:lnTo>
                    <a:pt x="154304" y="84867"/>
                  </a:lnTo>
                  <a:cubicBezTo>
                    <a:pt x="154304" y="86288"/>
                    <a:pt x="153153" y="87439"/>
                    <a:pt x="151733" y="87439"/>
                  </a:cubicBezTo>
                  <a:lnTo>
                    <a:pt x="144017" y="87439"/>
                  </a:lnTo>
                  <a:lnTo>
                    <a:pt x="144017" y="102871"/>
                  </a:lnTo>
                  <a:lnTo>
                    <a:pt x="138874" y="102871"/>
                  </a:lnTo>
                  <a:lnTo>
                    <a:pt x="138874" y="87439"/>
                  </a:lnTo>
                  <a:lnTo>
                    <a:pt x="129443" y="87439"/>
                  </a:lnTo>
                  <a:lnTo>
                    <a:pt x="119843" y="94641"/>
                  </a:lnTo>
                  <a:cubicBezTo>
                    <a:pt x="119398" y="94975"/>
                    <a:pt x="118856" y="95155"/>
                    <a:pt x="118300" y="95155"/>
                  </a:cubicBezTo>
                  <a:cubicBezTo>
                    <a:pt x="116879" y="95155"/>
                    <a:pt x="115728" y="94004"/>
                    <a:pt x="115728" y="92584"/>
                  </a:cubicBezTo>
                  <a:lnTo>
                    <a:pt x="115728" y="87439"/>
                  </a:lnTo>
                  <a:lnTo>
                    <a:pt x="108013" y="87439"/>
                  </a:lnTo>
                  <a:cubicBezTo>
                    <a:pt x="106592" y="87439"/>
                    <a:pt x="105441" y="86288"/>
                    <a:pt x="105441" y="84867"/>
                  </a:cubicBezTo>
                  <a:lnTo>
                    <a:pt x="105441" y="48863"/>
                  </a:lnTo>
                  <a:cubicBezTo>
                    <a:pt x="105441" y="47442"/>
                    <a:pt x="106592" y="46291"/>
                    <a:pt x="108013" y="46291"/>
                  </a:cubicBezTo>
                  <a:close/>
                  <a:moveTo>
                    <a:pt x="41148" y="43719"/>
                  </a:moveTo>
                  <a:lnTo>
                    <a:pt x="95154" y="43719"/>
                  </a:lnTo>
                  <a:cubicBezTo>
                    <a:pt x="96575" y="43719"/>
                    <a:pt x="97726" y="44870"/>
                    <a:pt x="97726" y="46291"/>
                  </a:cubicBezTo>
                  <a:lnTo>
                    <a:pt x="97726" y="61233"/>
                  </a:lnTo>
                  <a:cubicBezTo>
                    <a:pt x="97726" y="61683"/>
                    <a:pt x="97607" y="62126"/>
                    <a:pt x="97381" y="62516"/>
                  </a:cubicBezTo>
                  <a:cubicBezTo>
                    <a:pt x="96671" y="63746"/>
                    <a:pt x="95098" y="64167"/>
                    <a:pt x="93868" y="63457"/>
                  </a:cubicBezTo>
                  <a:cubicBezTo>
                    <a:pt x="91474" y="62066"/>
                    <a:pt x="88694" y="61486"/>
                    <a:pt x="85943" y="61805"/>
                  </a:cubicBezTo>
                  <a:cubicBezTo>
                    <a:pt x="78898" y="62619"/>
                    <a:pt x="73848" y="68991"/>
                    <a:pt x="74663" y="76036"/>
                  </a:cubicBezTo>
                  <a:cubicBezTo>
                    <a:pt x="75352" y="81685"/>
                    <a:pt x="79638" y="86229"/>
                    <a:pt x="85238" y="87246"/>
                  </a:cubicBezTo>
                  <a:cubicBezTo>
                    <a:pt x="88206" y="87768"/>
                    <a:pt x="91264" y="87221"/>
                    <a:pt x="93868" y="85703"/>
                  </a:cubicBezTo>
                  <a:cubicBezTo>
                    <a:pt x="94259" y="85478"/>
                    <a:pt x="94701" y="85359"/>
                    <a:pt x="95152" y="85358"/>
                  </a:cubicBezTo>
                  <a:cubicBezTo>
                    <a:pt x="96572" y="85357"/>
                    <a:pt x="97725" y="86507"/>
                    <a:pt x="97726" y="87927"/>
                  </a:cubicBezTo>
                  <a:lnTo>
                    <a:pt x="97726" y="102869"/>
                  </a:lnTo>
                  <a:lnTo>
                    <a:pt x="92583" y="102869"/>
                  </a:lnTo>
                  <a:lnTo>
                    <a:pt x="92583" y="91831"/>
                  </a:lnTo>
                  <a:cubicBezTo>
                    <a:pt x="91566" y="92135"/>
                    <a:pt x="90526" y="92347"/>
                    <a:pt x="89472" y="92468"/>
                  </a:cubicBezTo>
                  <a:cubicBezTo>
                    <a:pt x="79594" y="93593"/>
                    <a:pt x="70673" y="86498"/>
                    <a:pt x="69547" y="76619"/>
                  </a:cubicBezTo>
                  <a:cubicBezTo>
                    <a:pt x="69276" y="74212"/>
                    <a:pt x="69493" y="71775"/>
                    <a:pt x="70185" y="69454"/>
                  </a:cubicBezTo>
                  <a:cubicBezTo>
                    <a:pt x="73027" y="59926"/>
                    <a:pt x="83055" y="54507"/>
                    <a:pt x="92583" y="57349"/>
                  </a:cubicBezTo>
                  <a:lnTo>
                    <a:pt x="92583" y="48863"/>
                  </a:lnTo>
                  <a:lnTo>
                    <a:pt x="41148" y="48863"/>
                  </a:lnTo>
                  <a:cubicBezTo>
                    <a:pt x="35701" y="48870"/>
                    <a:pt x="30848" y="52302"/>
                    <a:pt x="29027" y="57434"/>
                  </a:cubicBezTo>
                  <a:lnTo>
                    <a:pt x="24174" y="55721"/>
                  </a:lnTo>
                  <a:cubicBezTo>
                    <a:pt x="26725" y="48534"/>
                    <a:pt x="33521" y="43728"/>
                    <a:pt x="41148" y="43719"/>
                  </a:cubicBezTo>
                  <a:close/>
                  <a:moveTo>
                    <a:pt x="41148" y="20574"/>
                  </a:moveTo>
                  <a:lnTo>
                    <a:pt x="46293" y="20574"/>
                  </a:lnTo>
                  <a:lnTo>
                    <a:pt x="46293" y="25719"/>
                  </a:lnTo>
                  <a:lnTo>
                    <a:pt x="41148" y="25719"/>
                  </a:lnTo>
                  <a:close/>
                  <a:moveTo>
                    <a:pt x="30861" y="20574"/>
                  </a:moveTo>
                  <a:lnTo>
                    <a:pt x="36006" y="20574"/>
                  </a:lnTo>
                  <a:lnTo>
                    <a:pt x="36006" y="25719"/>
                  </a:lnTo>
                  <a:lnTo>
                    <a:pt x="30861" y="25719"/>
                  </a:lnTo>
                  <a:close/>
                  <a:moveTo>
                    <a:pt x="20574" y="20574"/>
                  </a:moveTo>
                  <a:lnTo>
                    <a:pt x="25719" y="20574"/>
                  </a:lnTo>
                  <a:lnTo>
                    <a:pt x="25719" y="25719"/>
                  </a:lnTo>
                  <a:lnTo>
                    <a:pt x="20574" y="25719"/>
                  </a:lnTo>
                  <a:close/>
                  <a:moveTo>
                    <a:pt x="20574" y="15431"/>
                  </a:moveTo>
                  <a:cubicBezTo>
                    <a:pt x="17733" y="15431"/>
                    <a:pt x="15431" y="17733"/>
                    <a:pt x="15431" y="20574"/>
                  </a:cubicBezTo>
                  <a:lnTo>
                    <a:pt x="15431" y="30861"/>
                  </a:lnTo>
                  <a:lnTo>
                    <a:pt x="138875" y="30861"/>
                  </a:lnTo>
                  <a:lnTo>
                    <a:pt x="138875" y="20574"/>
                  </a:lnTo>
                  <a:cubicBezTo>
                    <a:pt x="138875" y="17733"/>
                    <a:pt x="136572" y="15431"/>
                    <a:pt x="133731" y="15431"/>
                  </a:cubicBezTo>
                  <a:close/>
                  <a:moveTo>
                    <a:pt x="20574" y="10287"/>
                  </a:moveTo>
                  <a:lnTo>
                    <a:pt x="133731" y="10287"/>
                  </a:lnTo>
                  <a:cubicBezTo>
                    <a:pt x="139412" y="10287"/>
                    <a:pt x="144018" y="14893"/>
                    <a:pt x="144018" y="20574"/>
                  </a:cubicBezTo>
                  <a:lnTo>
                    <a:pt x="144018" y="41148"/>
                  </a:lnTo>
                  <a:lnTo>
                    <a:pt x="138875" y="41148"/>
                  </a:lnTo>
                  <a:lnTo>
                    <a:pt x="138875" y="36005"/>
                  </a:lnTo>
                  <a:lnTo>
                    <a:pt x="15431" y="36005"/>
                  </a:lnTo>
                  <a:lnTo>
                    <a:pt x="15431" y="61722"/>
                  </a:lnTo>
                  <a:lnTo>
                    <a:pt x="48863" y="61722"/>
                  </a:lnTo>
                  <a:cubicBezTo>
                    <a:pt x="50284" y="61722"/>
                    <a:pt x="51435" y="62873"/>
                    <a:pt x="51435" y="64294"/>
                  </a:cubicBezTo>
                  <a:lnTo>
                    <a:pt x="51435" y="95156"/>
                  </a:lnTo>
                  <a:cubicBezTo>
                    <a:pt x="51435" y="96576"/>
                    <a:pt x="50284" y="97728"/>
                    <a:pt x="48863" y="97728"/>
                  </a:cubicBezTo>
                  <a:lnTo>
                    <a:pt x="41148" y="97728"/>
                  </a:lnTo>
                  <a:lnTo>
                    <a:pt x="41148" y="102871"/>
                  </a:lnTo>
                  <a:cubicBezTo>
                    <a:pt x="41148" y="104291"/>
                    <a:pt x="39997" y="105443"/>
                    <a:pt x="38576" y="105443"/>
                  </a:cubicBezTo>
                  <a:cubicBezTo>
                    <a:pt x="38020" y="105443"/>
                    <a:pt x="37478" y="105262"/>
                    <a:pt x="37033" y="104928"/>
                  </a:cubicBezTo>
                  <a:lnTo>
                    <a:pt x="27433" y="97728"/>
                  </a:lnTo>
                  <a:lnTo>
                    <a:pt x="2572" y="97728"/>
                  </a:lnTo>
                  <a:cubicBezTo>
                    <a:pt x="1151" y="97728"/>
                    <a:pt x="0" y="96576"/>
                    <a:pt x="0" y="95156"/>
                  </a:cubicBezTo>
                  <a:lnTo>
                    <a:pt x="0" y="64294"/>
                  </a:lnTo>
                  <a:cubicBezTo>
                    <a:pt x="0" y="62873"/>
                    <a:pt x="1151" y="61722"/>
                    <a:pt x="2572" y="61722"/>
                  </a:cubicBezTo>
                  <a:lnTo>
                    <a:pt x="10287" y="61722"/>
                  </a:lnTo>
                  <a:lnTo>
                    <a:pt x="10287" y="20574"/>
                  </a:lnTo>
                  <a:cubicBezTo>
                    <a:pt x="10287" y="14893"/>
                    <a:pt x="14893" y="10287"/>
                    <a:pt x="20574" y="10287"/>
                  </a:cubicBezTo>
                  <a:close/>
                  <a:moveTo>
                    <a:pt x="110585" y="0"/>
                  </a:moveTo>
                  <a:lnTo>
                    <a:pt x="115730" y="0"/>
                  </a:lnTo>
                  <a:lnTo>
                    <a:pt x="115730" y="5145"/>
                  </a:lnTo>
                  <a:lnTo>
                    <a:pt x="110585" y="5145"/>
                  </a:lnTo>
                  <a:close/>
                  <a:moveTo>
                    <a:pt x="41148" y="0"/>
                  </a:moveTo>
                  <a:lnTo>
                    <a:pt x="105443" y="0"/>
                  </a:lnTo>
                  <a:lnTo>
                    <a:pt x="105443" y="5145"/>
                  </a:lnTo>
                  <a:lnTo>
                    <a:pt x="41148" y="5145"/>
                  </a:lnTo>
                  <a:close/>
                </a:path>
              </a:pathLst>
            </a:custGeom>
            <a:solidFill>
              <a:schemeClr val="bg1"/>
            </a:solidFill>
            <a:ln w="25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cs typeface="Segoe UI Light" panose="020B0502040204020203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8E6F677-AF1D-47E8-B678-6605E6F0C5F2}"/>
              </a:ext>
            </a:extLst>
          </p:cNvPr>
          <p:cNvGrpSpPr/>
          <p:nvPr/>
        </p:nvGrpSpPr>
        <p:grpSpPr>
          <a:xfrm>
            <a:off x="4675846" y="1911138"/>
            <a:ext cx="2788297" cy="1985558"/>
            <a:chOff x="4675846" y="1911138"/>
            <a:chExt cx="2788297" cy="1985558"/>
          </a:xfrm>
        </p:grpSpPr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F8D8A4BC-5742-452D-8903-4268EB161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5846" y="1911138"/>
              <a:ext cx="2788297" cy="1985558"/>
            </a:xfrm>
            <a:custGeom>
              <a:avLst/>
              <a:gdLst>
                <a:gd name="T0" fmla="*/ 2350 w 12379"/>
                <a:gd name="T1" fmla="*/ 5696 h 8811"/>
                <a:gd name="T2" fmla="*/ 2543 w 12379"/>
                <a:gd name="T3" fmla="*/ 5756 h 8811"/>
                <a:gd name="T4" fmla="*/ 2678 w 12379"/>
                <a:gd name="T5" fmla="*/ 5729 h 8811"/>
                <a:gd name="T6" fmla="*/ 2821 w 12379"/>
                <a:gd name="T7" fmla="*/ 5586 h 8811"/>
                <a:gd name="T8" fmla="*/ 3035 w 12379"/>
                <a:gd name="T9" fmla="*/ 5093 h 8811"/>
                <a:gd name="T10" fmla="*/ 3165 w 12379"/>
                <a:gd name="T11" fmla="*/ 4791 h 8811"/>
                <a:gd name="T12" fmla="*/ 3381 w 12379"/>
                <a:gd name="T13" fmla="*/ 4506 h 8811"/>
                <a:gd name="T14" fmla="*/ 3707 w 12379"/>
                <a:gd name="T15" fmla="*/ 4318 h 8811"/>
                <a:gd name="T16" fmla="*/ 4115 w 12379"/>
                <a:gd name="T17" fmla="*/ 4244 h 8811"/>
                <a:gd name="T18" fmla="*/ 4511 w 12379"/>
                <a:gd name="T19" fmla="*/ 4284 h 8811"/>
                <a:gd name="T20" fmla="*/ 4902 w 12379"/>
                <a:gd name="T21" fmla="*/ 4424 h 8811"/>
                <a:gd name="T22" fmla="*/ 5254 w 12379"/>
                <a:gd name="T23" fmla="*/ 4664 h 8811"/>
                <a:gd name="T24" fmla="*/ 5510 w 12379"/>
                <a:gd name="T25" fmla="*/ 4967 h 8811"/>
                <a:gd name="T26" fmla="*/ 5653 w 12379"/>
                <a:gd name="T27" fmla="*/ 5306 h 8811"/>
                <a:gd name="T28" fmla="*/ 5667 w 12379"/>
                <a:gd name="T29" fmla="*/ 5667 h 8811"/>
                <a:gd name="T30" fmla="*/ 5539 w 12379"/>
                <a:gd name="T31" fmla="*/ 5978 h 8811"/>
                <a:gd name="T32" fmla="*/ 5255 w 12379"/>
                <a:gd name="T33" fmla="*/ 6294 h 8811"/>
                <a:gd name="T34" fmla="*/ 4570 w 12379"/>
                <a:gd name="T35" fmla="*/ 6854 h 8811"/>
                <a:gd name="T36" fmla="*/ 4394 w 12379"/>
                <a:gd name="T37" fmla="*/ 7033 h 8811"/>
                <a:gd name="T38" fmla="*/ 4298 w 12379"/>
                <a:gd name="T39" fmla="*/ 7212 h 8811"/>
                <a:gd name="T40" fmla="*/ 4267 w 12379"/>
                <a:gd name="T41" fmla="*/ 7412 h 8811"/>
                <a:gd name="T42" fmla="*/ 4352 w 12379"/>
                <a:gd name="T43" fmla="*/ 7666 h 8811"/>
                <a:gd name="T44" fmla="*/ 4608 w 12379"/>
                <a:gd name="T45" fmla="*/ 7915 h 8811"/>
                <a:gd name="T46" fmla="*/ 5462 w 12379"/>
                <a:gd name="T47" fmla="*/ 8527 h 8811"/>
                <a:gd name="T48" fmla="*/ 6191 w 12379"/>
                <a:gd name="T49" fmla="*/ 8367 h 8811"/>
                <a:gd name="T50" fmla="*/ 6810 w 12379"/>
                <a:gd name="T51" fmla="*/ 7508 h 8811"/>
                <a:gd name="T52" fmla="*/ 7027 w 12379"/>
                <a:gd name="T53" fmla="*/ 7266 h 8811"/>
                <a:gd name="T54" fmla="*/ 7217 w 12379"/>
                <a:gd name="T55" fmla="*/ 7150 h 8811"/>
                <a:gd name="T56" fmla="*/ 7423 w 12379"/>
                <a:gd name="T57" fmla="*/ 7097 h 8811"/>
                <a:gd name="T58" fmla="*/ 7658 w 12379"/>
                <a:gd name="T59" fmla="*/ 7115 h 8811"/>
                <a:gd name="T60" fmla="*/ 7892 w 12379"/>
                <a:gd name="T61" fmla="*/ 7217 h 8811"/>
                <a:gd name="T62" fmla="*/ 8106 w 12379"/>
                <a:gd name="T63" fmla="*/ 7396 h 8811"/>
                <a:gd name="T64" fmla="*/ 8528 w 12379"/>
                <a:gd name="T65" fmla="*/ 7928 h 8811"/>
                <a:gd name="T66" fmla="*/ 8960 w 12379"/>
                <a:gd name="T67" fmla="*/ 8364 h 8811"/>
                <a:gd name="T68" fmla="*/ 9197 w 12379"/>
                <a:gd name="T69" fmla="*/ 8486 h 8811"/>
                <a:gd name="T70" fmla="*/ 9538 w 12379"/>
                <a:gd name="T71" fmla="*/ 8482 h 8811"/>
                <a:gd name="T72" fmla="*/ 9888 w 12379"/>
                <a:gd name="T73" fmla="*/ 8311 h 8811"/>
                <a:gd name="T74" fmla="*/ 10184 w 12379"/>
                <a:gd name="T75" fmla="*/ 8002 h 8811"/>
                <a:gd name="T76" fmla="*/ 10394 w 12379"/>
                <a:gd name="T77" fmla="*/ 7556 h 8811"/>
                <a:gd name="T78" fmla="*/ 10440 w 12379"/>
                <a:gd name="T79" fmla="*/ 7023 h 8811"/>
                <a:gd name="T80" fmla="*/ 10281 w 12379"/>
                <a:gd name="T81" fmla="*/ 6581 h 8811"/>
                <a:gd name="T82" fmla="*/ 9958 w 12379"/>
                <a:gd name="T83" fmla="*/ 6326 h 8811"/>
                <a:gd name="T84" fmla="*/ 9596 w 12379"/>
                <a:gd name="T85" fmla="*/ 6169 h 8811"/>
                <a:gd name="T86" fmla="*/ 9119 w 12379"/>
                <a:gd name="T87" fmla="*/ 5944 h 8811"/>
                <a:gd name="T88" fmla="*/ 8998 w 12379"/>
                <a:gd name="T89" fmla="*/ 5809 h 8811"/>
                <a:gd name="T90" fmla="*/ 8941 w 12379"/>
                <a:gd name="T91" fmla="*/ 5659 h 8811"/>
                <a:gd name="T92" fmla="*/ 8948 w 12379"/>
                <a:gd name="T93" fmla="*/ 5448 h 8811"/>
                <a:gd name="T94" fmla="*/ 9045 w 12379"/>
                <a:gd name="T95" fmla="*/ 5226 h 8811"/>
                <a:gd name="T96" fmla="*/ 9228 w 12379"/>
                <a:gd name="T97" fmla="*/ 5012 h 8811"/>
                <a:gd name="T98" fmla="*/ 10035 w 12379"/>
                <a:gd name="T99" fmla="*/ 4383 h 8811"/>
                <a:gd name="T100" fmla="*/ 12379 w 12379"/>
                <a:gd name="T101" fmla="*/ 2916 h 8811"/>
                <a:gd name="T102" fmla="*/ 10696 w 12379"/>
                <a:gd name="T103" fmla="*/ 1448 h 8811"/>
                <a:gd name="T104" fmla="*/ 8671 w 12379"/>
                <a:gd name="T105" fmla="*/ 451 h 8811"/>
                <a:gd name="T106" fmla="*/ 6388 w 12379"/>
                <a:gd name="T107" fmla="*/ 13 h 8811"/>
                <a:gd name="T108" fmla="*/ 4238 w 12379"/>
                <a:gd name="T109" fmla="*/ 162 h 8811"/>
                <a:gd name="T110" fmla="*/ 2306 w 12379"/>
                <a:gd name="T111" fmla="*/ 784 h 8811"/>
                <a:gd name="T112" fmla="*/ 603 w 12379"/>
                <a:gd name="T113" fmla="*/ 1820 h 8811"/>
                <a:gd name="T114" fmla="*/ 1212 w 12379"/>
                <a:gd name="T115" fmla="*/ 4298 h 8811"/>
                <a:gd name="T116" fmla="*/ 1995 w 12379"/>
                <a:gd name="T117" fmla="*/ 5358 h 8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79" h="8811">
                  <a:moveTo>
                    <a:pt x="2077" y="5459"/>
                  </a:moveTo>
                  <a:lnTo>
                    <a:pt x="2107" y="5493"/>
                  </a:lnTo>
                  <a:lnTo>
                    <a:pt x="2136" y="5526"/>
                  </a:lnTo>
                  <a:lnTo>
                    <a:pt x="2166" y="5557"/>
                  </a:lnTo>
                  <a:lnTo>
                    <a:pt x="2197" y="5585"/>
                  </a:lnTo>
                  <a:lnTo>
                    <a:pt x="2227" y="5612"/>
                  </a:lnTo>
                  <a:lnTo>
                    <a:pt x="2257" y="5636"/>
                  </a:lnTo>
                  <a:lnTo>
                    <a:pt x="2288" y="5658"/>
                  </a:lnTo>
                  <a:lnTo>
                    <a:pt x="2319" y="5679"/>
                  </a:lnTo>
                  <a:lnTo>
                    <a:pt x="2350" y="5696"/>
                  </a:lnTo>
                  <a:lnTo>
                    <a:pt x="2380" y="5712"/>
                  </a:lnTo>
                  <a:lnTo>
                    <a:pt x="2410" y="5725"/>
                  </a:lnTo>
                  <a:lnTo>
                    <a:pt x="2440" y="5736"/>
                  </a:lnTo>
                  <a:lnTo>
                    <a:pt x="2456" y="5741"/>
                  </a:lnTo>
                  <a:lnTo>
                    <a:pt x="2471" y="5744"/>
                  </a:lnTo>
                  <a:lnTo>
                    <a:pt x="2485" y="5749"/>
                  </a:lnTo>
                  <a:lnTo>
                    <a:pt x="2500" y="5751"/>
                  </a:lnTo>
                  <a:lnTo>
                    <a:pt x="2514" y="5753"/>
                  </a:lnTo>
                  <a:lnTo>
                    <a:pt x="2529" y="5755"/>
                  </a:lnTo>
                  <a:lnTo>
                    <a:pt x="2543" y="5756"/>
                  </a:lnTo>
                  <a:lnTo>
                    <a:pt x="2557" y="5756"/>
                  </a:lnTo>
                  <a:lnTo>
                    <a:pt x="2572" y="5756"/>
                  </a:lnTo>
                  <a:lnTo>
                    <a:pt x="2587" y="5755"/>
                  </a:lnTo>
                  <a:lnTo>
                    <a:pt x="2601" y="5753"/>
                  </a:lnTo>
                  <a:lnTo>
                    <a:pt x="2615" y="5751"/>
                  </a:lnTo>
                  <a:lnTo>
                    <a:pt x="2628" y="5748"/>
                  </a:lnTo>
                  <a:lnTo>
                    <a:pt x="2641" y="5744"/>
                  </a:lnTo>
                  <a:lnTo>
                    <a:pt x="2654" y="5740"/>
                  </a:lnTo>
                  <a:lnTo>
                    <a:pt x="2666" y="5735"/>
                  </a:lnTo>
                  <a:lnTo>
                    <a:pt x="2678" y="5729"/>
                  </a:lnTo>
                  <a:lnTo>
                    <a:pt x="2689" y="5724"/>
                  </a:lnTo>
                  <a:lnTo>
                    <a:pt x="2699" y="5717"/>
                  </a:lnTo>
                  <a:lnTo>
                    <a:pt x="2710" y="5711"/>
                  </a:lnTo>
                  <a:lnTo>
                    <a:pt x="2731" y="5697"/>
                  </a:lnTo>
                  <a:lnTo>
                    <a:pt x="2749" y="5681"/>
                  </a:lnTo>
                  <a:lnTo>
                    <a:pt x="2766" y="5664"/>
                  </a:lnTo>
                  <a:lnTo>
                    <a:pt x="2781" y="5645"/>
                  </a:lnTo>
                  <a:lnTo>
                    <a:pt x="2795" y="5626"/>
                  </a:lnTo>
                  <a:lnTo>
                    <a:pt x="2809" y="5606"/>
                  </a:lnTo>
                  <a:lnTo>
                    <a:pt x="2821" y="5586"/>
                  </a:lnTo>
                  <a:lnTo>
                    <a:pt x="2832" y="5567"/>
                  </a:lnTo>
                  <a:lnTo>
                    <a:pt x="2841" y="5546"/>
                  </a:lnTo>
                  <a:lnTo>
                    <a:pt x="2849" y="5526"/>
                  </a:lnTo>
                  <a:lnTo>
                    <a:pt x="2877" y="5458"/>
                  </a:lnTo>
                  <a:lnTo>
                    <a:pt x="2905" y="5392"/>
                  </a:lnTo>
                  <a:lnTo>
                    <a:pt x="2932" y="5327"/>
                  </a:lnTo>
                  <a:lnTo>
                    <a:pt x="2959" y="5265"/>
                  </a:lnTo>
                  <a:lnTo>
                    <a:pt x="2985" y="5205"/>
                  </a:lnTo>
                  <a:lnTo>
                    <a:pt x="3010" y="5148"/>
                  </a:lnTo>
                  <a:lnTo>
                    <a:pt x="3035" y="5093"/>
                  </a:lnTo>
                  <a:lnTo>
                    <a:pt x="3058" y="5040"/>
                  </a:lnTo>
                  <a:lnTo>
                    <a:pt x="3072" y="5009"/>
                  </a:lnTo>
                  <a:lnTo>
                    <a:pt x="3085" y="4977"/>
                  </a:lnTo>
                  <a:lnTo>
                    <a:pt x="3098" y="4948"/>
                  </a:lnTo>
                  <a:lnTo>
                    <a:pt x="3109" y="4920"/>
                  </a:lnTo>
                  <a:lnTo>
                    <a:pt x="3121" y="4893"/>
                  </a:lnTo>
                  <a:lnTo>
                    <a:pt x="3132" y="4869"/>
                  </a:lnTo>
                  <a:lnTo>
                    <a:pt x="3142" y="4845"/>
                  </a:lnTo>
                  <a:lnTo>
                    <a:pt x="3150" y="4824"/>
                  </a:lnTo>
                  <a:lnTo>
                    <a:pt x="3165" y="4791"/>
                  </a:lnTo>
                  <a:lnTo>
                    <a:pt x="3181" y="4759"/>
                  </a:lnTo>
                  <a:lnTo>
                    <a:pt x="3198" y="4726"/>
                  </a:lnTo>
                  <a:lnTo>
                    <a:pt x="3217" y="4696"/>
                  </a:lnTo>
                  <a:lnTo>
                    <a:pt x="3237" y="4666"/>
                  </a:lnTo>
                  <a:lnTo>
                    <a:pt x="3258" y="4637"/>
                  </a:lnTo>
                  <a:lnTo>
                    <a:pt x="3280" y="4609"/>
                  </a:lnTo>
                  <a:lnTo>
                    <a:pt x="3304" y="4582"/>
                  </a:lnTo>
                  <a:lnTo>
                    <a:pt x="3328" y="4555"/>
                  </a:lnTo>
                  <a:lnTo>
                    <a:pt x="3354" y="4530"/>
                  </a:lnTo>
                  <a:lnTo>
                    <a:pt x="3381" y="4506"/>
                  </a:lnTo>
                  <a:lnTo>
                    <a:pt x="3409" y="4483"/>
                  </a:lnTo>
                  <a:lnTo>
                    <a:pt x="3438" y="4460"/>
                  </a:lnTo>
                  <a:lnTo>
                    <a:pt x="3469" y="4439"/>
                  </a:lnTo>
                  <a:lnTo>
                    <a:pt x="3500" y="4418"/>
                  </a:lnTo>
                  <a:lnTo>
                    <a:pt x="3532" y="4399"/>
                  </a:lnTo>
                  <a:lnTo>
                    <a:pt x="3566" y="4381"/>
                  </a:lnTo>
                  <a:lnTo>
                    <a:pt x="3600" y="4363"/>
                  </a:lnTo>
                  <a:lnTo>
                    <a:pt x="3635" y="4347"/>
                  </a:lnTo>
                  <a:lnTo>
                    <a:pt x="3670" y="4332"/>
                  </a:lnTo>
                  <a:lnTo>
                    <a:pt x="3707" y="4318"/>
                  </a:lnTo>
                  <a:lnTo>
                    <a:pt x="3745" y="4305"/>
                  </a:lnTo>
                  <a:lnTo>
                    <a:pt x="3784" y="4293"/>
                  </a:lnTo>
                  <a:lnTo>
                    <a:pt x="3823" y="4284"/>
                  </a:lnTo>
                  <a:lnTo>
                    <a:pt x="3862" y="4274"/>
                  </a:lnTo>
                  <a:lnTo>
                    <a:pt x="3903" y="4265"/>
                  </a:lnTo>
                  <a:lnTo>
                    <a:pt x="3944" y="4259"/>
                  </a:lnTo>
                  <a:lnTo>
                    <a:pt x="3987" y="4254"/>
                  </a:lnTo>
                  <a:lnTo>
                    <a:pt x="4029" y="4248"/>
                  </a:lnTo>
                  <a:lnTo>
                    <a:pt x="4072" y="4245"/>
                  </a:lnTo>
                  <a:lnTo>
                    <a:pt x="4115" y="4244"/>
                  </a:lnTo>
                  <a:lnTo>
                    <a:pt x="4159" y="4243"/>
                  </a:lnTo>
                  <a:lnTo>
                    <a:pt x="4198" y="4244"/>
                  </a:lnTo>
                  <a:lnTo>
                    <a:pt x="4237" y="4245"/>
                  </a:lnTo>
                  <a:lnTo>
                    <a:pt x="4276" y="4247"/>
                  </a:lnTo>
                  <a:lnTo>
                    <a:pt x="4315" y="4251"/>
                  </a:lnTo>
                  <a:lnTo>
                    <a:pt x="4354" y="4256"/>
                  </a:lnTo>
                  <a:lnTo>
                    <a:pt x="4393" y="4261"/>
                  </a:lnTo>
                  <a:lnTo>
                    <a:pt x="4432" y="4268"/>
                  </a:lnTo>
                  <a:lnTo>
                    <a:pt x="4472" y="4275"/>
                  </a:lnTo>
                  <a:lnTo>
                    <a:pt x="4511" y="4284"/>
                  </a:lnTo>
                  <a:lnTo>
                    <a:pt x="4550" y="4292"/>
                  </a:lnTo>
                  <a:lnTo>
                    <a:pt x="4589" y="4303"/>
                  </a:lnTo>
                  <a:lnTo>
                    <a:pt x="4627" y="4314"/>
                  </a:lnTo>
                  <a:lnTo>
                    <a:pt x="4666" y="4326"/>
                  </a:lnTo>
                  <a:lnTo>
                    <a:pt x="4704" y="4340"/>
                  </a:lnTo>
                  <a:lnTo>
                    <a:pt x="4742" y="4354"/>
                  </a:lnTo>
                  <a:lnTo>
                    <a:pt x="4779" y="4369"/>
                  </a:lnTo>
                  <a:lnTo>
                    <a:pt x="4822" y="4386"/>
                  </a:lnTo>
                  <a:lnTo>
                    <a:pt x="4863" y="4404"/>
                  </a:lnTo>
                  <a:lnTo>
                    <a:pt x="4902" y="4424"/>
                  </a:lnTo>
                  <a:lnTo>
                    <a:pt x="4941" y="4444"/>
                  </a:lnTo>
                  <a:lnTo>
                    <a:pt x="4980" y="4466"/>
                  </a:lnTo>
                  <a:lnTo>
                    <a:pt x="5017" y="4488"/>
                  </a:lnTo>
                  <a:lnTo>
                    <a:pt x="5054" y="4511"/>
                  </a:lnTo>
                  <a:lnTo>
                    <a:pt x="5089" y="4535"/>
                  </a:lnTo>
                  <a:lnTo>
                    <a:pt x="5125" y="4559"/>
                  </a:lnTo>
                  <a:lnTo>
                    <a:pt x="5158" y="4584"/>
                  </a:lnTo>
                  <a:lnTo>
                    <a:pt x="5192" y="4610"/>
                  </a:lnTo>
                  <a:lnTo>
                    <a:pt x="5223" y="4637"/>
                  </a:lnTo>
                  <a:lnTo>
                    <a:pt x="5254" y="4664"/>
                  </a:lnTo>
                  <a:lnTo>
                    <a:pt x="5284" y="4692"/>
                  </a:lnTo>
                  <a:lnTo>
                    <a:pt x="5314" y="4721"/>
                  </a:lnTo>
                  <a:lnTo>
                    <a:pt x="5342" y="4750"/>
                  </a:lnTo>
                  <a:lnTo>
                    <a:pt x="5370" y="4779"/>
                  </a:lnTo>
                  <a:lnTo>
                    <a:pt x="5396" y="4809"/>
                  </a:lnTo>
                  <a:lnTo>
                    <a:pt x="5420" y="4840"/>
                  </a:lnTo>
                  <a:lnTo>
                    <a:pt x="5444" y="4871"/>
                  </a:lnTo>
                  <a:lnTo>
                    <a:pt x="5467" y="4902"/>
                  </a:lnTo>
                  <a:lnTo>
                    <a:pt x="5489" y="4934"/>
                  </a:lnTo>
                  <a:lnTo>
                    <a:pt x="5510" y="4967"/>
                  </a:lnTo>
                  <a:lnTo>
                    <a:pt x="5529" y="4999"/>
                  </a:lnTo>
                  <a:lnTo>
                    <a:pt x="5548" y="5032"/>
                  </a:lnTo>
                  <a:lnTo>
                    <a:pt x="5565" y="5065"/>
                  </a:lnTo>
                  <a:lnTo>
                    <a:pt x="5581" y="5099"/>
                  </a:lnTo>
                  <a:lnTo>
                    <a:pt x="5596" y="5133"/>
                  </a:lnTo>
                  <a:lnTo>
                    <a:pt x="5610" y="5166"/>
                  </a:lnTo>
                  <a:lnTo>
                    <a:pt x="5622" y="5200"/>
                  </a:lnTo>
                  <a:lnTo>
                    <a:pt x="5634" y="5235"/>
                  </a:lnTo>
                  <a:lnTo>
                    <a:pt x="5644" y="5269"/>
                  </a:lnTo>
                  <a:lnTo>
                    <a:pt x="5653" y="5306"/>
                  </a:lnTo>
                  <a:lnTo>
                    <a:pt x="5661" y="5341"/>
                  </a:lnTo>
                  <a:lnTo>
                    <a:pt x="5667" y="5378"/>
                  </a:lnTo>
                  <a:lnTo>
                    <a:pt x="5673" y="5414"/>
                  </a:lnTo>
                  <a:lnTo>
                    <a:pt x="5677" y="5450"/>
                  </a:lnTo>
                  <a:lnTo>
                    <a:pt x="5679" y="5487"/>
                  </a:lnTo>
                  <a:lnTo>
                    <a:pt x="5679" y="5522"/>
                  </a:lnTo>
                  <a:lnTo>
                    <a:pt x="5679" y="5559"/>
                  </a:lnTo>
                  <a:lnTo>
                    <a:pt x="5677" y="5595"/>
                  </a:lnTo>
                  <a:lnTo>
                    <a:pt x="5673" y="5631"/>
                  </a:lnTo>
                  <a:lnTo>
                    <a:pt x="5667" y="5667"/>
                  </a:lnTo>
                  <a:lnTo>
                    <a:pt x="5661" y="5702"/>
                  </a:lnTo>
                  <a:lnTo>
                    <a:pt x="5652" y="5738"/>
                  </a:lnTo>
                  <a:lnTo>
                    <a:pt x="5643" y="5772"/>
                  </a:lnTo>
                  <a:lnTo>
                    <a:pt x="5631" y="5807"/>
                  </a:lnTo>
                  <a:lnTo>
                    <a:pt x="5618" y="5841"/>
                  </a:lnTo>
                  <a:lnTo>
                    <a:pt x="5606" y="5867"/>
                  </a:lnTo>
                  <a:lnTo>
                    <a:pt x="5593" y="5894"/>
                  </a:lnTo>
                  <a:lnTo>
                    <a:pt x="5577" y="5921"/>
                  </a:lnTo>
                  <a:lnTo>
                    <a:pt x="5558" y="5949"/>
                  </a:lnTo>
                  <a:lnTo>
                    <a:pt x="5539" y="5978"/>
                  </a:lnTo>
                  <a:lnTo>
                    <a:pt x="5517" y="6007"/>
                  </a:lnTo>
                  <a:lnTo>
                    <a:pt x="5494" y="6037"/>
                  </a:lnTo>
                  <a:lnTo>
                    <a:pt x="5469" y="6069"/>
                  </a:lnTo>
                  <a:lnTo>
                    <a:pt x="5442" y="6100"/>
                  </a:lnTo>
                  <a:lnTo>
                    <a:pt x="5414" y="6131"/>
                  </a:lnTo>
                  <a:lnTo>
                    <a:pt x="5385" y="6163"/>
                  </a:lnTo>
                  <a:lnTo>
                    <a:pt x="5355" y="6196"/>
                  </a:lnTo>
                  <a:lnTo>
                    <a:pt x="5322" y="6228"/>
                  </a:lnTo>
                  <a:lnTo>
                    <a:pt x="5289" y="6260"/>
                  </a:lnTo>
                  <a:lnTo>
                    <a:pt x="5255" y="6294"/>
                  </a:lnTo>
                  <a:lnTo>
                    <a:pt x="5220" y="6326"/>
                  </a:lnTo>
                  <a:lnTo>
                    <a:pt x="5147" y="6393"/>
                  </a:lnTo>
                  <a:lnTo>
                    <a:pt x="5073" y="6458"/>
                  </a:lnTo>
                  <a:lnTo>
                    <a:pt x="4996" y="6524"/>
                  </a:lnTo>
                  <a:lnTo>
                    <a:pt x="4918" y="6588"/>
                  </a:lnTo>
                  <a:lnTo>
                    <a:pt x="4840" y="6650"/>
                  </a:lnTo>
                  <a:lnTo>
                    <a:pt x="4761" y="6712"/>
                  </a:lnTo>
                  <a:lnTo>
                    <a:pt x="4685" y="6770"/>
                  </a:lnTo>
                  <a:lnTo>
                    <a:pt x="4609" y="6825"/>
                  </a:lnTo>
                  <a:lnTo>
                    <a:pt x="4570" y="6854"/>
                  </a:lnTo>
                  <a:lnTo>
                    <a:pt x="4532" y="6885"/>
                  </a:lnTo>
                  <a:lnTo>
                    <a:pt x="4515" y="6900"/>
                  </a:lnTo>
                  <a:lnTo>
                    <a:pt x="4498" y="6916"/>
                  </a:lnTo>
                  <a:lnTo>
                    <a:pt x="4482" y="6932"/>
                  </a:lnTo>
                  <a:lnTo>
                    <a:pt x="4466" y="6949"/>
                  </a:lnTo>
                  <a:lnTo>
                    <a:pt x="4450" y="6965"/>
                  </a:lnTo>
                  <a:lnTo>
                    <a:pt x="4435" y="6982"/>
                  </a:lnTo>
                  <a:lnTo>
                    <a:pt x="4421" y="6999"/>
                  </a:lnTo>
                  <a:lnTo>
                    <a:pt x="4407" y="7015"/>
                  </a:lnTo>
                  <a:lnTo>
                    <a:pt x="4394" y="7033"/>
                  </a:lnTo>
                  <a:lnTo>
                    <a:pt x="4382" y="7051"/>
                  </a:lnTo>
                  <a:lnTo>
                    <a:pt x="4371" y="7068"/>
                  </a:lnTo>
                  <a:lnTo>
                    <a:pt x="4359" y="7085"/>
                  </a:lnTo>
                  <a:lnTo>
                    <a:pt x="4348" y="7104"/>
                  </a:lnTo>
                  <a:lnTo>
                    <a:pt x="4338" y="7121"/>
                  </a:lnTo>
                  <a:lnTo>
                    <a:pt x="4329" y="7139"/>
                  </a:lnTo>
                  <a:lnTo>
                    <a:pt x="4320" y="7157"/>
                  </a:lnTo>
                  <a:lnTo>
                    <a:pt x="4312" y="7176"/>
                  </a:lnTo>
                  <a:lnTo>
                    <a:pt x="4305" y="7194"/>
                  </a:lnTo>
                  <a:lnTo>
                    <a:pt x="4298" y="7212"/>
                  </a:lnTo>
                  <a:lnTo>
                    <a:pt x="4292" y="7231"/>
                  </a:lnTo>
                  <a:lnTo>
                    <a:pt x="4286" y="7249"/>
                  </a:lnTo>
                  <a:lnTo>
                    <a:pt x="4281" y="7267"/>
                  </a:lnTo>
                  <a:lnTo>
                    <a:pt x="4277" y="7287"/>
                  </a:lnTo>
                  <a:lnTo>
                    <a:pt x="4274" y="7305"/>
                  </a:lnTo>
                  <a:lnTo>
                    <a:pt x="4271" y="7323"/>
                  </a:lnTo>
                  <a:lnTo>
                    <a:pt x="4269" y="7342"/>
                  </a:lnTo>
                  <a:lnTo>
                    <a:pt x="4267" y="7361"/>
                  </a:lnTo>
                  <a:lnTo>
                    <a:pt x="4267" y="7379"/>
                  </a:lnTo>
                  <a:lnTo>
                    <a:pt x="4267" y="7412"/>
                  </a:lnTo>
                  <a:lnTo>
                    <a:pt x="4270" y="7444"/>
                  </a:lnTo>
                  <a:lnTo>
                    <a:pt x="4275" y="7475"/>
                  </a:lnTo>
                  <a:lnTo>
                    <a:pt x="4281" y="7506"/>
                  </a:lnTo>
                  <a:lnTo>
                    <a:pt x="4288" y="7530"/>
                  </a:lnTo>
                  <a:lnTo>
                    <a:pt x="4296" y="7554"/>
                  </a:lnTo>
                  <a:lnTo>
                    <a:pt x="4305" y="7576"/>
                  </a:lnTo>
                  <a:lnTo>
                    <a:pt x="4315" y="7599"/>
                  </a:lnTo>
                  <a:lnTo>
                    <a:pt x="4326" y="7622"/>
                  </a:lnTo>
                  <a:lnTo>
                    <a:pt x="4338" y="7644"/>
                  </a:lnTo>
                  <a:lnTo>
                    <a:pt x="4352" y="7666"/>
                  </a:lnTo>
                  <a:lnTo>
                    <a:pt x="4367" y="7687"/>
                  </a:lnTo>
                  <a:lnTo>
                    <a:pt x="4382" y="7709"/>
                  </a:lnTo>
                  <a:lnTo>
                    <a:pt x="4400" y="7731"/>
                  </a:lnTo>
                  <a:lnTo>
                    <a:pt x="4418" y="7751"/>
                  </a:lnTo>
                  <a:lnTo>
                    <a:pt x="4437" y="7771"/>
                  </a:lnTo>
                  <a:lnTo>
                    <a:pt x="4458" y="7792"/>
                  </a:lnTo>
                  <a:lnTo>
                    <a:pt x="4480" y="7812"/>
                  </a:lnTo>
                  <a:lnTo>
                    <a:pt x="4501" y="7832"/>
                  </a:lnTo>
                  <a:lnTo>
                    <a:pt x="4525" y="7850"/>
                  </a:lnTo>
                  <a:lnTo>
                    <a:pt x="4608" y="7915"/>
                  </a:lnTo>
                  <a:lnTo>
                    <a:pt x="4691" y="7978"/>
                  </a:lnTo>
                  <a:lnTo>
                    <a:pt x="4775" y="8042"/>
                  </a:lnTo>
                  <a:lnTo>
                    <a:pt x="4859" y="8104"/>
                  </a:lnTo>
                  <a:lnTo>
                    <a:pt x="4945" y="8166"/>
                  </a:lnTo>
                  <a:lnTo>
                    <a:pt x="5030" y="8228"/>
                  </a:lnTo>
                  <a:lnTo>
                    <a:pt x="5116" y="8288"/>
                  </a:lnTo>
                  <a:lnTo>
                    <a:pt x="5201" y="8349"/>
                  </a:lnTo>
                  <a:lnTo>
                    <a:pt x="5289" y="8409"/>
                  </a:lnTo>
                  <a:lnTo>
                    <a:pt x="5375" y="8468"/>
                  </a:lnTo>
                  <a:lnTo>
                    <a:pt x="5462" y="8527"/>
                  </a:lnTo>
                  <a:lnTo>
                    <a:pt x="5550" y="8585"/>
                  </a:lnTo>
                  <a:lnTo>
                    <a:pt x="5638" y="8643"/>
                  </a:lnTo>
                  <a:lnTo>
                    <a:pt x="5727" y="8699"/>
                  </a:lnTo>
                  <a:lnTo>
                    <a:pt x="5815" y="8755"/>
                  </a:lnTo>
                  <a:lnTo>
                    <a:pt x="5904" y="8811"/>
                  </a:lnTo>
                  <a:lnTo>
                    <a:pt x="5960" y="8721"/>
                  </a:lnTo>
                  <a:lnTo>
                    <a:pt x="6017" y="8632"/>
                  </a:lnTo>
                  <a:lnTo>
                    <a:pt x="6074" y="8544"/>
                  </a:lnTo>
                  <a:lnTo>
                    <a:pt x="6132" y="8455"/>
                  </a:lnTo>
                  <a:lnTo>
                    <a:pt x="6191" y="8367"/>
                  </a:lnTo>
                  <a:lnTo>
                    <a:pt x="6250" y="8279"/>
                  </a:lnTo>
                  <a:lnTo>
                    <a:pt x="6310" y="8192"/>
                  </a:lnTo>
                  <a:lnTo>
                    <a:pt x="6371" y="8104"/>
                  </a:lnTo>
                  <a:lnTo>
                    <a:pt x="6431" y="8018"/>
                  </a:lnTo>
                  <a:lnTo>
                    <a:pt x="6493" y="7932"/>
                  </a:lnTo>
                  <a:lnTo>
                    <a:pt x="6555" y="7846"/>
                  </a:lnTo>
                  <a:lnTo>
                    <a:pt x="6618" y="7761"/>
                  </a:lnTo>
                  <a:lnTo>
                    <a:pt x="6682" y="7676"/>
                  </a:lnTo>
                  <a:lnTo>
                    <a:pt x="6745" y="7592"/>
                  </a:lnTo>
                  <a:lnTo>
                    <a:pt x="6810" y="7508"/>
                  </a:lnTo>
                  <a:lnTo>
                    <a:pt x="6875" y="7424"/>
                  </a:lnTo>
                  <a:lnTo>
                    <a:pt x="6890" y="7404"/>
                  </a:lnTo>
                  <a:lnTo>
                    <a:pt x="6907" y="7385"/>
                  </a:lnTo>
                  <a:lnTo>
                    <a:pt x="6923" y="7365"/>
                  </a:lnTo>
                  <a:lnTo>
                    <a:pt x="6939" y="7348"/>
                  </a:lnTo>
                  <a:lnTo>
                    <a:pt x="6957" y="7330"/>
                  </a:lnTo>
                  <a:lnTo>
                    <a:pt x="6974" y="7314"/>
                  </a:lnTo>
                  <a:lnTo>
                    <a:pt x="6991" y="7296"/>
                  </a:lnTo>
                  <a:lnTo>
                    <a:pt x="7008" y="7281"/>
                  </a:lnTo>
                  <a:lnTo>
                    <a:pt x="7027" y="7266"/>
                  </a:lnTo>
                  <a:lnTo>
                    <a:pt x="7045" y="7251"/>
                  </a:lnTo>
                  <a:lnTo>
                    <a:pt x="7063" y="7237"/>
                  </a:lnTo>
                  <a:lnTo>
                    <a:pt x="7082" y="7224"/>
                  </a:lnTo>
                  <a:lnTo>
                    <a:pt x="7100" y="7211"/>
                  </a:lnTo>
                  <a:lnTo>
                    <a:pt x="7120" y="7200"/>
                  </a:lnTo>
                  <a:lnTo>
                    <a:pt x="7138" y="7189"/>
                  </a:lnTo>
                  <a:lnTo>
                    <a:pt x="7157" y="7178"/>
                  </a:lnTo>
                  <a:lnTo>
                    <a:pt x="7177" y="7167"/>
                  </a:lnTo>
                  <a:lnTo>
                    <a:pt x="7196" y="7159"/>
                  </a:lnTo>
                  <a:lnTo>
                    <a:pt x="7217" y="7150"/>
                  </a:lnTo>
                  <a:lnTo>
                    <a:pt x="7236" y="7141"/>
                  </a:lnTo>
                  <a:lnTo>
                    <a:pt x="7257" y="7134"/>
                  </a:lnTo>
                  <a:lnTo>
                    <a:pt x="7276" y="7127"/>
                  </a:lnTo>
                  <a:lnTo>
                    <a:pt x="7297" y="7121"/>
                  </a:lnTo>
                  <a:lnTo>
                    <a:pt x="7318" y="7115"/>
                  </a:lnTo>
                  <a:lnTo>
                    <a:pt x="7339" y="7110"/>
                  </a:lnTo>
                  <a:lnTo>
                    <a:pt x="7359" y="7106"/>
                  </a:lnTo>
                  <a:lnTo>
                    <a:pt x="7381" y="7103"/>
                  </a:lnTo>
                  <a:lnTo>
                    <a:pt x="7401" y="7099"/>
                  </a:lnTo>
                  <a:lnTo>
                    <a:pt x="7423" y="7097"/>
                  </a:lnTo>
                  <a:lnTo>
                    <a:pt x="7444" y="7095"/>
                  </a:lnTo>
                  <a:lnTo>
                    <a:pt x="7466" y="7094"/>
                  </a:lnTo>
                  <a:lnTo>
                    <a:pt x="7487" y="7094"/>
                  </a:lnTo>
                  <a:lnTo>
                    <a:pt x="7512" y="7094"/>
                  </a:lnTo>
                  <a:lnTo>
                    <a:pt x="7536" y="7095"/>
                  </a:lnTo>
                  <a:lnTo>
                    <a:pt x="7561" y="7098"/>
                  </a:lnTo>
                  <a:lnTo>
                    <a:pt x="7585" y="7100"/>
                  </a:lnTo>
                  <a:lnTo>
                    <a:pt x="7609" y="7105"/>
                  </a:lnTo>
                  <a:lnTo>
                    <a:pt x="7633" y="7109"/>
                  </a:lnTo>
                  <a:lnTo>
                    <a:pt x="7658" y="7115"/>
                  </a:lnTo>
                  <a:lnTo>
                    <a:pt x="7682" y="7122"/>
                  </a:lnTo>
                  <a:lnTo>
                    <a:pt x="7705" y="7129"/>
                  </a:lnTo>
                  <a:lnTo>
                    <a:pt x="7729" y="7137"/>
                  </a:lnTo>
                  <a:lnTo>
                    <a:pt x="7753" y="7146"/>
                  </a:lnTo>
                  <a:lnTo>
                    <a:pt x="7777" y="7155"/>
                  </a:lnTo>
                  <a:lnTo>
                    <a:pt x="7800" y="7166"/>
                  </a:lnTo>
                  <a:lnTo>
                    <a:pt x="7824" y="7178"/>
                  </a:lnTo>
                  <a:lnTo>
                    <a:pt x="7847" y="7190"/>
                  </a:lnTo>
                  <a:lnTo>
                    <a:pt x="7869" y="7203"/>
                  </a:lnTo>
                  <a:lnTo>
                    <a:pt x="7892" y="7217"/>
                  </a:lnTo>
                  <a:lnTo>
                    <a:pt x="7915" y="7231"/>
                  </a:lnTo>
                  <a:lnTo>
                    <a:pt x="7937" y="7247"/>
                  </a:lnTo>
                  <a:lnTo>
                    <a:pt x="7959" y="7262"/>
                  </a:lnTo>
                  <a:lnTo>
                    <a:pt x="7981" y="7279"/>
                  </a:lnTo>
                  <a:lnTo>
                    <a:pt x="8002" y="7296"/>
                  </a:lnTo>
                  <a:lnTo>
                    <a:pt x="8024" y="7315"/>
                  </a:lnTo>
                  <a:lnTo>
                    <a:pt x="8044" y="7334"/>
                  </a:lnTo>
                  <a:lnTo>
                    <a:pt x="8066" y="7354"/>
                  </a:lnTo>
                  <a:lnTo>
                    <a:pt x="8085" y="7374"/>
                  </a:lnTo>
                  <a:lnTo>
                    <a:pt x="8106" y="7396"/>
                  </a:lnTo>
                  <a:lnTo>
                    <a:pt x="8125" y="7417"/>
                  </a:lnTo>
                  <a:lnTo>
                    <a:pt x="8145" y="7440"/>
                  </a:lnTo>
                  <a:lnTo>
                    <a:pt x="8164" y="7462"/>
                  </a:lnTo>
                  <a:lnTo>
                    <a:pt x="8182" y="7486"/>
                  </a:lnTo>
                  <a:lnTo>
                    <a:pt x="8201" y="7511"/>
                  </a:lnTo>
                  <a:lnTo>
                    <a:pt x="8266" y="7600"/>
                  </a:lnTo>
                  <a:lnTo>
                    <a:pt x="8332" y="7686"/>
                  </a:lnTo>
                  <a:lnTo>
                    <a:pt x="8397" y="7769"/>
                  </a:lnTo>
                  <a:lnTo>
                    <a:pt x="8463" y="7850"/>
                  </a:lnTo>
                  <a:lnTo>
                    <a:pt x="8528" y="7928"/>
                  </a:lnTo>
                  <a:lnTo>
                    <a:pt x="8591" y="8001"/>
                  </a:lnTo>
                  <a:lnTo>
                    <a:pt x="8654" y="8070"/>
                  </a:lnTo>
                  <a:lnTo>
                    <a:pt x="8714" y="8134"/>
                  </a:lnTo>
                  <a:lnTo>
                    <a:pt x="8773" y="8195"/>
                  </a:lnTo>
                  <a:lnTo>
                    <a:pt x="8830" y="8250"/>
                  </a:lnTo>
                  <a:lnTo>
                    <a:pt x="8858" y="8276"/>
                  </a:lnTo>
                  <a:lnTo>
                    <a:pt x="8885" y="8300"/>
                  </a:lnTo>
                  <a:lnTo>
                    <a:pt x="8911" y="8323"/>
                  </a:lnTo>
                  <a:lnTo>
                    <a:pt x="8935" y="8343"/>
                  </a:lnTo>
                  <a:lnTo>
                    <a:pt x="8960" y="8364"/>
                  </a:lnTo>
                  <a:lnTo>
                    <a:pt x="8984" y="8382"/>
                  </a:lnTo>
                  <a:lnTo>
                    <a:pt x="9007" y="8398"/>
                  </a:lnTo>
                  <a:lnTo>
                    <a:pt x="9028" y="8413"/>
                  </a:lnTo>
                  <a:lnTo>
                    <a:pt x="9050" y="8427"/>
                  </a:lnTo>
                  <a:lnTo>
                    <a:pt x="9069" y="8438"/>
                  </a:lnTo>
                  <a:lnTo>
                    <a:pt x="9089" y="8449"/>
                  </a:lnTo>
                  <a:lnTo>
                    <a:pt x="9107" y="8457"/>
                  </a:lnTo>
                  <a:lnTo>
                    <a:pt x="9136" y="8468"/>
                  </a:lnTo>
                  <a:lnTo>
                    <a:pt x="9166" y="8478"/>
                  </a:lnTo>
                  <a:lnTo>
                    <a:pt x="9197" y="8486"/>
                  </a:lnTo>
                  <a:lnTo>
                    <a:pt x="9229" y="8493"/>
                  </a:lnTo>
                  <a:lnTo>
                    <a:pt x="9260" y="8499"/>
                  </a:lnTo>
                  <a:lnTo>
                    <a:pt x="9291" y="8502"/>
                  </a:lnTo>
                  <a:lnTo>
                    <a:pt x="9324" y="8504"/>
                  </a:lnTo>
                  <a:lnTo>
                    <a:pt x="9357" y="8505"/>
                  </a:lnTo>
                  <a:lnTo>
                    <a:pt x="9393" y="8504"/>
                  </a:lnTo>
                  <a:lnTo>
                    <a:pt x="9429" y="8502"/>
                  </a:lnTo>
                  <a:lnTo>
                    <a:pt x="9466" y="8496"/>
                  </a:lnTo>
                  <a:lnTo>
                    <a:pt x="9502" y="8490"/>
                  </a:lnTo>
                  <a:lnTo>
                    <a:pt x="9538" y="8482"/>
                  </a:lnTo>
                  <a:lnTo>
                    <a:pt x="9574" y="8473"/>
                  </a:lnTo>
                  <a:lnTo>
                    <a:pt x="9611" y="8461"/>
                  </a:lnTo>
                  <a:lnTo>
                    <a:pt x="9646" y="8448"/>
                  </a:lnTo>
                  <a:lnTo>
                    <a:pt x="9682" y="8433"/>
                  </a:lnTo>
                  <a:lnTo>
                    <a:pt x="9718" y="8417"/>
                  </a:lnTo>
                  <a:lnTo>
                    <a:pt x="9752" y="8398"/>
                  </a:lnTo>
                  <a:lnTo>
                    <a:pt x="9787" y="8379"/>
                  </a:lnTo>
                  <a:lnTo>
                    <a:pt x="9821" y="8357"/>
                  </a:lnTo>
                  <a:lnTo>
                    <a:pt x="9855" y="8336"/>
                  </a:lnTo>
                  <a:lnTo>
                    <a:pt x="9888" y="8311"/>
                  </a:lnTo>
                  <a:lnTo>
                    <a:pt x="9920" y="8286"/>
                  </a:lnTo>
                  <a:lnTo>
                    <a:pt x="9953" y="8259"/>
                  </a:lnTo>
                  <a:lnTo>
                    <a:pt x="9984" y="8231"/>
                  </a:lnTo>
                  <a:lnTo>
                    <a:pt x="10015" y="8202"/>
                  </a:lnTo>
                  <a:lnTo>
                    <a:pt x="10045" y="8172"/>
                  </a:lnTo>
                  <a:lnTo>
                    <a:pt x="10075" y="8141"/>
                  </a:lnTo>
                  <a:lnTo>
                    <a:pt x="10103" y="8108"/>
                  </a:lnTo>
                  <a:lnTo>
                    <a:pt x="10131" y="8074"/>
                  </a:lnTo>
                  <a:lnTo>
                    <a:pt x="10158" y="8039"/>
                  </a:lnTo>
                  <a:lnTo>
                    <a:pt x="10184" y="8002"/>
                  </a:lnTo>
                  <a:lnTo>
                    <a:pt x="10208" y="7965"/>
                  </a:lnTo>
                  <a:lnTo>
                    <a:pt x="10233" y="7927"/>
                  </a:lnTo>
                  <a:lnTo>
                    <a:pt x="10256" y="7888"/>
                  </a:lnTo>
                  <a:lnTo>
                    <a:pt x="10277" y="7848"/>
                  </a:lnTo>
                  <a:lnTo>
                    <a:pt x="10299" y="7806"/>
                  </a:lnTo>
                  <a:lnTo>
                    <a:pt x="10318" y="7764"/>
                  </a:lnTo>
                  <a:lnTo>
                    <a:pt x="10337" y="7722"/>
                  </a:lnTo>
                  <a:lnTo>
                    <a:pt x="10358" y="7667"/>
                  </a:lnTo>
                  <a:lnTo>
                    <a:pt x="10378" y="7612"/>
                  </a:lnTo>
                  <a:lnTo>
                    <a:pt x="10394" y="7556"/>
                  </a:lnTo>
                  <a:lnTo>
                    <a:pt x="10408" y="7501"/>
                  </a:lnTo>
                  <a:lnTo>
                    <a:pt x="10421" y="7446"/>
                  </a:lnTo>
                  <a:lnTo>
                    <a:pt x="10431" y="7392"/>
                  </a:lnTo>
                  <a:lnTo>
                    <a:pt x="10438" y="7337"/>
                  </a:lnTo>
                  <a:lnTo>
                    <a:pt x="10444" y="7284"/>
                  </a:lnTo>
                  <a:lnTo>
                    <a:pt x="10448" y="7230"/>
                  </a:lnTo>
                  <a:lnTo>
                    <a:pt x="10449" y="7177"/>
                  </a:lnTo>
                  <a:lnTo>
                    <a:pt x="10448" y="7125"/>
                  </a:lnTo>
                  <a:lnTo>
                    <a:pt x="10445" y="7073"/>
                  </a:lnTo>
                  <a:lnTo>
                    <a:pt x="10440" y="7023"/>
                  </a:lnTo>
                  <a:lnTo>
                    <a:pt x="10433" y="6972"/>
                  </a:lnTo>
                  <a:lnTo>
                    <a:pt x="10424" y="6924"/>
                  </a:lnTo>
                  <a:lnTo>
                    <a:pt x="10412" y="6876"/>
                  </a:lnTo>
                  <a:lnTo>
                    <a:pt x="10399" y="6830"/>
                  </a:lnTo>
                  <a:lnTo>
                    <a:pt x="10384" y="6785"/>
                  </a:lnTo>
                  <a:lnTo>
                    <a:pt x="10368" y="6741"/>
                  </a:lnTo>
                  <a:lnTo>
                    <a:pt x="10349" y="6699"/>
                  </a:lnTo>
                  <a:lnTo>
                    <a:pt x="10328" y="6658"/>
                  </a:lnTo>
                  <a:lnTo>
                    <a:pt x="10305" y="6619"/>
                  </a:lnTo>
                  <a:lnTo>
                    <a:pt x="10281" y="6581"/>
                  </a:lnTo>
                  <a:lnTo>
                    <a:pt x="10255" y="6546"/>
                  </a:lnTo>
                  <a:lnTo>
                    <a:pt x="10227" y="6511"/>
                  </a:lnTo>
                  <a:lnTo>
                    <a:pt x="10197" y="6480"/>
                  </a:lnTo>
                  <a:lnTo>
                    <a:pt x="10165" y="6450"/>
                  </a:lnTo>
                  <a:lnTo>
                    <a:pt x="10132" y="6422"/>
                  </a:lnTo>
                  <a:lnTo>
                    <a:pt x="10096" y="6397"/>
                  </a:lnTo>
                  <a:lnTo>
                    <a:pt x="10060" y="6373"/>
                  </a:lnTo>
                  <a:lnTo>
                    <a:pt x="10021" y="6353"/>
                  </a:lnTo>
                  <a:lnTo>
                    <a:pt x="9981" y="6335"/>
                  </a:lnTo>
                  <a:lnTo>
                    <a:pt x="9958" y="6326"/>
                  </a:lnTo>
                  <a:lnTo>
                    <a:pt x="9934" y="6316"/>
                  </a:lnTo>
                  <a:lnTo>
                    <a:pt x="9908" y="6304"/>
                  </a:lnTo>
                  <a:lnTo>
                    <a:pt x="9881" y="6294"/>
                  </a:lnTo>
                  <a:lnTo>
                    <a:pt x="9853" y="6281"/>
                  </a:lnTo>
                  <a:lnTo>
                    <a:pt x="9823" y="6268"/>
                  </a:lnTo>
                  <a:lnTo>
                    <a:pt x="9792" y="6254"/>
                  </a:lnTo>
                  <a:lnTo>
                    <a:pt x="9759" y="6240"/>
                  </a:lnTo>
                  <a:lnTo>
                    <a:pt x="9708" y="6217"/>
                  </a:lnTo>
                  <a:lnTo>
                    <a:pt x="9653" y="6193"/>
                  </a:lnTo>
                  <a:lnTo>
                    <a:pt x="9596" y="6169"/>
                  </a:lnTo>
                  <a:lnTo>
                    <a:pt x="9536" y="6143"/>
                  </a:lnTo>
                  <a:lnTo>
                    <a:pt x="9475" y="6117"/>
                  </a:lnTo>
                  <a:lnTo>
                    <a:pt x="9411" y="6090"/>
                  </a:lnTo>
                  <a:lnTo>
                    <a:pt x="9345" y="6062"/>
                  </a:lnTo>
                  <a:lnTo>
                    <a:pt x="9277" y="6035"/>
                  </a:lnTo>
                  <a:lnTo>
                    <a:pt x="9243" y="6019"/>
                  </a:lnTo>
                  <a:lnTo>
                    <a:pt x="9209" y="6003"/>
                  </a:lnTo>
                  <a:lnTo>
                    <a:pt x="9177" y="5985"/>
                  </a:lnTo>
                  <a:lnTo>
                    <a:pt x="9147" y="5965"/>
                  </a:lnTo>
                  <a:lnTo>
                    <a:pt x="9119" y="5944"/>
                  </a:lnTo>
                  <a:lnTo>
                    <a:pt x="9093" y="5922"/>
                  </a:lnTo>
                  <a:lnTo>
                    <a:pt x="9080" y="5910"/>
                  </a:lnTo>
                  <a:lnTo>
                    <a:pt x="9068" y="5898"/>
                  </a:lnTo>
                  <a:lnTo>
                    <a:pt x="9056" y="5886"/>
                  </a:lnTo>
                  <a:lnTo>
                    <a:pt x="9045" y="5875"/>
                  </a:lnTo>
                  <a:lnTo>
                    <a:pt x="9035" y="5862"/>
                  </a:lnTo>
                  <a:lnTo>
                    <a:pt x="9025" y="5849"/>
                  </a:lnTo>
                  <a:lnTo>
                    <a:pt x="9015" y="5836"/>
                  </a:lnTo>
                  <a:lnTo>
                    <a:pt x="9007" y="5822"/>
                  </a:lnTo>
                  <a:lnTo>
                    <a:pt x="8998" y="5809"/>
                  </a:lnTo>
                  <a:lnTo>
                    <a:pt x="8989" y="5795"/>
                  </a:lnTo>
                  <a:lnTo>
                    <a:pt x="8982" y="5781"/>
                  </a:lnTo>
                  <a:lnTo>
                    <a:pt x="8975" y="5766"/>
                  </a:lnTo>
                  <a:lnTo>
                    <a:pt x="8969" y="5752"/>
                  </a:lnTo>
                  <a:lnTo>
                    <a:pt x="8962" y="5737"/>
                  </a:lnTo>
                  <a:lnTo>
                    <a:pt x="8957" y="5722"/>
                  </a:lnTo>
                  <a:lnTo>
                    <a:pt x="8953" y="5707"/>
                  </a:lnTo>
                  <a:lnTo>
                    <a:pt x="8948" y="5690"/>
                  </a:lnTo>
                  <a:lnTo>
                    <a:pt x="8944" y="5675"/>
                  </a:lnTo>
                  <a:lnTo>
                    <a:pt x="8941" y="5659"/>
                  </a:lnTo>
                  <a:lnTo>
                    <a:pt x="8939" y="5643"/>
                  </a:lnTo>
                  <a:lnTo>
                    <a:pt x="8935" y="5622"/>
                  </a:lnTo>
                  <a:lnTo>
                    <a:pt x="8933" y="5600"/>
                  </a:lnTo>
                  <a:lnTo>
                    <a:pt x="8933" y="5578"/>
                  </a:lnTo>
                  <a:lnTo>
                    <a:pt x="8933" y="5557"/>
                  </a:lnTo>
                  <a:lnTo>
                    <a:pt x="8934" y="5535"/>
                  </a:lnTo>
                  <a:lnTo>
                    <a:pt x="8936" y="5514"/>
                  </a:lnTo>
                  <a:lnTo>
                    <a:pt x="8940" y="5492"/>
                  </a:lnTo>
                  <a:lnTo>
                    <a:pt x="8943" y="5470"/>
                  </a:lnTo>
                  <a:lnTo>
                    <a:pt x="8948" y="5448"/>
                  </a:lnTo>
                  <a:lnTo>
                    <a:pt x="8954" y="5425"/>
                  </a:lnTo>
                  <a:lnTo>
                    <a:pt x="8960" y="5404"/>
                  </a:lnTo>
                  <a:lnTo>
                    <a:pt x="8968" y="5381"/>
                  </a:lnTo>
                  <a:lnTo>
                    <a:pt x="8976" y="5360"/>
                  </a:lnTo>
                  <a:lnTo>
                    <a:pt x="8986" y="5337"/>
                  </a:lnTo>
                  <a:lnTo>
                    <a:pt x="8996" y="5315"/>
                  </a:lnTo>
                  <a:lnTo>
                    <a:pt x="9007" y="5293"/>
                  </a:lnTo>
                  <a:lnTo>
                    <a:pt x="9019" y="5270"/>
                  </a:lnTo>
                  <a:lnTo>
                    <a:pt x="9031" y="5249"/>
                  </a:lnTo>
                  <a:lnTo>
                    <a:pt x="9045" y="5226"/>
                  </a:lnTo>
                  <a:lnTo>
                    <a:pt x="9059" y="5205"/>
                  </a:lnTo>
                  <a:lnTo>
                    <a:pt x="9076" y="5183"/>
                  </a:lnTo>
                  <a:lnTo>
                    <a:pt x="9092" y="5162"/>
                  </a:lnTo>
                  <a:lnTo>
                    <a:pt x="9109" y="5139"/>
                  </a:lnTo>
                  <a:lnTo>
                    <a:pt x="9126" y="5117"/>
                  </a:lnTo>
                  <a:lnTo>
                    <a:pt x="9145" y="5096"/>
                  </a:lnTo>
                  <a:lnTo>
                    <a:pt x="9164" y="5075"/>
                  </a:lnTo>
                  <a:lnTo>
                    <a:pt x="9185" y="5054"/>
                  </a:lnTo>
                  <a:lnTo>
                    <a:pt x="9206" y="5033"/>
                  </a:lnTo>
                  <a:lnTo>
                    <a:pt x="9228" y="5012"/>
                  </a:lnTo>
                  <a:lnTo>
                    <a:pt x="9250" y="4991"/>
                  </a:lnTo>
                  <a:lnTo>
                    <a:pt x="9274" y="4971"/>
                  </a:lnTo>
                  <a:lnTo>
                    <a:pt x="9298" y="4952"/>
                  </a:lnTo>
                  <a:lnTo>
                    <a:pt x="9400" y="4868"/>
                  </a:lnTo>
                  <a:lnTo>
                    <a:pt x="9504" y="4785"/>
                  </a:lnTo>
                  <a:lnTo>
                    <a:pt x="9609" y="4703"/>
                  </a:lnTo>
                  <a:lnTo>
                    <a:pt x="9713" y="4622"/>
                  </a:lnTo>
                  <a:lnTo>
                    <a:pt x="9820" y="4541"/>
                  </a:lnTo>
                  <a:lnTo>
                    <a:pt x="9927" y="4463"/>
                  </a:lnTo>
                  <a:lnTo>
                    <a:pt x="10035" y="4383"/>
                  </a:lnTo>
                  <a:lnTo>
                    <a:pt x="10144" y="4305"/>
                  </a:lnTo>
                  <a:lnTo>
                    <a:pt x="10254" y="4228"/>
                  </a:lnTo>
                  <a:lnTo>
                    <a:pt x="10364" y="4152"/>
                  </a:lnTo>
                  <a:lnTo>
                    <a:pt x="10475" y="4077"/>
                  </a:lnTo>
                  <a:lnTo>
                    <a:pt x="10586" y="4002"/>
                  </a:lnTo>
                  <a:lnTo>
                    <a:pt x="10699" y="3928"/>
                  </a:lnTo>
                  <a:lnTo>
                    <a:pt x="10813" y="3856"/>
                  </a:lnTo>
                  <a:lnTo>
                    <a:pt x="10926" y="3784"/>
                  </a:lnTo>
                  <a:lnTo>
                    <a:pt x="11040" y="3713"/>
                  </a:lnTo>
                  <a:lnTo>
                    <a:pt x="12379" y="2916"/>
                  </a:lnTo>
                  <a:lnTo>
                    <a:pt x="12229" y="2750"/>
                  </a:lnTo>
                  <a:lnTo>
                    <a:pt x="12074" y="2588"/>
                  </a:lnTo>
                  <a:lnTo>
                    <a:pt x="11915" y="2431"/>
                  </a:lnTo>
                  <a:lnTo>
                    <a:pt x="11752" y="2277"/>
                  </a:lnTo>
                  <a:lnTo>
                    <a:pt x="11586" y="2128"/>
                  </a:lnTo>
                  <a:lnTo>
                    <a:pt x="11416" y="1983"/>
                  </a:lnTo>
                  <a:lnTo>
                    <a:pt x="11241" y="1842"/>
                  </a:lnTo>
                  <a:lnTo>
                    <a:pt x="11063" y="1706"/>
                  </a:lnTo>
                  <a:lnTo>
                    <a:pt x="10882" y="1575"/>
                  </a:lnTo>
                  <a:lnTo>
                    <a:pt x="10696" y="1448"/>
                  </a:lnTo>
                  <a:lnTo>
                    <a:pt x="10508" y="1325"/>
                  </a:lnTo>
                  <a:lnTo>
                    <a:pt x="10316" y="1207"/>
                  </a:lnTo>
                  <a:lnTo>
                    <a:pt x="10121" y="1095"/>
                  </a:lnTo>
                  <a:lnTo>
                    <a:pt x="9922" y="988"/>
                  </a:lnTo>
                  <a:lnTo>
                    <a:pt x="9722" y="884"/>
                  </a:lnTo>
                  <a:lnTo>
                    <a:pt x="9517" y="787"/>
                  </a:lnTo>
                  <a:lnTo>
                    <a:pt x="9310" y="696"/>
                  </a:lnTo>
                  <a:lnTo>
                    <a:pt x="9099" y="609"/>
                  </a:lnTo>
                  <a:lnTo>
                    <a:pt x="8887" y="527"/>
                  </a:lnTo>
                  <a:lnTo>
                    <a:pt x="8671" y="451"/>
                  </a:lnTo>
                  <a:lnTo>
                    <a:pt x="8453" y="381"/>
                  </a:lnTo>
                  <a:lnTo>
                    <a:pt x="8232" y="317"/>
                  </a:lnTo>
                  <a:lnTo>
                    <a:pt x="8010" y="257"/>
                  </a:lnTo>
                  <a:lnTo>
                    <a:pt x="7784" y="205"/>
                  </a:lnTo>
                  <a:lnTo>
                    <a:pt x="7557" y="157"/>
                  </a:lnTo>
                  <a:lnTo>
                    <a:pt x="7327" y="116"/>
                  </a:lnTo>
                  <a:lnTo>
                    <a:pt x="7095" y="81"/>
                  </a:lnTo>
                  <a:lnTo>
                    <a:pt x="6861" y="52"/>
                  </a:lnTo>
                  <a:lnTo>
                    <a:pt x="6625" y="29"/>
                  </a:lnTo>
                  <a:lnTo>
                    <a:pt x="6388" y="13"/>
                  </a:lnTo>
                  <a:lnTo>
                    <a:pt x="6149" y="3"/>
                  </a:lnTo>
                  <a:lnTo>
                    <a:pt x="5908" y="0"/>
                  </a:lnTo>
                  <a:lnTo>
                    <a:pt x="5694" y="2"/>
                  </a:lnTo>
                  <a:lnTo>
                    <a:pt x="5482" y="11"/>
                  </a:lnTo>
                  <a:lnTo>
                    <a:pt x="5270" y="23"/>
                  </a:lnTo>
                  <a:lnTo>
                    <a:pt x="5061" y="41"/>
                  </a:lnTo>
                  <a:lnTo>
                    <a:pt x="4853" y="64"/>
                  </a:lnTo>
                  <a:lnTo>
                    <a:pt x="4646" y="92"/>
                  </a:lnTo>
                  <a:lnTo>
                    <a:pt x="4441" y="124"/>
                  </a:lnTo>
                  <a:lnTo>
                    <a:pt x="4238" y="162"/>
                  </a:lnTo>
                  <a:lnTo>
                    <a:pt x="4036" y="204"/>
                  </a:lnTo>
                  <a:lnTo>
                    <a:pt x="3835" y="250"/>
                  </a:lnTo>
                  <a:lnTo>
                    <a:pt x="3637" y="302"/>
                  </a:lnTo>
                  <a:lnTo>
                    <a:pt x="3441" y="358"/>
                  </a:lnTo>
                  <a:lnTo>
                    <a:pt x="3246" y="418"/>
                  </a:lnTo>
                  <a:lnTo>
                    <a:pt x="3054" y="483"/>
                  </a:lnTo>
                  <a:lnTo>
                    <a:pt x="2863" y="551"/>
                  </a:lnTo>
                  <a:lnTo>
                    <a:pt x="2676" y="625"/>
                  </a:lnTo>
                  <a:lnTo>
                    <a:pt x="2489" y="702"/>
                  </a:lnTo>
                  <a:lnTo>
                    <a:pt x="2306" y="784"/>
                  </a:lnTo>
                  <a:lnTo>
                    <a:pt x="2124" y="870"/>
                  </a:lnTo>
                  <a:lnTo>
                    <a:pt x="1945" y="961"/>
                  </a:lnTo>
                  <a:lnTo>
                    <a:pt x="1768" y="1055"/>
                  </a:lnTo>
                  <a:lnTo>
                    <a:pt x="1594" y="1153"/>
                  </a:lnTo>
                  <a:lnTo>
                    <a:pt x="1422" y="1255"/>
                  </a:lnTo>
                  <a:lnTo>
                    <a:pt x="1253" y="1360"/>
                  </a:lnTo>
                  <a:lnTo>
                    <a:pt x="1087" y="1469"/>
                  </a:lnTo>
                  <a:lnTo>
                    <a:pt x="923" y="1582"/>
                  </a:lnTo>
                  <a:lnTo>
                    <a:pt x="762" y="1700"/>
                  </a:lnTo>
                  <a:lnTo>
                    <a:pt x="603" y="1820"/>
                  </a:lnTo>
                  <a:lnTo>
                    <a:pt x="448" y="1944"/>
                  </a:lnTo>
                  <a:lnTo>
                    <a:pt x="296" y="2071"/>
                  </a:lnTo>
                  <a:lnTo>
                    <a:pt x="146" y="2202"/>
                  </a:lnTo>
                  <a:lnTo>
                    <a:pt x="0" y="2336"/>
                  </a:lnTo>
                  <a:lnTo>
                    <a:pt x="852" y="3740"/>
                  </a:lnTo>
                  <a:lnTo>
                    <a:pt x="923" y="3853"/>
                  </a:lnTo>
                  <a:lnTo>
                    <a:pt x="994" y="3965"/>
                  </a:lnTo>
                  <a:lnTo>
                    <a:pt x="1065" y="4077"/>
                  </a:lnTo>
                  <a:lnTo>
                    <a:pt x="1138" y="4188"/>
                  </a:lnTo>
                  <a:lnTo>
                    <a:pt x="1212" y="4298"/>
                  </a:lnTo>
                  <a:lnTo>
                    <a:pt x="1286" y="4408"/>
                  </a:lnTo>
                  <a:lnTo>
                    <a:pt x="1362" y="4516"/>
                  </a:lnTo>
                  <a:lnTo>
                    <a:pt x="1438" y="4624"/>
                  </a:lnTo>
                  <a:lnTo>
                    <a:pt x="1515" y="4732"/>
                  </a:lnTo>
                  <a:lnTo>
                    <a:pt x="1594" y="4838"/>
                  </a:lnTo>
                  <a:lnTo>
                    <a:pt x="1672" y="4944"/>
                  </a:lnTo>
                  <a:lnTo>
                    <a:pt x="1752" y="5048"/>
                  </a:lnTo>
                  <a:lnTo>
                    <a:pt x="1832" y="5153"/>
                  </a:lnTo>
                  <a:lnTo>
                    <a:pt x="1913" y="5255"/>
                  </a:lnTo>
                  <a:lnTo>
                    <a:pt x="1995" y="5358"/>
                  </a:lnTo>
                  <a:lnTo>
                    <a:pt x="2077" y="54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Graphic 175">
              <a:extLst>
                <a:ext uri="{FF2B5EF4-FFF2-40B4-BE49-F238E27FC236}">
                  <a16:creationId xmlns:a16="http://schemas.microsoft.com/office/drawing/2014/main" id="{2F4B476B-1DB1-47DE-850F-B74293EACE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20521" y="2298777"/>
              <a:ext cx="365760" cy="365760"/>
            </a:xfrm>
            <a:custGeom>
              <a:avLst/>
              <a:gdLst>
                <a:gd name="connsiteX0" fmla="*/ 82296 w 164592"/>
                <a:gd name="connsiteY0" fmla="*/ 0 h 164592"/>
                <a:gd name="connsiteX1" fmla="*/ 0 w 164592"/>
                <a:gd name="connsiteY1" fmla="*/ 82296 h 164592"/>
                <a:gd name="connsiteX2" fmla="*/ 82296 w 164592"/>
                <a:gd name="connsiteY2" fmla="*/ 164592 h 164592"/>
                <a:gd name="connsiteX3" fmla="*/ 164592 w 164592"/>
                <a:gd name="connsiteY3" fmla="*/ 82296 h 164592"/>
                <a:gd name="connsiteX4" fmla="*/ 82296 w 164592"/>
                <a:gd name="connsiteY4" fmla="*/ 0 h 164592"/>
                <a:gd name="connsiteX5" fmla="*/ 153471 w 164592"/>
                <a:gd name="connsiteY5" fmla="*/ 111126 h 164592"/>
                <a:gd name="connsiteX6" fmla="*/ 130066 w 164592"/>
                <a:gd name="connsiteY6" fmla="*/ 115165 h 164592"/>
                <a:gd name="connsiteX7" fmla="*/ 134373 w 164592"/>
                <a:gd name="connsiteY7" fmla="*/ 85039 h 164592"/>
                <a:gd name="connsiteX8" fmla="*/ 159037 w 164592"/>
                <a:gd name="connsiteY8" fmla="*/ 85039 h 164592"/>
                <a:gd name="connsiteX9" fmla="*/ 153471 w 164592"/>
                <a:gd name="connsiteY9" fmla="*/ 111126 h 164592"/>
                <a:gd name="connsiteX10" fmla="*/ 5555 w 164592"/>
                <a:gd name="connsiteY10" fmla="*/ 85039 h 164592"/>
                <a:gd name="connsiteX11" fmla="*/ 30219 w 164592"/>
                <a:gd name="connsiteY11" fmla="*/ 85039 h 164592"/>
                <a:gd name="connsiteX12" fmla="*/ 34526 w 164592"/>
                <a:gd name="connsiteY12" fmla="*/ 115165 h 164592"/>
                <a:gd name="connsiteX13" fmla="*/ 11121 w 164592"/>
                <a:gd name="connsiteY13" fmla="*/ 111126 h 164592"/>
                <a:gd name="connsiteX14" fmla="*/ 5555 w 164592"/>
                <a:gd name="connsiteY14" fmla="*/ 85039 h 164592"/>
                <a:gd name="connsiteX15" fmla="*/ 11121 w 164592"/>
                <a:gd name="connsiteY15" fmla="*/ 53466 h 164592"/>
                <a:gd name="connsiteX16" fmla="*/ 34526 w 164592"/>
                <a:gd name="connsiteY16" fmla="*/ 49427 h 164592"/>
                <a:gd name="connsiteX17" fmla="*/ 30219 w 164592"/>
                <a:gd name="connsiteY17" fmla="*/ 79553 h 164592"/>
                <a:gd name="connsiteX18" fmla="*/ 5555 w 164592"/>
                <a:gd name="connsiteY18" fmla="*/ 79553 h 164592"/>
                <a:gd name="connsiteX19" fmla="*/ 11121 w 164592"/>
                <a:gd name="connsiteY19" fmla="*/ 53466 h 164592"/>
                <a:gd name="connsiteX20" fmla="*/ 85039 w 164592"/>
                <a:gd name="connsiteY20" fmla="*/ 44045 h 164592"/>
                <a:gd name="connsiteX21" fmla="*/ 114447 w 164592"/>
                <a:gd name="connsiteY21" fmla="*/ 46731 h 164592"/>
                <a:gd name="connsiteX22" fmla="*/ 124130 w 164592"/>
                <a:gd name="connsiteY22" fmla="*/ 48401 h 164592"/>
                <a:gd name="connsiteX23" fmla="*/ 128889 w 164592"/>
                <a:gd name="connsiteY23" fmla="*/ 79553 h 164592"/>
                <a:gd name="connsiteX24" fmla="*/ 85039 w 164592"/>
                <a:gd name="connsiteY24" fmla="*/ 79553 h 164592"/>
                <a:gd name="connsiteX25" fmla="*/ 115382 w 164592"/>
                <a:gd name="connsiteY25" fmla="*/ 41323 h 164592"/>
                <a:gd name="connsiteX26" fmla="*/ 85039 w 164592"/>
                <a:gd name="connsiteY26" fmla="*/ 38559 h 164592"/>
                <a:gd name="connsiteX27" fmla="*/ 85039 w 164592"/>
                <a:gd name="connsiteY27" fmla="*/ 5640 h 164592"/>
                <a:gd name="connsiteX28" fmla="*/ 122169 w 164592"/>
                <a:gd name="connsiteY28" fmla="*/ 42506 h 164592"/>
                <a:gd name="connsiteX29" fmla="*/ 79553 w 164592"/>
                <a:gd name="connsiteY29" fmla="*/ 38559 h 164592"/>
                <a:gd name="connsiteX30" fmla="*/ 49213 w 164592"/>
                <a:gd name="connsiteY30" fmla="*/ 41323 h 164592"/>
                <a:gd name="connsiteX31" fmla="*/ 42423 w 164592"/>
                <a:gd name="connsiteY31" fmla="*/ 42498 h 164592"/>
                <a:gd name="connsiteX32" fmla="*/ 79553 w 164592"/>
                <a:gd name="connsiteY32" fmla="*/ 5628 h 164592"/>
                <a:gd name="connsiteX33" fmla="*/ 50148 w 164592"/>
                <a:gd name="connsiteY33" fmla="*/ 46731 h 164592"/>
                <a:gd name="connsiteX34" fmla="*/ 79553 w 164592"/>
                <a:gd name="connsiteY34" fmla="*/ 44045 h 164592"/>
                <a:gd name="connsiteX35" fmla="*/ 79553 w 164592"/>
                <a:gd name="connsiteY35" fmla="*/ 79553 h 164592"/>
                <a:gd name="connsiteX36" fmla="*/ 35703 w 164592"/>
                <a:gd name="connsiteY36" fmla="*/ 79553 h 164592"/>
                <a:gd name="connsiteX37" fmla="*/ 40462 w 164592"/>
                <a:gd name="connsiteY37" fmla="*/ 48401 h 164592"/>
                <a:gd name="connsiteX38" fmla="*/ 35703 w 164592"/>
                <a:gd name="connsiteY38" fmla="*/ 85039 h 164592"/>
                <a:gd name="connsiteX39" fmla="*/ 79553 w 164592"/>
                <a:gd name="connsiteY39" fmla="*/ 85039 h 164592"/>
                <a:gd name="connsiteX40" fmla="*/ 79553 w 164592"/>
                <a:gd name="connsiteY40" fmla="*/ 120547 h 164592"/>
                <a:gd name="connsiteX41" fmla="*/ 50145 w 164592"/>
                <a:gd name="connsiteY41" fmla="*/ 117861 h 164592"/>
                <a:gd name="connsiteX42" fmla="*/ 40462 w 164592"/>
                <a:gd name="connsiteY42" fmla="*/ 116191 h 164592"/>
                <a:gd name="connsiteX43" fmla="*/ 35703 w 164592"/>
                <a:gd name="connsiteY43" fmla="*/ 85039 h 164592"/>
                <a:gd name="connsiteX44" fmla="*/ 49210 w 164592"/>
                <a:gd name="connsiteY44" fmla="*/ 123269 h 164592"/>
                <a:gd name="connsiteX45" fmla="*/ 79553 w 164592"/>
                <a:gd name="connsiteY45" fmla="*/ 126048 h 164592"/>
                <a:gd name="connsiteX46" fmla="*/ 79553 w 164592"/>
                <a:gd name="connsiteY46" fmla="*/ 158966 h 164592"/>
                <a:gd name="connsiteX47" fmla="*/ 42423 w 164592"/>
                <a:gd name="connsiteY47" fmla="*/ 122099 h 164592"/>
                <a:gd name="connsiteX48" fmla="*/ 85039 w 164592"/>
                <a:gd name="connsiteY48" fmla="*/ 126048 h 164592"/>
                <a:gd name="connsiteX49" fmla="*/ 115379 w 164592"/>
                <a:gd name="connsiteY49" fmla="*/ 123269 h 164592"/>
                <a:gd name="connsiteX50" fmla="*/ 122169 w 164592"/>
                <a:gd name="connsiteY50" fmla="*/ 122094 h 164592"/>
                <a:gd name="connsiteX51" fmla="*/ 85039 w 164592"/>
                <a:gd name="connsiteY51" fmla="*/ 158964 h 164592"/>
                <a:gd name="connsiteX52" fmla="*/ 114444 w 164592"/>
                <a:gd name="connsiteY52" fmla="*/ 117861 h 164592"/>
                <a:gd name="connsiteX53" fmla="*/ 85039 w 164592"/>
                <a:gd name="connsiteY53" fmla="*/ 120547 h 164592"/>
                <a:gd name="connsiteX54" fmla="*/ 85039 w 164592"/>
                <a:gd name="connsiteY54" fmla="*/ 85039 h 164592"/>
                <a:gd name="connsiteX55" fmla="*/ 128889 w 164592"/>
                <a:gd name="connsiteY55" fmla="*/ 85039 h 164592"/>
                <a:gd name="connsiteX56" fmla="*/ 124130 w 164592"/>
                <a:gd name="connsiteY56" fmla="*/ 116191 h 164592"/>
                <a:gd name="connsiteX57" fmla="*/ 134373 w 164592"/>
                <a:gd name="connsiteY57" fmla="*/ 79553 h 164592"/>
                <a:gd name="connsiteX58" fmla="*/ 130066 w 164592"/>
                <a:gd name="connsiteY58" fmla="*/ 49427 h 164592"/>
                <a:gd name="connsiteX59" fmla="*/ 153471 w 164592"/>
                <a:gd name="connsiteY59" fmla="*/ 53466 h 164592"/>
                <a:gd name="connsiteX60" fmla="*/ 159037 w 164592"/>
                <a:gd name="connsiteY60" fmla="*/ 79553 h 164592"/>
                <a:gd name="connsiteX61" fmla="*/ 150695 w 164592"/>
                <a:gd name="connsiteY61" fmla="*/ 47419 h 164592"/>
                <a:gd name="connsiteX62" fmla="*/ 128261 w 164592"/>
                <a:gd name="connsiteY62" fmla="*/ 43548 h 164592"/>
                <a:gd name="connsiteX63" fmla="*/ 106436 w 164592"/>
                <a:gd name="connsiteY63" fmla="*/ 9395 h 164592"/>
                <a:gd name="connsiteX64" fmla="*/ 150695 w 164592"/>
                <a:gd name="connsiteY64" fmla="*/ 47419 h 164592"/>
                <a:gd name="connsiteX65" fmla="*/ 58156 w 164592"/>
                <a:gd name="connsiteY65" fmla="*/ 9395 h 164592"/>
                <a:gd name="connsiteX66" fmla="*/ 36331 w 164592"/>
                <a:gd name="connsiteY66" fmla="*/ 43548 h 164592"/>
                <a:gd name="connsiteX67" fmla="*/ 13897 w 164592"/>
                <a:gd name="connsiteY67" fmla="*/ 47419 h 164592"/>
                <a:gd name="connsiteX68" fmla="*/ 58156 w 164592"/>
                <a:gd name="connsiteY68" fmla="*/ 9395 h 164592"/>
                <a:gd name="connsiteX69" fmla="*/ 13897 w 164592"/>
                <a:gd name="connsiteY69" fmla="*/ 117173 h 164592"/>
                <a:gd name="connsiteX70" fmla="*/ 36331 w 164592"/>
                <a:gd name="connsiteY70" fmla="*/ 121044 h 164592"/>
                <a:gd name="connsiteX71" fmla="*/ 58156 w 164592"/>
                <a:gd name="connsiteY71" fmla="*/ 155197 h 164592"/>
                <a:gd name="connsiteX72" fmla="*/ 13897 w 164592"/>
                <a:gd name="connsiteY72" fmla="*/ 117173 h 164592"/>
                <a:gd name="connsiteX73" fmla="*/ 106436 w 164592"/>
                <a:gd name="connsiteY73" fmla="*/ 155197 h 164592"/>
                <a:gd name="connsiteX74" fmla="*/ 128261 w 164592"/>
                <a:gd name="connsiteY74" fmla="*/ 121044 h 164592"/>
                <a:gd name="connsiteX75" fmla="*/ 150695 w 164592"/>
                <a:gd name="connsiteY75" fmla="*/ 117173 h 164592"/>
                <a:gd name="connsiteX76" fmla="*/ 106436 w 164592"/>
                <a:gd name="connsiteY76" fmla="*/ 155197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164592" h="164592">
                  <a:moveTo>
                    <a:pt x="82296" y="0"/>
                  </a:moveTo>
                  <a:cubicBezTo>
                    <a:pt x="36846" y="0"/>
                    <a:pt x="0" y="36846"/>
                    <a:pt x="0" y="82296"/>
                  </a:cubicBezTo>
                  <a:cubicBezTo>
                    <a:pt x="0" y="127746"/>
                    <a:pt x="36846" y="164592"/>
                    <a:pt x="82296" y="164592"/>
                  </a:cubicBezTo>
                  <a:cubicBezTo>
                    <a:pt x="127746" y="164592"/>
                    <a:pt x="164592" y="127746"/>
                    <a:pt x="164592" y="82296"/>
                  </a:cubicBezTo>
                  <a:cubicBezTo>
                    <a:pt x="164541" y="36867"/>
                    <a:pt x="127725" y="51"/>
                    <a:pt x="82296" y="0"/>
                  </a:cubicBezTo>
                  <a:close/>
                  <a:moveTo>
                    <a:pt x="153471" y="111126"/>
                  </a:moveTo>
                  <a:lnTo>
                    <a:pt x="130066" y="115165"/>
                  </a:lnTo>
                  <a:cubicBezTo>
                    <a:pt x="132745" y="105340"/>
                    <a:pt x="134192" y="95220"/>
                    <a:pt x="134373" y="85039"/>
                  </a:cubicBezTo>
                  <a:lnTo>
                    <a:pt x="159037" y="85039"/>
                  </a:lnTo>
                  <a:cubicBezTo>
                    <a:pt x="158728" y="93995"/>
                    <a:pt x="156843" y="102826"/>
                    <a:pt x="153471" y="111126"/>
                  </a:cubicBezTo>
                  <a:close/>
                  <a:moveTo>
                    <a:pt x="5555" y="85039"/>
                  </a:moveTo>
                  <a:lnTo>
                    <a:pt x="30219" y="85039"/>
                  </a:lnTo>
                  <a:cubicBezTo>
                    <a:pt x="30400" y="95220"/>
                    <a:pt x="31847" y="105340"/>
                    <a:pt x="34526" y="115165"/>
                  </a:cubicBezTo>
                  <a:lnTo>
                    <a:pt x="11121" y="111126"/>
                  </a:lnTo>
                  <a:cubicBezTo>
                    <a:pt x="7749" y="102826"/>
                    <a:pt x="5864" y="93995"/>
                    <a:pt x="5555" y="85039"/>
                  </a:cubicBezTo>
                  <a:close/>
                  <a:moveTo>
                    <a:pt x="11121" y="53466"/>
                  </a:moveTo>
                  <a:lnTo>
                    <a:pt x="34526" y="49427"/>
                  </a:lnTo>
                  <a:cubicBezTo>
                    <a:pt x="31847" y="59252"/>
                    <a:pt x="30400" y="69372"/>
                    <a:pt x="30219" y="79553"/>
                  </a:cubicBezTo>
                  <a:lnTo>
                    <a:pt x="5555" y="79553"/>
                  </a:lnTo>
                  <a:cubicBezTo>
                    <a:pt x="5864" y="70597"/>
                    <a:pt x="7749" y="61766"/>
                    <a:pt x="11121" y="53466"/>
                  </a:cubicBezTo>
                  <a:close/>
                  <a:moveTo>
                    <a:pt x="85039" y="44045"/>
                  </a:moveTo>
                  <a:cubicBezTo>
                    <a:pt x="94896" y="44171"/>
                    <a:pt x="104729" y="45069"/>
                    <a:pt x="114447" y="46731"/>
                  </a:cubicBezTo>
                  <a:lnTo>
                    <a:pt x="124130" y="48401"/>
                  </a:lnTo>
                  <a:cubicBezTo>
                    <a:pt x="127105" y="58525"/>
                    <a:pt x="128705" y="69002"/>
                    <a:pt x="128889" y="79553"/>
                  </a:cubicBezTo>
                  <a:lnTo>
                    <a:pt x="85039" y="79553"/>
                  </a:lnTo>
                  <a:close/>
                  <a:moveTo>
                    <a:pt x="115382" y="41323"/>
                  </a:moveTo>
                  <a:cubicBezTo>
                    <a:pt x="105356" y="39610"/>
                    <a:pt x="95210" y="38685"/>
                    <a:pt x="85039" y="38559"/>
                  </a:cubicBezTo>
                  <a:lnTo>
                    <a:pt x="85039" y="5640"/>
                  </a:lnTo>
                  <a:cubicBezTo>
                    <a:pt x="100766" y="7151"/>
                    <a:pt x="114427" y="21550"/>
                    <a:pt x="122169" y="42506"/>
                  </a:cubicBezTo>
                  <a:close/>
                  <a:moveTo>
                    <a:pt x="79553" y="38559"/>
                  </a:moveTo>
                  <a:cubicBezTo>
                    <a:pt x="69382" y="38685"/>
                    <a:pt x="59239" y="39610"/>
                    <a:pt x="49213" y="41323"/>
                  </a:cubicBezTo>
                  <a:lnTo>
                    <a:pt x="42423" y="42498"/>
                  </a:lnTo>
                  <a:cubicBezTo>
                    <a:pt x="50165" y="21537"/>
                    <a:pt x="63826" y="7133"/>
                    <a:pt x="79553" y="5628"/>
                  </a:cubicBezTo>
                  <a:close/>
                  <a:moveTo>
                    <a:pt x="50148" y="46731"/>
                  </a:moveTo>
                  <a:cubicBezTo>
                    <a:pt x="59864" y="45069"/>
                    <a:pt x="69696" y="44171"/>
                    <a:pt x="79553" y="44045"/>
                  </a:cubicBezTo>
                  <a:lnTo>
                    <a:pt x="79553" y="79553"/>
                  </a:lnTo>
                  <a:lnTo>
                    <a:pt x="35703" y="79553"/>
                  </a:lnTo>
                  <a:cubicBezTo>
                    <a:pt x="35887" y="69002"/>
                    <a:pt x="37487" y="58525"/>
                    <a:pt x="40462" y="48401"/>
                  </a:cubicBezTo>
                  <a:close/>
                  <a:moveTo>
                    <a:pt x="35703" y="85039"/>
                  </a:moveTo>
                  <a:lnTo>
                    <a:pt x="79553" y="85039"/>
                  </a:lnTo>
                  <a:lnTo>
                    <a:pt x="79553" y="120547"/>
                  </a:lnTo>
                  <a:cubicBezTo>
                    <a:pt x="69696" y="120421"/>
                    <a:pt x="59863" y="119523"/>
                    <a:pt x="50145" y="117861"/>
                  </a:cubicBezTo>
                  <a:lnTo>
                    <a:pt x="40462" y="116191"/>
                  </a:lnTo>
                  <a:cubicBezTo>
                    <a:pt x="37487" y="106067"/>
                    <a:pt x="35887" y="95590"/>
                    <a:pt x="35703" y="85039"/>
                  </a:cubicBezTo>
                  <a:close/>
                  <a:moveTo>
                    <a:pt x="49210" y="123269"/>
                  </a:moveTo>
                  <a:cubicBezTo>
                    <a:pt x="59236" y="124984"/>
                    <a:pt x="69381" y="125914"/>
                    <a:pt x="79553" y="126048"/>
                  </a:cubicBezTo>
                  <a:lnTo>
                    <a:pt x="79553" y="158966"/>
                  </a:lnTo>
                  <a:cubicBezTo>
                    <a:pt x="63826" y="157454"/>
                    <a:pt x="50165" y="143055"/>
                    <a:pt x="42423" y="122099"/>
                  </a:cubicBezTo>
                  <a:close/>
                  <a:moveTo>
                    <a:pt x="85039" y="126048"/>
                  </a:moveTo>
                  <a:cubicBezTo>
                    <a:pt x="95210" y="125914"/>
                    <a:pt x="105353" y="124984"/>
                    <a:pt x="115379" y="123269"/>
                  </a:cubicBezTo>
                  <a:lnTo>
                    <a:pt x="122169" y="122094"/>
                  </a:lnTo>
                  <a:cubicBezTo>
                    <a:pt x="114427" y="143055"/>
                    <a:pt x="100766" y="157459"/>
                    <a:pt x="85039" y="158964"/>
                  </a:cubicBezTo>
                  <a:close/>
                  <a:moveTo>
                    <a:pt x="114444" y="117861"/>
                  </a:moveTo>
                  <a:cubicBezTo>
                    <a:pt x="104728" y="119523"/>
                    <a:pt x="94896" y="120421"/>
                    <a:pt x="85039" y="120547"/>
                  </a:cubicBezTo>
                  <a:lnTo>
                    <a:pt x="85039" y="85039"/>
                  </a:lnTo>
                  <a:lnTo>
                    <a:pt x="128889" y="85039"/>
                  </a:lnTo>
                  <a:cubicBezTo>
                    <a:pt x="128705" y="95590"/>
                    <a:pt x="127105" y="106067"/>
                    <a:pt x="124130" y="116191"/>
                  </a:cubicBezTo>
                  <a:close/>
                  <a:moveTo>
                    <a:pt x="134373" y="79553"/>
                  </a:moveTo>
                  <a:cubicBezTo>
                    <a:pt x="134192" y="69372"/>
                    <a:pt x="132745" y="59252"/>
                    <a:pt x="130066" y="49427"/>
                  </a:cubicBezTo>
                  <a:lnTo>
                    <a:pt x="153471" y="53466"/>
                  </a:lnTo>
                  <a:cubicBezTo>
                    <a:pt x="156843" y="61766"/>
                    <a:pt x="158728" y="70597"/>
                    <a:pt x="159037" y="79553"/>
                  </a:cubicBezTo>
                  <a:close/>
                  <a:moveTo>
                    <a:pt x="150695" y="47419"/>
                  </a:moveTo>
                  <a:lnTo>
                    <a:pt x="128261" y="43548"/>
                  </a:lnTo>
                  <a:cubicBezTo>
                    <a:pt x="124228" y="30391"/>
                    <a:pt x="116682" y="18582"/>
                    <a:pt x="106436" y="9395"/>
                  </a:cubicBezTo>
                  <a:cubicBezTo>
                    <a:pt x="125597" y="15789"/>
                    <a:pt x="141486" y="29440"/>
                    <a:pt x="150695" y="47419"/>
                  </a:cubicBezTo>
                  <a:close/>
                  <a:moveTo>
                    <a:pt x="58156" y="9395"/>
                  </a:moveTo>
                  <a:cubicBezTo>
                    <a:pt x="47910" y="18582"/>
                    <a:pt x="40364" y="30391"/>
                    <a:pt x="36331" y="43548"/>
                  </a:cubicBezTo>
                  <a:lnTo>
                    <a:pt x="13897" y="47419"/>
                  </a:lnTo>
                  <a:cubicBezTo>
                    <a:pt x="23106" y="29440"/>
                    <a:pt x="38996" y="15789"/>
                    <a:pt x="58156" y="9395"/>
                  </a:cubicBezTo>
                  <a:close/>
                  <a:moveTo>
                    <a:pt x="13897" y="117173"/>
                  </a:moveTo>
                  <a:lnTo>
                    <a:pt x="36331" y="121044"/>
                  </a:lnTo>
                  <a:cubicBezTo>
                    <a:pt x="40364" y="134201"/>
                    <a:pt x="47910" y="146010"/>
                    <a:pt x="58156" y="155197"/>
                  </a:cubicBezTo>
                  <a:cubicBezTo>
                    <a:pt x="38996" y="148803"/>
                    <a:pt x="23106" y="135152"/>
                    <a:pt x="13897" y="117173"/>
                  </a:cubicBezTo>
                  <a:close/>
                  <a:moveTo>
                    <a:pt x="106436" y="155197"/>
                  </a:moveTo>
                  <a:cubicBezTo>
                    <a:pt x="116682" y="146010"/>
                    <a:pt x="124228" y="134201"/>
                    <a:pt x="128261" y="121044"/>
                  </a:cubicBezTo>
                  <a:lnTo>
                    <a:pt x="150695" y="117173"/>
                  </a:lnTo>
                  <a:cubicBezTo>
                    <a:pt x="141486" y="135152"/>
                    <a:pt x="125597" y="148803"/>
                    <a:pt x="106436" y="155197"/>
                  </a:cubicBezTo>
                  <a:close/>
                </a:path>
              </a:pathLst>
            </a:custGeom>
            <a:solidFill>
              <a:schemeClr val="bg1"/>
            </a:solidFill>
            <a:ln w="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cs typeface="Segoe UI Light" panose="020B0502040204020203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0FE166DF-88B8-4178-B9C8-5B845A1D1B99}"/>
              </a:ext>
            </a:extLst>
          </p:cNvPr>
          <p:cNvGrpSpPr/>
          <p:nvPr/>
        </p:nvGrpSpPr>
        <p:grpSpPr>
          <a:xfrm>
            <a:off x="6074726" y="2619251"/>
            <a:ext cx="1876737" cy="2644782"/>
            <a:chOff x="6074726" y="2619251"/>
            <a:chExt cx="1876737" cy="2644782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A237BFA0-63B0-4E9C-92F7-ED25049210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4726" y="2619251"/>
              <a:ext cx="1876737" cy="2644782"/>
            </a:xfrm>
            <a:custGeom>
              <a:avLst/>
              <a:gdLst>
                <a:gd name="T0" fmla="*/ 3075 w 8332"/>
                <a:gd name="T1" fmla="*/ 2257 h 11740"/>
                <a:gd name="T2" fmla="*/ 3016 w 8332"/>
                <a:gd name="T3" fmla="*/ 2426 h 11740"/>
                <a:gd name="T4" fmla="*/ 3049 w 8332"/>
                <a:gd name="T5" fmla="*/ 2533 h 11740"/>
                <a:gd name="T6" fmla="*/ 3163 w 8332"/>
                <a:gd name="T7" fmla="*/ 2619 h 11740"/>
                <a:gd name="T8" fmla="*/ 3666 w 8332"/>
                <a:gd name="T9" fmla="*/ 2833 h 11740"/>
                <a:gd name="T10" fmla="*/ 3938 w 8332"/>
                <a:gd name="T11" fmla="*/ 2951 h 11740"/>
                <a:gd name="T12" fmla="*/ 4323 w 8332"/>
                <a:gd name="T13" fmla="*/ 3295 h 11740"/>
                <a:gd name="T14" fmla="*/ 4514 w 8332"/>
                <a:gd name="T15" fmla="*/ 3811 h 11740"/>
                <a:gd name="T16" fmla="*/ 4487 w 8332"/>
                <a:gd name="T17" fmla="*/ 4415 h 11740"/>
                <a:gd name="T18" fmla="*/ 4269 w 8332"/>
                <a:gd name="T19" fmla="*/ 4947 h 11740"/>
                <a:gd name="T20" fmla="*/ 3956 w 8332"/>
                <a:gd name="T21" fmla="*/ 5323 h 11740"/>
                <a:gd name="T22" fmla="*/ 3572 w 8332"/>
                <a:gd name="T23" fmla="*/ 5567 h 11740"/>
                <a:gd name="T24" fmla="*/ 3150 w 8332"/>
                <a:gd name="T25" fmla="*/ 5655 h 11740"/>
                <a:gd name="T26" fmla="*/ 2943 w 8332"/>
                <a:gd name="T27" fmla="*/ 5633 h 11740"/>
                <a:gd name="T28" fmla="*/ 2718 w 8332"/>
                <a:gd name="T29" fmla="*/ 5549 h 11740"/>
                <a:gd name="T30" fmla="*/ 2367 w 8332"/>
                <a:gd name="T31" fmla="*/ 5265 h 11740"/>
                <a:gd name="T32" fmla="*/ 1912 w 8332"/>
                <a:gd name="T33" fmla="*/ 4745 h 11740"/>
                <a:gd name="T34" fmla="*/ 1620 w 8332"/>
                <a:gd name="T35" fmla="*/ 4388 h 11740"/>
                <a:gd name="T36" fmla="*/ 1406 w 8332"/>
                <a:gd name="T37" fmla="*/ 4264 h 11740"/>
                <a:gd name="T38" fmla="*/ 1255 w 8332"/>
                <a:gd name="T39" fmla="*/ 4245 h 11740"/>
                <a:gd name="T40" fmla="*/ 1030 w 8332"/>
                <a:gd name="T41" fmla="*/ 4331 h 11740"/>
                <a:gd name="T42" fmla="*/ 719 w 8332"/>
                <a:gd name="T43" fmla="*/ 4693 h 11740"/>
                <a:gd name="T44" fmla="*/ 212 w 8332"/>
                <a:gd name="T45" fmla="*/ 5408 h 11740"/>
                <a:gd name="T46" fmla="*/ 421 w 8332"/>
                <a:gd name="T47" fmla="*/ 6009 h 11740"/>
                <a:gd name="T48" fmla="*/ 1150 w 8332"/>
                <a:gd name="T49" fmla="*/ 6532 h 11740"/>
                <a:gd name="T50" fmla="*/ 1450 w 8332"/>
                <a:gd name="T51" fmla="*/ 6786 h 11740"/>
                <a:gd name="T52" fmla="*/ 1585 w 8332"/>
                <a:gd name="T53" fmla="*/ 6979 h 11740"/>
                <a:gd name="T54" fmla="*/ 1661 w 8332"/>
                <a:gd name="T55" fmla="*/ 7190 h 11740"/>
                <a:gd name="T56" fmla="*/ 1674 w 8332"/>
                <a:gd name="T57" fmla="*/ 7417 h 11740"/>
                <a:gd name="T58" fmla="*/ 1617 w 8332"/>
                <a:gd name="T59" fmla="*/ 7657 h 11740"/>
                <a:gd name="T60" fmla="*/ 1489 w 8332"/>
                <a:gd name="T61" fmla="*/ 7882 h 11740"/>
                <a:gd name="T62" fmla="*/ 1294 w 8332"/>
                <a:gd name="T63" fmla="*/ 8085 h 11740"/>
                <a:gd name="T64" fmla="*/ 716 w 8332"/>
                <a:gd name="T65" fmla="*/ 8545 h 11740"/>
                <a:gd name="T66" fmla="*/ 352 w 8332"/>
                <a:gd name="T67" fmla="*/ 8925 h 11740"/>
                <a:gd name="T68" fmla="*/ 266 w 8332"/>
                <a:gd name="T69" fmla="*/ 9152 h 11740"/>
                <a:gd name="T70" fmla="*/ 326 w 8332"/>
                <a:gd name="T71" fmla="*/ 9498 h 11740"/>
                <a:gd name="T72" fmla="*/ 559 w 8332"/>
                <a:gd name="T73" fmla="*/ 9822 h 11740"/>
                <a:gd name="T74" fmla="*/ 934 w 8332"/>
                <a:gd name="T75" fmla="*/ 10073 h 11740"/>
                <a:gd name="T76" fmla="*/ 1237 w 8332"/>
                <a:gd name="T77" fmla="*/ 10172 h 11740"/>
                <a:gd name="T78" fmla="*/ 1525 w 8332"/>
                <a:gd name="T79" fmla="*/ 10198 h 11740"/>
                <a:gd name="T80" fmla="*/ 1800 w 8332"/>
                <a:gd name="T81" fmla="*/ 10155 h 11740"/>
                <a:gd name="T82" fmla="*/ 2026 w 8332"/>
                <a:gd name="T83" fmla="*/ 10048 h 11740"/>
                <a:gd name="T84" fmla="*/ 2187 w 8332"/>
                <a:gd name="T85" fmla="*/ 9886 h 11740"/>
                <a:gd name="T86" fmla="*/ 2286 w 8332"/>
                <a:gd name="T87" fmla="*/ 9672 h 11740"/>
                <a:gd name="T88" fmla="*/ 2478 w 8332"/>
                <a:gd name="T89" fmla="*/ 9230 h 11740"/>
                <a:gd name="T90" fmla="*/ 2617 w 8332"/>
                <a:gd name="T91" fmla="*/ 8942 h 11740"/>
                <a:gd name="T92" fmla="*/ 2762 w 8332"/>
                <a:gd name="T93" fmla="*/ 8793 h 11740"/>
                <a:gd name="T94" fmla="*/ 2939 w 8332"/>
                <a:gd name="T95" fmla="*/ 8706 h 11740"/>
                <a:gd name="T96" fmla="*/ 3140 w 8332"/>
                <a:gd name="T97" fmla="*/ 8687 h 11740"/>
                <a:gd name="T98" fmla="*/ 3345 w 8332"/>
                <a:gd name="T99" fmla="*/ 8734 h 11740"/>
                <a:gd name="T100" fmla="*/ 3547 w 8332"/>
                <a:gd name="T101" fmla="*/ 8846 h 11740"/>
                <a:gd name="T102" fmla="*/ 3739 w 8332"/>
                <a:gd name="T103" fmla="*/ 9019 h 11740"/>
                <a:gd name="T104" fmla="*/ 4296 w 8332"/>
                <a:gd name="T105" fmla="*/ 9725 h 11740"/>
                <a:gd name="T106" fmla="*/ 4978 w 8332"/>
                <a:gd name="T107" fmla="*/ 10727 h 11740"/>
                <a:gd name="T108" fmla="*/ 6626 w 8332"/>
                <a:gd name="T109" fmla="*/ 10620 h 11740"/>
                <a:gd name="T110" fmla="*/ 7605 w 8332"/>
                <a:gd name="T111" fmla="*/ 8945 h 11740"/>
                <a:gd name="T112" fmla="*/ 8187 w 8332"/>
                <a:gd name="T113" fmla="*/ 7057 h 11740"/>
                <a:gd name="T114" fmla="*/ 8323 w 8332"/>
                <a:gd name="T115" fmla="*/ 5089 h 11740"/>
                <a:gd name="T116" fmla="*/ 8081 w 8332"/>
                <a:gd name="T117" fmla="*/ 3402 h 11740"/>
                <a:gd name="T118" fmla="*/ 7527 w 8332"/>
                <a:gd name="T119" fmla="*/ 1838 h 11740"/>
                <a:gd name="T120" fmla="*/ 6696 w 8332"/>
                <a:gd name="T121" fmla="*/ 429 h 11740"/>
                <a:gd name="T122" fmla="*/ 4430 w 8332"/>
                <a:gd name="T123" fmla="*/ 1177 h 11740"/>
                <a:gd name="T124" fmla="*/ 3477 w 8332"/>
                <a:gd name="T125" fmla="*/ 1872 h 1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32" h="11740">
                  <a:moveTo>
                    <a:pt x="3275" y="2036"/>
                  </a:moveTo>
                  <a:lnTo>
                    <a:pt x="3243" y="2063"/>
                  </a:lnTo>
                  <a:lnTo>
                    <a:pt x="3213" y="2089"/>
                  </a:lnTo>
                  <a:lnTo>
                    <a:pt x="3185" y="2117"/>
                  </a:lnTo>
                  <a:lnTo>
                    <a:pt x="3159" y="2145"/>
                  </a:lnTo>
                  <a:lnTo>
                    <a:pt x="3134" y="2173"/>
                  </a:lnTo>
                  <a:lnTo>
                    <a:pt x="3112" y="2201"/>
                  </a:lnTo>
                  <a:lnTo>
                    <a:pt x="3092" y="2229"/>
                  </a:lnTo>
                  <a:lnTo>
                    <a:pt x="3075" y="2257"/>
                  </a:lnTo>
                  <a:lnTo>
                    <a:pt x="3058" y="2284"/>
                  </a:lnTo>
                  <a:lnTo>
                    <a:pt x="3046" y="2311"/>
                  </a:lnTo>
                  <a:lnTo>
                    <a:pt x="3035" y="2338"/>
                  </a:lnTo>
                  <a:lnTo>
                    <a:pt x="3026" y="2364"/>
                  </a:lnTo>
                  <a:lnTo>
                    <a:pt x="3023" y="2377"/>
                  </a:lnTo>
                  <a:lnTo>
                    <a:pt x="3021" y="2389"/>
                  </a:lnTo>
                  <a:lnTo>
                    <a:pt x="3019" y="2402"/>
                  </a:lnTo>
                  <a:lnTo>
                    <a:pt x="3017" y="2414"/>
                  </a:lnTo>
                  <a:lnTo>
                    <a:pt x="3016" y="2426"/>
                  </a:lnTo>
                  <a:lnTo>
                    <a:pt x="3016" y="2437"/>
                  </a:lnTo>
                  <a:lnTo>
                    <a:pt x="3017" y="2449"/>
                  </a:lnTo>
                  <a:lnTo>
                    <a:pt x="3019" y="2460"/>
                  </a:lnTo>
                  <a:lnTo>
                    <a:pt x="3021" y="2473"/>
                  </a:lnTo>
                  <a:lnTo>
                    <a:pt x="3024" y="2486"/>
                  </a:lnTo>
                  <a:lnTo>
                    <a:pt x="3029" y="2498"/>
                  </a:lnTo>
                  <a:lnTo>
                    <a:pt x="3035" y="2511"/>
                  </a:lnTo>
                  <a:lnTo>
                    <a:pt x="3041" y="2522"/>
                  </a:lnTo>
                  <a:lnTo>
                    <a:pt x="3049" y="2533"/>
                  </a:lnTo>
                  <a:lnTo>
                    <a:pt x="3057" y="2544"/>
                  </a:lnTo>
                  <a:lnTo>
                    <a:pt x="3067" y="2555"/>
                  </a:lnTo>
                  <a:lnTo>
                    <a:pt x="3078" y="2566"/>
                  </a:lnTo>
                  <a:lnTo>
                    <a:pt x="3090" y="2575"/>
                  </a:lnTo>
                  <a:lnTo>
                    <a:pt x="3103" y="2585"/>
                  </a:lnTo>
                  <a:lnTo>
                    <a:pt x="3116" y="2594"/>
                  </a:lnTo>
                  <a:lnTo>
                    <a:pt x="3131" y="2602"/>
                  </a:lnTo>
                  <a:lnTo>
                    <a:pt x="3147" y="2611"/>
                  </a:lnTo>
                  <a:lnTo>
                    <a:pt x="3163" y="2619"/>
                  </a:lnTo>
                  <a:lnTo>
                    <a:pt x="3181" y="2627"/>
                  </a:lnTo>
                  <a:lnTo>
                    <a:pt x="3248" y="2655"/>
                  </a:lnTo>
                  <a:lnTo>
                    <a:pt x="3315" y="2682"/>
                  </a:lnTo>
                  <a:lnTo>
                    <a:pt x="3379" y="2709"/>
                  </a:lnTo>
                  <a:lnTo>
                    <a:pt x="3441" y="2736"/>
                  </a:lnTo>
                  <a:lnTo>
                    <a:pt x="3502" y="2762"/>
                  </a:lnTo>
                  <a:lnTo>
                    <a:pt x="3559" y="2786"/>
                  </a:lnTo>
                  <a:lnTo>
                    <a:pt x="3614" y="2810"/>
                  </a:lnTo>
                  <a:lnTo>
                    <a:pt x="3666" y="2833"/>
                  </a:lnTo>
                  <a:lnTo>
                    <a:pt x="3698" y="2847"/>
                  </a:lnTo>
                  <a:lnTo>
                    <a:pt x="3730" y="2861"/>
                  </a:lnTo>
                  <a:lnTo>
                    <a:pt x="3760" y="2874"/>
                  </a:lnTo>
                  <a:lnTo>
                    <a:pt x="3788" y="2887"/>
                  </a:lnTo>
                  <a:lnTo>
                    <a:pt x="3815" y="2897"/>
                  </a:lnTo>
                  <a:lnTo>
                    <a:pt x="3840" y="2908"/>
                  </a:lnTo>
                  <a:lnTo>
                    <a:pt x="3863" y="2918"/>
                  </a:lnTo>
                  <a:lnTo>
                    <a:pt x="3884" y="2926"/>
                  </a:lnTo>
                  <a:lnTo>
                    <a:pt x="3938" y="2951"/>
                  </a:lnTo>
                  <a:lnTo>
                    <a:pt x="3990" y="2978"/>
                  </a:lnTo>
                  <a:lnTo>
                    <a:pt x="4039" y="3008"/>
                  </a:lnTo>
                  <a:lnTo>
                    <a:pt x="4087" y="3042"/>
                  </a:lnTo>
                  <a:lnTo>
                    <a:pt x="4132" y="3077"/>
                  </a:lnTo>
                  <a:lnTo>
                    <a:pt x="4175" y="3116"/>
                  </a:lnTo>
                  <a:lnTo>
                    <a:pt x="4215" y="3158"/>
                  </a:lnTo>
                  <a:lnTo>
                    <a:pt x="4254" y="3201"/>
                  </a:lnTo>
                  <a:lnTo>
                    <a:pt x="4289" y="3247"/>
                  </a:lnTo>
                  <a:lnTo>
                    <a:pt x="4323" y="3295"/>
                  </a:lnTo>
                  <a:lnTo>
                    <a:pt x="4354" y="3345"/>
                  </a:lnTo>
                  <a:lnTo>
                    <a:pt x="4383" y="3398"/>
                  </a:lnTo>
                  <a:lnTo>
                    <a:pt x="4409" y="3452"/>
                  </a:lnTo>
                  <a:lnTo>
                    <a:pt x="4433" y="3508"/>
                  </a:lnTo>
                  <a:lnTo>
                    <a:pt x="4455" y="3565"/>
                  </a:lnTo>
                  <a:lnTo>
                    <a:pt x="4474" y="3624"/>
                  </a:lnTo>
                  <a:lnTo>
                    <a:pt x="4490" y="3686"/>
                  </a:lnTo>
                  <a:lnTo>
                    <a:pt x="4503" y="3747"/>
                  </a:lnTo>
                  <a:lnTo>
                    <a:pt x="4514" y="3811"/>
                  </a:lnTo>
                  <a:lnTo>
                    <a:pt x="4522" y="3874"/>
                  </a:lnTo>
                  <a:lnTo>
                    <a:pt x="4528" y="3940"/>
                  </a:lnTo>
                  <a:lnTo>
                    <a:pt x="4530" y="4006"/>
                  </a:lnTo>
                  <a:lnTo>
                    <a:pt x="4530" y="4074"/>
                  </a:lnTo>
                  <a:lnTo>
                    <a:pt x="4528" y="4140"/>
                  </a:lnTo>
                  <a:lnTo>
                    <a:pt x="4521" y="4209"/>
                  </a:lnTo>
                  <a:lnTo>
                    <a:pt x="4513" y="4277"/>
                  </a:lnTo>
                  <a:lnTo>
                    <a:pt x="4501" y="4346"/>
                  </a:lnTo>
                  <a:lnTo>
                    <a:pt x="4487" y="4415"/>
                  </a:lnTo>
                  <a:lnTo>
                    <a:pt x="4470" y="4485"/>
                  </a:lnTo>
                  <a:lnTo>
                    <a:pt x="4449" y="4554"/>
                  </a:lnTo>
                  <a:lnTo>
                    <a:pt x="4425" y="4623"/>
                  </a:lnTo>
                  <a:lnTo>
                    <a:pt x="4398" y="4692"/>
                  </a:lnTo>
                  <a:lnTo>
                    <a:pt x="4376" y="4746"/>
                  </a:lnTo>
                  <a:lnTo>
                    <a:pt x="4351" y="4797"/>
                  </a:lnTo>
                  <a:lnTo>
                    <a:pt x="4325" y="4849"/>
                  </a:lnTo>
                  <a:lnTo>
                    <a:pt x="4297" y="4899"/>
                  </a:lnTo>
                  <a:lnTo>
                    <a:pt x="4269" y="4947"/>
                  </a:lnTo>
                  <a:lnTo>
                    <a:pt x="4239" y="4994"/>
                  </a:lnTo>
                  <a:lnTo>
                    <a:pt x="4207" y="5041"/>
                  </a:lnTo>
                  <a:lnTo>
                    <a:pt x="4175" y="5085"/>
                  </a:lnTo>
                  <a:lnTo>
                    <a:pt x="4141" y="5129"/>
                  </a:lnTo>
                  <a:lnTo>
                    <a:pt x="4106" y="5170"/>
                  </a:lnTo>
                  <a:lnTo>
                    <a:pt x="4070" y="5211"/>
                  </a:lnTo>
                  <a:lnTo>
                    <a:pt x="4034" y="5250"/>
                  </a:lnTo>
                  <a:lnTo>
                    <a:pt x="3995" y="5287"/>
                  </a:lnTo>
                  <a:lnTo>
                    <a:pt x="3956" y="5323"/>
                  </a:lnTo>
                  <a:lnTo>
                    <a:pt x="3916" y="5357"/>
                  </a:lnTo>
                  <a:lnTo>
                    <a:pt x="3876" y="5390"/>
                  </a:lnTo>
                  <a:lnTo>
                    <a:pt x="3834" y="5420"/>
                  </a:lnTo>
                  <a:lnTo>
                    <a:pt x="3792" y="5449"/>
                  </a:lnTo>
                  <a:lnTo>
                    <a:pt x="3750" y="5477"/>
                  </a:lnTo>
                  <a:lnTo>
                    <a:pt x="3706" y="5502"/>
                  </a:lnTo>
                  <a:lnTo>
                    <a:pt x="3662" y="5525"/>
                  </a:lnTo>
                  <a:lnTo>
                    <a:pt x="3617" y="5548"/>
                  </a:lnTo>
                  <a:lnTo>
                    <a:pt x="3572" y="5567"/>
                  </a:lnTo>
                  <a:lnTo>
                    <a:pt x="3527" y="5586"/>
                  </a:lnTo>
                  <a:lnTo>
                    <a:pt x="3480" y="5602"/>
                  </a:lnTo>
                  <a:lnTo>
                    <a:pt x="3434" y="5616"/>
                  </a:lnTo>
                  <a:lnTo>
                    <a:pt x="3386" y="5628"/>
                  </a:lnTo>
                  <a:lnTo>
                    <a:pt x="3340" y="5637"/>
                  </a:lnTo>
                  <a:lnTo>
                    <a:pt x="3293" y="5645"/>
                  </a:lnTo>
                  <a:lnTo>
                    <a:pt x="3245" y="5650"/>
                  </a:lnTo>
                  <a:lnTo>
                    <a:pt x="3198" y="5654"/>
                  </a:lnTo>
                  <a:lnTo>
                    <a:pt x="3150" y="5655"/>
                  </a:lnTo>
                  <a:lnTo>
                    <a:pt x="3126" y="5655"/>
                  </a:lnTo>
                  <a:lnTo>
                    <a:pt x="3103" y="5654"/>
                  </a:lnTo>
                  <a:lnTo>
                    <a:pt x="3080" y="5653"/>
                  </a:lnTo>
                  <a:lnTo>
                    <a:pt x="3056" y="5650"/>
                  </a:lnTo>
                  <a:lnTo>
                    <a:pt x="3034" y="5648"/>
                  </a:lnTo>
                  <a:lnTo>
                    <a:pt x="3011" y="5645"/>
                  </a:lnTo>
                  <a:lnTo>
                    <a:pt x="2987" y="5642"/>
                  </a:lnTo>
                  <a:lnTo>
                    <a:pt x="2965" y="5637"/>
                  </a:lnTo>
                  <a:lnTo>
                    <a:pt x="2943" y="5633"/>
                  </a:lnTo>
                  <a:lnTo>
                    <a:pt x="2920" y="5628"/>
                  </a:lnTo>
                  <a:lnTo>
                    <a:pt x="2898" y="5621"/>
                  </a:lnTo>
                  <a:lnTo>
                    <a:pt x="2876" y="5616"/>
                  </a:lnTo>
                  <a:lnTo>
                    <a:pt x="2853" y="5608"/>
                  </a:lnTo>
                  <a:lnTo>
                    <a:pt x="2832" y="5601"/>
                  </a:lnTo>
                  <a:lnTo>
                    <a:pt x="2810" y="5593"/>
                  </a:lnTo>
                  <a:lnTo>
                    <a:pt x="2789" y="5585"/>
                  </a:lnTo>
                  <a:lnTo>
                    <a:pt x="2753" y="5569"/>
                  </a:lnTo>
                  <a:lnTo>
                    <a:pt x="2718" y="5549"/>
                  </a:lnTo>
                  <a:lnTo>
                    <a:pt x="2680" y="5527"/>
                  </a:lnTo>
                  <a:lnTo>
                    <a:pt x="2642" y="5502"/>
                  </a:lnTo>
                  <a:lnTo>
                    <a:pt x="2603" y="5474"/>
                  </a:lnTo>
                  <a:lnTo>
                    <a:pt x="2564" y="5444"/>
                  </a:lnTo>
                  <a:lnTo>
                    <a:pt x="2525" y="5411"/>
                  </a:lnTo>
                  <a:lnTo>
                    <a:pt x="2486" y="5377"/>
                  </a:lnTo>
                  <a:lnTo>
                    <a:pt x="2446" y="5341"/>
                  </a:lnTo>
                  <a:lnTo>
                    <a:pt x="2406" y="5304"/>
                  </a:lnTo>
                  <a:lnTo>
                    <a:pt x="2367" y="5265"/>
                  </a:lnTo>
                  <a:lnTo>
                    <a:pt x="2327" y="5226"/>
                  </a:lnTo>
                  <a:lnTo>
                    <a:pt x="2288" y="5185"/>
                  </a:lnTo>
                  <a:lnTo>
                    <a:pt x="2249" y="5144"/>
                  </a:lnTo>
                  <a:lnTo>
                    <a:pt x="2212" y="5102"/>
                  </a:lnTo>
                  <a:lnTo>
                    <a:pt x="2174" y="5060"/>
                  </a:lnTo>
                  <a:lnTo>
                    <a:pt x="2101" y="4977"/>
                  </a:lnTo>
                  <a:lnTo>
                    <a:pt x="2034" y="4895"/>
                  </a:lnTo>
                  <a:lnTo>
                    <a:pt x="1970" y="4817"/>
                  </a:lnTo>
                  <a:lnTo>
                    <a:pt x="1912" y="4745"/>
                  </a:lnTo>
                  <a:lnTo>
                    <a:pt x="1861" y="4679"/>
                  </a:lnTo>
                  <a:lnTo>
                    <a:pt x="1818" y="4622"/>
                  </a:lnTo>
                  <a:lnTo>
                    <a:pt x="1783" y="4575"/>
                  </a:lnTo>
                  <a:lnTo>
                    <a:pt x="1758" y="4541"/>
                  </a:lnTo>
                  <a:lnTo>
                    <a:pt x="1733" y="4507"/>
                  </a:lnTo>
                  <a:lnTo>
                    <a:pt x="1706" y="4474"/>
                  </a:lnTo>
                  <a:lnTo>
                    <a:pt x="1677" y="4443"/>
                  </a:lnTo>
                  <a:lnTo>
                    <a:pt x="1649" y="4415"/>
                  </a:lnTo>
                  <a:lnTo>
                    <a:pt x="1620" y="4388"/>
                  </a:lnTo>
                  <a:lnTo>
                    <a:pt x="1591" y="4364"/>
                  </a:lnTo>
                  <a:lnTo>
                    <a:pt x="1561" y="4342"/>
                  </a:lnTo>
                  <a:lnTo>
                    <a:pt x="1531" y="4321"/>
                  </a:lnTo>
                  <a:lnTo>
                    <a:pt x="1499" y="4304"/>
                  </a:lnTo>
                  <a:lnTo>
                    <a:pt x="1468" y="4288"/>
                  </a:lnTo>
                  <a:lnTo>
                    <a:pt x="1453" y="4281"/>
                  </a:lnTo>
                  <a:lnTo>
                    <a:pt x="1437" y="4275"/>
                  </a:lnTo>
                  <a:lnTo>
                    <a:pt x="1422" y="4268"/>
                  </a:lnTo>
                  <a:lnTo>
                    <a:pt x="1406" y="4264"/>
                  </a:lnTo>
                  <a:lnTo>
                    <a:pt x="1391" y="4259"/>
                  </a:lnTo>
                  <a:lnTo>
                    <a:pt x="1374" y="4256"/>
                  </a:lnTo>
                  <a:lnTo>
                    <a:pt x="1359" y="4251"/>
                  </a:lnTo>
                  <a:lnTo>
                    <a:pt x="1343" y="4249"/>
                  </a:lnTo>
                  <a:lnTo>
                    <a:pt x="1328" y="4247"/>
                  </a:lnTo>
                  <a:lnTo>
                    <a:pt x="1312" y="4245"/>
                  </a:lnTo>
                  <a:lnTo>
                    <a:pt x="1296" y="4244"/>
                  </a:lnTo>
                  <a:lnTo>
                    <a:pt x="1280" y="4244"/>
                  </a:lnTo>
                  <a:lnTo>
                    <a:pt x="1255" y="4245"/>
                  </a:lnTo>
                  <a:lnTo>
                    <a:pt x="1229" y="4247"/>
                  </a:lnTo>
                  <a:lnTo>
                    <a:pt x="1203" y="4251"/>
                  </a:lnTo>
                  <a:lnTo>
                    <a:pt x="1177" y="4258"/>
                  </a:lnTo>
                  <a:lnTo>
                    <a:pt x="1152" y="4265"/>
                  </a:lnTo>
                  <a:lnTo>
                    <a:pt x="1127" y="4275"/>
                  </a:lnTo>
                  <a:lnTo>
                    <a:pt x="1102" y="4287"/>
                  </a:lnTo>
                  <a:lnTo>
                    <a:pt x="1078" y="4300"/>
                  </a:lnTo>
                  <a:lnTo>
                    <a:pt x="1054" y="4314"/>
                  </a:lnTo>
                  <a:lnTo>
                    <a:pt x="1030" y="4331"/>
                  </a:lnTo>
                  <a:lnTo>
                    <a:pt x="1006" y="4348"/>
                  </a:lnTo>
                  <a:lnTo>
                    <a:pt x="984" y="4368"/>
                  </a:lnTo>
                  <a:lnTo>
                    <a:pt x="961" y="4389"/>
                  </a:lnTo>
                  <a:lnTo>
                    <a:pt x="940" y="4412"/>
                  </a:lnTo>
                  <a:lnTo>
                    <a:pt x="917" y="4436"/>
                  </a:lnTo>
                  <a:lnTo>
                    <a:pt x="896" y="4462"/>
                  </a:lnTo>
                  <a:lnTo>
                    <a:pt x="837" y="4539"/>
                  </a:lnTo>
                  <a:lnTo>
                    <a:pt x="778" y="4615"/>
                  </a:lnTo>
                  <a:lnTo>
                    <a:pt x="719" y="4693"/>
                  </a:lnTo>
                  <a:lnTo>
                    <a:pt x="661" y="4770"/>
                  </a:lnTo>
                  <a:lnTo>
                    <a:pt x="604" y="4849"/>
                  </a:lnTo>
                  <a:lnTo>
                    <a:pt x="546" y="4928"/>
                  </a:lnTo>
                  <a:lnTo>
                    <a:pt x="490" y="5006"/>
                  </a:lnTo>
                  <a:lnTo>
                    <a:pt x="434" y="5086"/>
                  </a:lnTo>
                  <a:lnTo>
                    <a:pt x="377" y="5166"/>
                  </a:lnTo>
                  <a:lnTo>
                    <a:pt x="321" y="5246"/>
                  </a:lnTo>
                  <a:lnTo>
                    <a:pt x="266" y="5327"/>
                  </a:lnTo>
                  <a:lnTo>
                    <a:pt x="212" y="5408"/>
                  </a:lnTo>
                  <a:lnTo>
                    <a:pt x="158" y="5489"/>
                  </a:lnTo>
                  <a:lnTo>
                    <a:pt x="104" y="5571"/>
                  </a:lnTo>
                  <a:lnTo>
                    <a:pt x="52" y="5653"/>
                  </a:lnTo>
                  <a:lnTo>
                    <a:pt x="0" y="5736"/>
                  </a:lnTo>
                  <a:lnTo>
                    <a:pt x="85" y="5789"/>
                  </a:lnTo>
                  <a:lnTo>
                    <a:pt x="169" y="5843"/>
                  </a:lnTo>
                  <a:lnTo>
                    <a:pt x="253" y="5898"/>
                  </a:lnTo>
                  <a:lnTo>
                    <a:pt x="336" y="5953"/>
                  </a:lnTo>
                  <a:lnTo>
                    <a:pt x="421" y="6009"/>
                  </a:lnTo>
                  <a:lnTo>
                    <a:pt x="503" y="6065"/>
                  </a:lnTo>
                  <a:lnTo>
                    <a:pt x="586" y="6122"/>
                  </a:lnTo>
                  <a:lnTo>
                    <a:pt x="668" y="6179"/>
                  </a:lnTo>
                  <a:lnTo>
                    <a:pt x="750" y="6237"/>
                  </a:lnTo>
                  <a:lnTo>
                    <a:pt x="831" y="6296"/>
                  </a:lnTo>
                  <a:lnTo>
                    <a:pt x="910" y="6354"/>
                  </a:lnTo>
                  <a:lnTo>
                    <a:pt x="991" y="6413"/>
                  </a:lnTo>
                  <a:lnTo>
                    <a:pt x="1070" y="6472"/>
                  </a:lnTo>
                  <a:lnTo>
                    <a:pt x="1150" y="6532"/>
                  </a:lnTo>
                  <a:lnTo>
                    <a:pt x="1229" y="6592"/>
                  </a:lnTo>
                  <a:lnTo>
                    <a:pt x="1306" y="6652"/>
                  </a:lnTo>
                  <a:lnTo>
                    <a:pt x="1329" y="6670"/>
                  </a:lnTo>
                  <a:lnTo>
                    <a:pt x="1351" y="6689"/>
                  </a:lnTo>
                  <a:lnTo>
                    <a:pt x="1372" y="6707"/>
                  </a:lnTo>
                  <a:lnTo>
                    <a:pt x="1393" y="6726"/>
                  </a:lnTo>
                  <a:lnTo>
                    <a:pt x="1412" y="6746"/>
                  </a:lnTo>
                  <a:lnTo>
                    <a:pt x="1432" y="6766"/>
                  </a:lnTo>
                  <a:lnTo>
                    <a:pt x="1450" y="6786"/>
                  </a:lnTo>
                  <a:lnTo>
                    <a:pt x="1468" y="6806"/>
                  </a:lnTo>
                  <a:lnTo>
                    <a:pt x="1485" y="6827"/>
                  </a:lnTo>
                  <a:lnTo>
                    <a:pt x="1502" y="6848"/>
                  </a:lnTo>
                  <a:lnTo>
                    <a:pt x="1517" y="6869"/>
                  </a:lnTo>
                  <a:lnTo>
                    <a:pt x="1532" y="6890"/>
                  </a:lnTo>
                  <a:lnTo>
                    <a:pt x="1547" y="6912"/>
                  </a:lnTo>
                  <a:lnTo>
                    <a:pt x="1560" y="6934"/>
                  </a:lnTo>
                  <a:lnTo>
                    <a:pt x="1573" y="6956"/>
                  </a:lnTo>
                  <a:lnTo>
                    <a:pt x="1585" y="6979"/>
                  </a:lnTo>
                  <a:lnTo>
                    <a:pt x="1597" y="7001"/>
                  </a:lnTo>
                  <a:lnTo>
                    <a:pt x="1607" y="7024"/>
                  </a:lnTo>
                  <a:lnTo>
                    <a:pt x="1617" y="7047"/>
                  </a:lnTo>
                  <a:lnTo>
                    <a:pt x="1627" y="7070"/>
                  </a:lnTo>
                  <a:lnTo>
                    <a:pt x="1634" y="7094"/>
                  </a:lnTo>
                  <a:lnTo>
                    <a:pt x="1643" y="7117"/>
                  </a:lnTo>
                  <a:lnTo>
                    <a:pt x="1649" y="7141"/>
                  </a:lnTo>
                  <a:lnTo>
                    <a:pt x="1656" y="7166"/>
                  </a:lnTo>
                  <a:lnTo>
                    <a:pt x="1661" y="7190"/>
                  </a:lnTo>
                  <a:lnTo>
                    <a:pt x="1666" y="7213"/>
                  </a:lnTo>
                  <a:lnTo>
                    <a:pt x="1670" y="7238"/>
                  </a:lnTo>
                  <a:lnTo>
                    <a:pt x="1673" y="7263"/>
                  </a:lnTo>
                  <a:lnTo>
                    <a:pt x="1675" y="7288"/>
                  </a:lnTo>
                  <a:lnTo>
                    <a:pt x="1676" y="7312"/>
                  </a:lnTo>
                  <a:lnTo>
                    <a:pt x="1677" y="7337"/>
                  </a:lnTo>
                  <a:lnTo>
                    <a:pt x="1677" y="7362"/>
                  </a:lnTo>
                  <a:lnTo>
                    <a:pt x="1676" y="7390"/>
                  </a:lnTo>
                  <a:lnTo>
                    <a:pt x="1674" y="7417"/>
                  </a:lnTo>
                  <a:lnTo>
                    <a:pt x="1671" y="7444"/>
                  </a:lnTo>
                  <a:lnTo>
                    <a:pt x="1668" y="7472"/>
                  </a:lnTo>
                  <a:lnTo>
                    <a:pt x="1663" y="7499"/>
                  </a:lnTo>
                  <a:lnTo>
                    <a:pt x="1658" y="7526"/>
                  </a:lnTo>
                  <a:lnTo>
                    <a:pt x="1652" y="7553"/>
                  </a:lnTo>
                  <a:lnTo>
                    <a:pt x="1644" y="7578"/>
                  </a:lnTo>
                  <a:lnTo>
                    <a:pt x="1635" y="7605"/>
                  </a:lnTo>
                  <a:lnTo>
                    <a:pt x="1627" y="7631"/>
                  </a:lnTo>
                  <a:lnTo>
                    <a:pt x="1617" y="7657"/>
                  </a:lnTo>
                  <a:lnTo>
                    <a:pt x="1606" y="7683"/>
                  </a:lnTo>
                  <a:lnTo>
                    <a:pt x="1594" y="7709"/>
                  </a:lnTo>
                  <a:lnTo>
                    <a:pt x="1581" y="7735"/>
                  </a:lnTo>
                  <a:lnTo>
                    <a:pt x="1569" y="7759"/>
                  </a:lnTo>
                  <a:lnTo>
                    <a:pt x="1553" y="7785"/>
                  </a:lnTo>
                  <a:lnTo>
                    <a:pt x="1538" y="7810"/>
                  </a:lnTo>
                  <a:lnTo>
                    <a:pt x="1523" y="7834"/>
                  </a:lnTo>
                  <a:lnTo>
                    <a:pt x="1506" y="7859"/>
                  </a:lnTo>
                  <a:lnTo>
                    <a:pt x="1489" y="7882"/>
                  </a:lnTo>
                  <a:lnTo>
                    <a:pt x="1470" y="7906"/>
                  </a:lnTo>
                  <a:lnTo>
                    <a:pt x="1451" y="7930"/>
                  </a:lnTo>
                  <a:lnTo>
                    <a:pt x="1430" y="7953"/>
                  </a:lnTo>
                  <a:lnTo>
                    <a:pt x="1410" y="7976"/>
                  </a:lnTo>
                  <a:lnTo>
                    <a:pt x="1388" y="7999"/>
                  </a:lnTo>
                  <a:lnTo>
                    <a:pt x="1366" y="8020"/>
                  </a:lnTo>
                  <a:lnTo>
                    <a:pt x="1343" y="8043"/>
                  </a:lnTo>
                  <a:lnTo>
                    <a:pt x="1319" y="8064"/>
                  </a:lnTo>
                  <a:lnTo>
                    <a:pt x="1294" y="8085"/>
                  </a:lnTo>
                  <a:lnTo>
                    <a:pt x="1269" y="8105"/>
                  </a:lnTo>
                  <a:lnTo>
                    <a:pt x="1243" y="8126"/>
                  </a:lnTo>
                  <a:lnTo>
                    <a:pt x="1215" y="8146"/>
                  </a:lnTo>
                  <a:lnTo>
                    <a:pt x="1121" y="8215"/>
                  </a:lnTo>
                  <a:lnTo>
                    <a:pt x="1030" y="8284"/>
                  </a:lnTo>
                  <a:lnTo>
                    <a:pt x="945" y="8352"/>
                  </a:lnTo>
                  <a:lnTo>
                    <a:pt x="864" y="8418"/>
                  </a:lnTo>
                  <a:lnTo>
                    <a:pt x="787" y="8482"/>
                  </a:lnTo>
                  <a:lnTo>
                    <a:pt x="716" y="8545"/>
                  </a:lnTo>
                  <a:lnTo>
                    <a:pt x="649" y="8605"/>
                  </a:lnTo>
                  <a:lnTo>
                    <a:pt x="589" y="8662"/>
                  </a:lnTo>
                  <a:lnTo>
                    <a:pt x="533" y="8718"/>
                  </a:lnTo>
                  <a:lnTo>
                    <a:pt x="482" y="8770"/>
                  </a:lnTo>
                  <a:lnTo>
                    <a:pt x="438" y="8819"/>
                  </a:lnTo>
                  <a:lnTo>
                    <a:pt x="399" y="8865"/>
                  </a:lnTo>
                  <a:lnTo>
                    <a:pt x="382" y="8885"/>
                  </a:lnTo>
                  <a:lnTo>
                    <a:pt x="366" y="8905"/>
                  </a:lnTo>
                  <a:lnTo>
                    <a:pt x="352" y="8925"/>
                  </a:lnTo>
                  <a:lnTo>
                    <a:pt x="339" y="8943"/>
                  </a:lnTo>
                  <a:lnTo>
                    <a:pt x="328" y="8960"/>
                  </a:lnTo>
                  <a:lnTo>
                    <a:pt x="318" y="8977"/>
                  </a:lnTo>
                  <a:lnTo>
                    <a:pt x="311" y="8992"/>
                  </a:lnTo>
                  <a:lnTo>
                    <a:pt x="304" y="9005"/>
                  </a:lnTo>
                  <a:lnTo>
                    <a:pt x="291" y="9041"/>
                  </a:lnTo>
                  <a:lnTo>
                    <a:pt x="280" y="9078"/>
                  </a:lnTo>
                  <a:lnTo>
                    <a:pt x="272" y="9114"/>
                  </a:lnTo>
                  <a:lnTo>
                    <a:pt x="266" y="9152"/>
                  </a:lnTo>
                  <a:lnTo>
                    <a:pt x="263" y="9191"/>
                  </a:lnTo>
                  <a:lnTo>
                    <a:pt x="263" y="9229"/>
                  </a:lnTo>
                  <a:lnTo>
                    <a:pt x="265" y="9267"/>
                  </a:lnTo>
                  <a:lnTo>
                    <a:pt x="270" y="9306"/>
                  </a:lnTo>
                  <a:lnTo>
                    <a:pt x="276" y="9344"/>
                  </a:lnTo>
                  <a:lnTo>
                    <a:pt x="285" y="9383"/>
                  </a:lnTo>
                  <a:lnTo>
                    <a:pt x="297" y="9421"/>
                  </a:lnTo>
                  <a:lnTo>
                    <a:pt x="309" y="9460"/>
                  </a:lnTo>
                  <a:lnTo>
                    <a:pt x="326" y="9498"/>
                  </a:lnTo>
                  <a:lnTo>
                    <a:pt x="344" y="9537"/>
                  </a:lnTo>
                  <a:lnTo>
                    <a:pt x="363" y="9574"/>
                  </a:lnTo>
                  <a:lnTo>
                    <a:pt x="385" y="9611"/>
                  </a:lnTo>
                  <a:lnTo>
                    <a:pt x="410" y="9648"/>
                  </a:lnTo>
                  <a:lnTo>
                    <a:pt x="436" y="9684"/>
                  </a:lnTo>
                  <a:lnTo>
                    <a:pt x="464" y="9720"/>
                  </a:lnTo>
                  <a:lnTo>
                    <a:pt x="493" y="9754"/>
                  </a:lnTo>
                  <a:lnTo>
                    <a:pt x="525" y="9789"/>
                  </a:lnTo>
                  <a:lnTo>
                    <a:pt x="559" y="9822"/>
                  </a:lnTo>
                  <a:lnTo>
                    <a:pt x="593" y="9854"/>
                  </a:lnTo>
                  <a:lnTo>
                    <a:pt x="631" y="9886"/>
                  </a:lnTo>
                  <a:lnTo>
                    <a:pt x="670" y="9917"/>
                  </a:lnTo>
                  <a:lnTo>
                    <a:pt x="710" y="9946"/>
                  </a:lnTo>
                  <a:lnTo>
                    <a:pt x="752" y="9974"/>
                  </a:lnTo>
                  <a:lnTo>
                    <a:pt x="795" y="10001"/>
                  </a:lnTo>
                  <a:lnTo>
                    <a:pt x="839" y="10027"/>
                  </a:lnTo>
                  <a:lnTo>
                    <a:pt x="886" y="10050"/>
                  </a:lnTo>
                  <a:lnTo>
                    <a:pt x="934" y="10073"/>
                  </a:lnTo>
                  <a:lnTo>
                    <a:pt x="983" y="10095"/>
                  </a:lnTo>
                  <a:lnTo>
                    <a:pt x="1014" y="10108"/>
                  </a:lnTo>
                  <a:lnTo>
                    <a:pt x="1045" y="10118"/>
                  </a:lnTo>
                  <a:lnTo>
                    <a:pt x="1077" y="10129"/>
                  </a:lnTo>
                  <a:lnTo>
                    <a:pt x="1109" y="10140"/>
                  </a:lnTo>
                  <a:lnTo>
                    <a:pt x="1140" y="10148"/>
                  </a:lnTo>
                  <a:lnTo>
                    <a:pt x="1173" y="10157"/>
                  </a:lnTo>
                  <a:lnTo>
                    <a:pt x="1205" y="10165"/>
                  </a:lnTo>
                  <a:lnTo>
                    <a:pt x="1237" y="10172"/>
                  </a:lnTo>
                  <a:lnTo>
                    <a:pt x="1269" y="10178"/>
                  </a:lnTo>
                  <a:lnTo>
                    <a:pt x="1301" y="10183"/>
                  </a:lnTo>
                  <a:lnTo>
                    <a:pt x="1333" y="10188"/>
                  </a:lnTo>
                  <a:lnTo>
                    <a:pt x="1366" y="10192"/>
                  </a:lnTo>
                  <a:lnTo>
                    <a:pt x="1398" y="10195"/>
                  </a:lnTo>
                  <a:lnTo>
                    <a:pt x="1429" y="10197"/>
                  </a:lnTo>
                  <a:lnTo>
                    <a:pt x="1462" y="10198"/>
                  </a:lnTo>
                  <a:lnTo>
                    <a:pt x="1493" y="10198"/>
                  </a:lnTo>
                  <a:lnTo>
                    <a:pt x="1525" y="10198"/>
                  </a:lnTo>
                  <a:lnTo>
                    <a:pt x="1559" y="10197"/>
                  </a:lnTo>
                  <a:lnTo>
                    <a:pt x="1590" y="10194"/>
                  </a:lnTo>
                  <a:lnTo>
                    <a:pt x="1622" y="10192"/>
                  </a:lnTo>
                  <a:lnTo>
                    <a:pt x="1654" y="10187"/>
                  </a:lnTo>
                  <a:lnTo>
                    <a:pt x="1684" y="10183"/>
                  </a:lnTo>
                  <a:lnTo>
                    <a:pt x="1714" y="10176"/>
                  </a:lnTo>
                  <a:lnTo>
                    <a:pt x="1743" y="10170"/>
                  </a:lnTo>
                  <a:lnTo>
                    <a:pt x="1772" y="10164"/>
                  </a:lnTo>
                  <a:lnTo>
                    <a:pt x="1800" y="10155"/>
                  </a:lnTo>
                  <a:lnTo>
                    <a:pt x="1829" y="10146"/>
                  </a:lnTo>
                  <a:lnTo>
                    <a:pt x="1856" y="10137"/>
                  </a:lnTo>
                  <a:lnTo>
                    <a:pt x="1882" y="10126"/>
                  </a:lnTo>
                  <a:lnTo>
                    <a:pt x="1908" y="10115"/>
                  </a:lnTo>
                  <a:lnTo>
                    <a:pt x="1933" y="10103"/>
                  </a:lnTo>
                  <a:lnTo>
                    <a:pt x="1958" y="10090"/>
                  </a:lnTo>
                  <a:lnTo>
                    <a:pt x="1982" y="10077"/>
                  </a:lnTo>
                  <a:lnTo>
                    <a:pt x="2004" y="10063"/>
                  </a:lnTo>
                  <a:lnTo>
                    <a:pt x="2026" y="10048"/>
                  </a:lnTo>
                  <a:lnTo>
                    <a:pt x="2048" y="10033"/>
                  </a:lnTo>
                  <a:lnTo>
                    <a:pt x="2068" y="10017"/>
                  </a:lnTo>
                  <a:lnTo>
                    <a:pt x="2087" y="10000"/>
                  </a:lnTo>
                  <a:lnTo>
                    <a:pt x="2107" y="9983"/>
                  </a:lnTo>
                  <a:lnTo>
                    <a:pt x="2124" y="9964"/>
                  </a:lnTo>
                  <a:lnTo>
                    <a:pt x="2141" y="9945"/>
                  </a:lnTo>
                  <a:lnTo>
                    <a:pt x="2158" y="9926"/>
                  </a:lnTo>
                  <a:lnTo>
                    <a:pt x="2173" y="9906"/>
                  </a:lnTo>
                  <a:lnTo>
                    <a:pt x="2187" y="9886"/>
                  </a:lnTo>
                  <a:lnTo>
                    <a:pt x="2200" y="9864"/>
                  </a:lnTo>
                  <a:lnTo>
                    <a:pt x="2212" y="9843"/>
                  </a:lnTo>
                  <a:lnTo>
                    <a:pt x="2223" y="9820"/>
                  </a:lnTo>
                  <a:lnTo>
                    <a:pt x="2233" y="9797"/>
                  </a:lnTo>
                  <a:lnTo>
                    <a:pt x="2242" y="9775"/>
                  </a:lnTo>
                  <a:lnTo>
                    <a:pt x="2253" y="9752"/>
                  </a:lnTo>
                  <a:lnTo>
                    <a:pt x="2263" y="9726"/>
                  </a:lnTo>
                  <a:lnTo>
                    <a:pt x="2274" y="9700"/>
                  </a:lnTo>
                  <a:lnTo>
                    <a:pt x="2286" y="9672"/>
                  </a:lnTo>
                  <a:lnTo>
                    <a:pt x="2299" y="9642"/>
                  </a:lnTo>
                  <a:lnTo>
                    <a:pt x="2313" y="9612"/>
                  </a:lnTo>
                  <a:lnTo>
                    <a:pt x="2327" y="9580"/>
                  </a:lnTo>
                  <a:lnTo>
                    <a:pt x="2350" y="9528"/>
                  </a:lnTo>
                  <a:lnTo>
                    <a:pt x="2373" y="9473"/>
                  </a:lnTo>
                  <a:lnTo>
                    <a:pt x="2398" y="9416"/>
                  </a:lnTo>
                  <a:lnTo>
                    <a:pt x="2424" y="9356"/>
                  </a:lnTo>
                  <a:lnTo>
                    <a:pt x="2451" y="9293"/>
                  </a:lnTo>
                  <a:lnTo>
                    <a:pt x="2478" y="9230"/>
                  </a:lnTo>
                  <a:lnTo>
                    <a:pt x="2506" y="9163"/>
                  </a:lnTo>
                  <a:lnTo>
                    <a:pt x="2534" y="9095"/>
                  </a:lnTo>
                  <a:lnTo>
                    <a:pt x="2544" y="9071"/>
                  </a:lnTo>
                  <a:lnTo>
                    <a:pt x="2555" y="9049"/>
                  </a:lnTo>
                  <a:lnTo>
                    <a:pt x="2566" y="9026"/>
                  </a:lnTo>
                  <a:lnTo>
                    <a:pt x="2578" y="9004"/>
                  </a:lnTo>
                  <a:lnTo>
                    <a:pt x="2590" y="8983"/>
                  </a:lnTo>
                  <a:lnTo>
                    <a:pt x="2603" y="8961"/>
                  </a:lnTo>
                  <a:lnTo>
                    <a:pt x="2617" y="8942"/>
                  </a:lnTo>
                  <a:lnTo>
                    <a:pt x="2631" y="8923"/>
                  </a:lnTo>
                  <a:lnTo>
                    <a:pt x="2645" y="8904"/>
                  </a:lnTo>
                  <a:lnTo>
                    <a:pt x="2660" y="8886"/>
                  </a:lnTo>
                  <a:lnTo>
                    <a:pt x="2677" y="8869"/>
                  </a:lnTo>
                  <a:lnTo>
                    <a:pt x="2693" y="8853"/>
                  </a:lnTo>
                  <a:lnTo>
                    <a:pt x="2709" y="8837"/>
                  </a:lnTo>
                  <a:lnTo>
                    <a:pt x="2726" y="8821"/>
                  </a:lnTo>
                  <a:lnTo>
                    <a:pt x="2743" y="8807"/>
                  </a:lnTo>
                  <a:lnTo>
                    <a:pt x="2762" y="8793"/>
                  </a:lnTo>
                  <a:lnTo>
                    <a:pt x="2779" y="8781"/>
                  </a:lnTo>
                  <a:lnTo>
                    <a:pt x="2798" y="8769"/>
                  </a:lnTo>
                  <a:lnTo>
                    <a:pt x="2817" y="8758"/>
                  </a:lnTo>
                  <a:lnTo>
                    <a:pt x="2836" y="8747"/>
                  </a:lnTo>
                  <a:lnTo>
                    <a:pt x="2857" y="8737"/>
                  </a:lnTo>
                  <a:lnTo>
                    <a:pt x="2877" y="8728"/>
                  </a:lnTo>
                  <a:lnTo>
                    <a:pt x="2898" y="8720"/>
                  </a:lnTo>
                  <a:lnTo>
                    <a:pt x="2918" y="8713"/>
                  </a:lnTo>
                  <a:lnTo>
                    <a:pt x="2939" y="8706"/>
                  </a:lnTo>
                  <a:lnTo>
                    <a:pt x="2960" y="8701"/>
                  </a:lnTo>
                  <a:lnTo>
                    <a:pt x="2982" y="8695"/>
                  </a:lnTo>
                  <a:lnTo>
                    <a:pt x="3005" y="8692"/>
                  </a:lnTo>
                  <a:lnTo>
                    <a:pt x="3026" y="8689"/>
                  </a:lnTo>
                  <a:lnTo>
                    <a:pt x="3049" y="8687"/>
                  </a:lnTo>
                  <a:lnTo>
                    <a:pt x="3071" y="8686"/>
                  </a:lnTo>
                  <a:lnTo>
                    <a:pt x="3095" y="8685"/>
                  </a:lnTo>
                  <a:lnTo>
                    <a:pt x="3118" y="8686"/>
                  </a:lnTo>
                  <a:lnTo>
                    <a:pt x="3140" y="8687"/>
                  </a:lnTo>
                  <a:lnTo>
                    <a:pt x="3163" y="8689"/>
                  </a:lnTo>
                  <a:lnTo>
                    <a:pt x="3186" y="8691"/>
                  </a:lnTo>
                  <a:lnTo>
                    <a:pt x="3208" y="8695"/>
                  </a:lnTo>
                  <a:lnTo>
                    <a:pt x="3231" y="8700"/>
                  </a:lnTo>
                  <a:lnTo>
                    <a:pt x="3254" y="8705"/>
                  </a:lnTo>
                  <a:lnTo>
                    <a:pt x="3276" y="8712"/>
                  </a:lnTo>
                  <a:lnTo>
                    <a:pt x="3300" y="8718"/>
                  </a:lnTo>
                  <a:lnTo>
                    <a:pt x="3323" y="8726"/>
                  </a:lnTo>
                  <a:lnTo>
                    <a:pt x="3345" y="8734"/>
                  </a:lnTo>
                  <a:lnTo>
                    <a:pt x="3368" y="8744"/>
                  </a:lnTo>
                  <a:lnTo>
                    <a:pt x="3391" y="8754"/>
                  </a:lnTo>
                  <a:lnTo>
                    <a:pt x="3413" y="8764"/>
                  </a:lnTo>
                  <a:lnTo>
                    <a:pt x="3435" y="8776"/>
                  </a:lnTo>
                  <a:lnTo>
                    <a:pt x="3458" y="8789"/>
                  </a:lnTo>
                  <a:lnTo>
                    <a:pt x="3480" y="8802"/>
                  </a:lnTo>
                  <a:lnTo>
                    <a:pt x="3503" y="8816"/>
                  </a:lnTo>
                  <a:lnTo>
                    <a:pt x="3525" y="8831"/>
                  </a:lnTo>
                  <a:lnTo>
                    <a:pt x="3547" y="8846"/>
                  </a:lnTo>
                  <a:lnTo>
                    <a:pt x="3569" y="8862"/>
                  </a:lnTo>
                  <a:lnTo>
                    <a:pt x="3590" y="8880"/>
                  </a:lnTo>
                  <a:lnTo>
                    <a:pt x="3612" y="8897"/>
                  </a:lnTo>
                  <a:lnTo>
                    <a:pt x="3633" y="8915"/>
                  </a:lnTo>
                  <a:lnTo>
                    <a:pt x="3655" y="8935"/>
                  </a:lnTo>
                  <a:lnTo>
                    <a:pt x="3677" y="8954"/>
                  </a:lnTo>
                  <a:lnTo>
                    <a:pt x="3697" y="8976"/>
                  </a:lnTo>
                  <a:lnTo>
                    <a:pt x="3719" y="8996"/>
                  </a:lnTo>
                  <a:lnTo>
                    <a:pt x="3739" y="9019"/>
                  </a:lnTo>
                  <a:lnTo>
                    <a:pt x="3760" y="9041"/>
                  </a:lnTo>
                  <a:lnTo>
                    <a:pt x="3780" y="9064"/>
                  </a:lnTo>
                  <a:lnTo>
                    <a:pt x="3800" y="9089"/>
                  </a:lnTo>
                  <a:lnTo>
                    <a:pt x="3885" y="9193"/>
                  </a:lnTo>
                  <a:lnTo>
                    <a:pt x="3969" y="9298"/>
                  </a:lnTo>
                  <a:lnTo>
                    <a:pt x="4052" y="9403"/>
                  </a:lnTo>
                  <a:lnTo>
                    <a:pt x="4134" y="9510"/>
                  </a:lnTo>
                  <a:lnTo>
                    <a:pt x="4216" y="9617"/>
                  </a:lnTo>
                  <a:lnTo>
                    <a:pt x="4296" y="9725"/>
                  </a:lnTo>
                  <a:lnTo>
                    <a:pt x="4376" y="9834"/>
                  </a:lnTo>
                  <a:lnTo>
                    <a:pt x="4455" y="9944"/>
                  </a:lnTo>
                  <a:lnTo>
                    <a:pt x="4532" y="10054"/>
                  </a:lnTo>
                  <a:lnTo>
                    <a:pt x="4609" y="10165"/>
                  </a:lnTo>
                  <a:lnTo>
                    <a:pt x="4684" y="10276"/>
                  </a:lnTo>
                  <a:lnTo>
                    <a:pt x="4760" y="10388"/>
                  </a:lnTo>
                  <a:lnTo>
                    <a:pt x="4833" y="10501"/>
                  </a:lnTo>
                  <a:lnTo>
                    <a:pt x="4907" y="10613"/>
                  </a:lnTo>
                  <a:lnTo>
                    <a:pt x="4978" y="10727"/>
                  </a:lnTo>
                  <a:lnTo>
                    <a:pt x="5049" y="10841"/>
                  </a:lnTo>
                  <a:lnTo>
                    <a:pt x="5628" y="11740"/>
                  </a:lnTo>
                  <a:lnTo>
                    <a:pt x="5783" y="11592"/>
                  </a:lnTo>
                  <a:lnTo>
                    <a:pt x="5933" y="11439"/>
                  </a:lnTo>
                  <a:lnTo>
                    <a:pt x="6079" y="11282"/>
                  </a:lnTo>
                  <a:lnTo>
                    <a:pt x="6222" y="11121"/>
                  </a:lnTo>
                  <a:lnTo>
                    <a:pt x="6361" y="10957"/>
                  </a:lnTo>
                  <a:lnTo>
                    <a:pt x="6496" y="10790"/>
                  </a:lnTo>
                  <a:lnTo>
                    <a:pt x="6626" y="10620"/>
                  </a:lnTo>
                  <a:lnTo>
                    <a:pt x="6753" y="10446"/>
                  </a:lnTo>
                  <a:lnTo>
                    <a:pt x="6876" y="10269"/>
                  </a:lnTo>
                  <a:lnTo>
                    <a:pt x="6993" y="10089"/>
                  </a:lnTo>
                  <a:lnTo>
                    <a:pt x="7106" y="9905"/>
                  </a:lnTo>
                  <a:lnTo>
                    <a:pt x="7215" y="9719"/>
                  </a:lnTo>
                  <a:lnTo>
                    <a:pt x="7320" y="9530"/>
                  </a:lnTo>
                  <a:lnTo>
                    <a:pt x="7419" y="9337"/>
                  </a:lnTo>
                  <a:lnTo>
                    <a:pt x="7514" y="9142"/>
                  </a:lnTo>
                  <a:lnTo>
                    <a:pt x="7605" y="8945"/>
                  </a:lnTo>
                  <a:lnTo>
                    <a:pt x="7690" y="8745"/>
                  </a:lnTo>
                  <a:lnTo>
                    <a:pt x="7770" y="8542"/>
                  </a:lnTo>
                  <a:lnTo>
                    <a:pt x="7845" y="8337"/>
                  </a:lnTo>
                  <a:lnTo>
                    <a:pt x="7916" y="8129"/>
                  </a:lnTo>
                  <a:lnTo>
                    <a:pt x="7980" y="7919"/>
                  </a:lnTo>
                  <a:lnTo>
                    <a:pt x="8040" y="7707"/>
                  </a:lnTo>
                  <a:lnTo>
                    <a:pt x="8095" y="7492"/>
                  </a:lnTo>
                  <a:lnTo>
                    <a:pt x="8143" y="7276"/>
                  </a:lnTo>
                  <a:lnTo>
                    <a:pt x="8187" y="7057"/>
                  </a:lnTo>
                  <a:lnTo>
                    <a:pt x="8225" y="6836"/>
                  </a:lnTo>
                  <a:lnTo>
                    <a:pt x="8258" y="6614"/>
                  </a:lnTo>
                  <a:lnTo>
                    <a:pt x="8285" y="6390"/>
                  </a:lnTo>
                  <a:lnTo>
                    <a:pt x="8305" y="6164"/>
                  </a:lnTo>
                  <a:lnTo>
                    <a:pt x="8320" y="5937"/>
                  </a:lnTo>
                  <a:lnTo>
                    <a:pt x="8329" y="5708"/>
                  </a:lnTo>
                  <a:lnTo>
                    <a:pt x="8332" y="5477"/>
                  </a:lnTo>
                  <a:lnTo>
                    <a:pt x="8330" y="5282"/>
                  </a:lnTo>
                  <a:lnTo>
                    <a:pt x="8323" y="5089"/>
                  </a:lnTo>
                  <a:lnTo>
                    <a:pt x="8313" y="4896"/>
                  </a:lnTo>
                  <a:lnTo>
                    <a:pt x="8297" y="4706"/>
                  </a:lnTo>
                  <a:lnTo>
                    <a:pt x="8279" y="4515"/>
                  </a:lnTo>
                  <a:lnTo>
                    <a:pt x="8255" y="4327"/>
                  </a:lnTo>
                  <a:lnTo>
                    <a:pt x="8228" y="4139"/>
                  </a:lnTo>
                  <a:lnTo>
                    <a:pt x="8197" y="3953"/>
                  </a:lnTo>
                  <a:lnTo>
                    <a:pt x="8163" y="3768"/>
                  </a:lnTo>
                  <a:lnTo>
                    <a:pt x="8123" y="3584"/>
                  </a:lnTo>
                  <a:lnTo>
                    <a:pt x="8081" y="3402"/>
                  </a:lnTo>
                  <a:lnTo>
                    <a:pt x="8033" y="3223"/>
                  </a:lnTo>
                  <a:lnTo>
                    <a:pt x="7982" y="3044"/>
                  </a:lnTo>
                  <a:lnTo>
                    <a:pt x="7929" y="2866"/>
                  </a:lnTo>
                  <a:lnTo>
                    <a:pt x="7870" y="2690"/>
                  </a:lnTo>
                  <a:lnTo>
                    <a:pt x="7809" y="2516"/>
                  </a:lnTo>
                  <a:lnTo>
                    <a:pt x="7744" y="2344"/>
                  </a:lnTo>
                  <a:lnTo>
                    <a:pt x="7675" y="2173"/>
                  </a:lnTo>
                  <a:lnTo>
                    <a:pt x="7603" y="2005"/>
                  </a:lnTo>
                  <a:lnTo>
                    <a:pt x="7527" y="1838"/>
                  </a:lnTo>
                  <a:lnTo>
                    <a:pt x="7447" y="1674"/>
                  </a:lnTo>
                  <a:lnTo>
                    <a:pt x="7365" y="1511"/>
                  </a:lnTo>
                  <a:lnTo>
                    <a:pt x="7279" y="1349"/>
                  </a:lnTo>
                  <a:lnTo>
                    <a:pt x="7191" y="1191"/>
                  </a:lnTo>
                  <a:lnTo>
                    <a:pt x="7098" y="1034"/>
                  </a:lnTo>
                  <a:lnTo>
                    <a:pt x="7002" y="880"/>
                  </a:lnTo>
                  <a:lnTo>
                    <a:pt x="6904" y="727"/>
                  </a:lnTo>
                  <a:lnTo>
                    <a:pt x="6801" y="577"/>
                  </a:lnTo>
                  <a:lnTo>
                    <a:pt x="6696" y="429"/>
                  </a:lnTo>
                  <a:lnTo>
                    <a:pt x="6589" y="283"/>
                  </a:lnTo>
                  <a:lnTo>
                    <a:pt x="6477" y="140"/>
                  </a:lnTo>
                  <a:lnTo>
                    <a:pt x="6364" y="0"/>
                  </a:lnTo>
                  <a:lnTo>
                    <a:pt x="4983" y="822"/>
                  </a:lnTo>
                  <a:lnTo>
                    <a:pt x="4871" y="891"/>
                  </a:lnTo>
                  <a:lnTo>
                    <a:pt x="4760" y="961"/>
                  </a:lnTo>
                  <a:lnTo>
                    <a:pt x="4649" y="1033"/>
                  </a:lnTo>
                  <a:lnTo>
                    <a:pt x="4539" y="1105"/>
                  </a:lnTo>
                  <a:lnTo>
                    <a:pt x="4430" y="1177"/>
                  </a:lnTo>
                  <a:lnTo>
                    <a:pt x="4321" y="1251"/>
                  </a:lnTo>
                  <a:lnTo>
                    <a:pt x="4212" y="1326"/>
                  </a:lnTo>
                  <a:lnTo>
                    <a:pt x="4105" y="1402"/>
                  </a:lnTo>
                  <a:lnTo>
                    <a:pt x="3998" y="1479"/>
                  </a:lnTo>
                  <a:lnTo>
                    <a:pt x="3892" y="1555"/>
                  </a:lnTo>
                  <a:lnTo>
                    <a:pt x="3788" y="1634"/>
                  </a:lnTo>
                  <a:lnTo>
                    <a:pt x="3683" y="1712"/>
                  </a:lnTo>
                  <a:lnTo>
                    <a:pt x="3580" y="1792"/>
                  </a:lnTo>
                  <a:lnTo>
                    <a:pt x="3477" y="1872"/>
                  </a:lnTo>
                  <a:lnTo>
                    <a:pt x="3376" y="1954"/>
                  </a:lnTo>
                  <a:lnTo>
                    <a:pt x="3275" y="20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193" name="Gruppieren 1074">
              <a:extLst>
                <a:ext uri="{FF2B5EF4-FFF2-40B4-BE49-F238E27FC236}">
                  <a16:creationId xmlns:a16="http://schemas.microsoft.com/office/drawing/2014/main" id="{C3A7EE5F-5242-49FF-BA87-6DAF0711A52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263978" y="3682346"/>
              <a:ext cx="280583" cy="365760"/>
              <a:chOff x="3094038" y="4438650"/>
              <a:chExt cx="266700" cy="347663"/>
            </a:xfrm>
            <a:solidFill>
              <a:schemeClr val="bg1"/>
            </a:solidFill>
          </p:grpSpPr>
          <p:sp>
            <p:nvSpPr>
              <p:cNvPr id="194" name="Freeform 452">
                <a:extLst>
                  <a:ext uri="{FF2B5EF4-FFF2-40B4-BE49-F238E27FC236}">
                    <a16:creationId xmlns:a16="http://schemas.microsoft.com/office/drawing/2014/main" id="{FF80B20D-5153-47B6-B754-D3743CBC24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94038" y="4438650"/>
                <a:ext cx="266700" cy="347663"/>
              </a:xfrm>
              <a:custGeom>
                <a:avLst/>
                <a:gdLst>
                  <a:gd name="T0" fmla="*/ 168 w 168"/>
                  <a:gd name="T1" fmla="*/ 219 h 219"/>
                  <a:gd name="T2" fmla="*/ 0 w 168"/>
                  <a:gd name="T3" fmla="*/ 219 h 219"/>
                  <a:gd name="T4" fmla="*/ 0 w 168"/>
                  <a:gd name="T5" fmla="*/ 0 h 219"/>
                  <a:gd name="T6" fmla="*/ 168 w 168"/>
                  <a:gd name="T7" fmla="*/ 0 h 219"/>
                  <a:gd name="T8" fmla="*/ 168 w 168"/>
                  <a:gd name="T9" fmla="*/ 219 h 219"/>
                  <a:gd name="T10" fmla="*/ 7 w 168"/>
                  <a:gd name="T11" fmla="*/ 212 h 219"/>
                  <a:gd name="T12" fmla="*/ 160 w 168"/>
                  <a:gd name="T13" fmla="*/ 212 h 219"/>
                  <a:gd name="T14" fmla="*/ 160 w 168"/>
                  <a:gd name="T15" fmla="*/ 7 h 219"/>
                  <a:gd name="T16" fmla="*/ 7 w 168"/>
                  <a:gd name="T17" fmla="*/ 7 h 219"/>
                  <a:gd name="T18" fmla="*/ 7 w 168"/>
                  <a:gd name="T19" fmla="*/ 212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8" h="219">
                    <a:moveTo>
                      <a:pt x="168" y="219"/>
                    </a:moveTo>
                    <a:lnTo>
                      <a:pt x="0" y="219"/>
                    </a:lnTo>
                    <a:lnTo>
                      <a:pt x="0" y="0"/>
                    </a:lnTo>
                    <a:lnTo>
                      <a:pt x="168" y="0"/>
                    </a:lnTo>
                    <a:lnTo>
                      <a:pt x="168" y="219"/>
                    </a:lnTo>
                    <a:close/>
                    <a:moveTo>
                      <a:pt x="7" y="212"/>
                    </a:moveTo>
                    <a:lnTo>
                      <a:pt x="160" y="212"/>
                    </a:lnTo>
                    <a:lnTo>
                      <a:pt x="160" y="7"/>
                    </a:lnTo>
                    <a:lnTo>
                      <a:pt x="7" y="7"/>
                    </a:lnTo>
                    <a:lnTo>
                      <a:pt x="7" y="2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453">
                <a:extLst>
                  <a:ext uri="{FF2B5EF4-FFF2-40B4-BE49-F238E27FC236}">
                    <a16:creationId xmlns:a16="http://schemas.microsoft.com/office/drawing/2014/main" id="{B6AA5644-3273-4E3E-9ED6-D824BF794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0075" y="4600575"/>
                <a:ext cx="173038" cy="12700"/>
              </a:xfrm>
              <a:custGeom>
                <a:avLst/>
                <a:gdLst>
                  <a:gd name="T0" fmla="*/ 116 w 120"/>
                  <a:gd name="T1" fmla="*/ 8 h 8"/>
                  <a:gd name="T2" fmla="*/ 4 w 120"/>
                  <a:gd name="T3" fmla="*/ 8 h 8"/>
                  <a:gd name="T4" fmla="*/ 0 w 120"/>
                  <a:gd name="T5" fmla="*/ 4 h 8"/>
                  <a:gd name="T6" fmla="*/ 4 w 120"/>
                  <a:gd name="T7" fmla="*/ 0 h 8"/>
                  <a:gd name="T8" fmla="*/ 116 w 120"/>
                  <a:gd name="T9" fmla="*/ 0 h 8"/>
                  <a:gd name="T10" fmla="*/ 120 w 120"/>
                  <a:gd name="T11" fmla="*/ 4 h 8"/>
                  <a:gd name="T12" fmla="*/ 116 w 120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8">
                    <a:moveTo>
                      <a:pt x="116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118" y="0"/>
                      <a:pt x="120" y="2"/>
                      <a:pt x="120" y="4"/>
                    </a:cubicBezTo>
                    <a:cubicBezTo>
                      <a:pt x="120" y="6"/>
                      <a:pt x="118" y="8"/>
                      <a:pt x="1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454">
                <a:extLst>
                  <a:ext uri="{FF2B5EF4-FFF2-40B4-BE49-F238E27FC236}">
                    <a16:creationId xmlns:a16="http://schemas.microsoft.com/office/drawing/2014/main" id="{B8751189-0AF9-49E3-8613-66D4989985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0075" y="4560888"/>
                <a:ext cx="173038" cy="11113"/>
              </a:xfrm>
              <a:custGeom>
                <a:avLst/>
                <a:gdLst>
                  <a:gd name="T0" fmla="*/ 116 w 120"/>
                  <a:gd name="T1" fmla="*/ 8 h 8"/>
                  <a:gd name="T2" fmla="*/ 4 w 120"/>
                  <a:gd name="T3" fmla="*/ 8 h 8"/>
                  <a:gd name="T4" fmla="*/ 0 w 120"/>
                  <a:gd name="T5" fmla="*/ 4 h 8"/>
                  <a:gd name="T6" fmla="*/ 4 w 120"/>
                  <a:gd name="T7" fmla="*/ 0 h 8"/>
                  <a:gd name="T8" fmla="*/ 116 w 120"/>
                  <a:gd name="T9" fmla="*/ 0 h 8"/>
                  <a:gd name="T10" fmla="*/ 120 w 120"/>
                  <a:gd name="T11" fmla="*/ 4 h 8"/>
                  <a:gd name="T12" fmla="*/ 116 w 120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8">
                    <a:moveTo>
                      <a:pt x="116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118" y="0"/>
                      <a:pt x="120" y="2"/>
                      <a:pt x="120" y="4"/>
                    </a:cubicBezTo>
                    <a:cubicBezTo>
                      <a:pt x="120" y="6"/>
                      <a:pt x="118" y="8"/>
                      <a:pt x="1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455">
                <a:extLst>
                  <a:ext uri="{FF2B5EF4-FFF2-40B4-BE49-F238E27FC236}">
                    <a16:creationId xmlns:a16="http://schemas.microsoft.com/office/drawing/2014/main" id="{36F96396-9587-4687-918B-8A4BDC550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0075" y="4519613"/>
                <a:ext cx="173038" cy="12700"/>
              </a:xfrm>
              <a:custGeom>
                <a:avLst/>
                <a:gdLst>
                  <a:gd name="T0" fmla="*/ 116 w 120"/>
                  <a:gd name="T1" fmla="*/ 8 h 8"/>
                  <a:gd name="T2" fmla="*/ 4 w 120"/>
                  <a:gd name="T3" fmla="*/ 8 h 8"/>
                  <a:gd name="T4" fmla="*/ 0 w 120"/>
                  <a:gd name="T5" fmla="*/ 4 h 8"/>
                  <a:gd name="T6" fmla="*/ 4 w 120"/>
                  <a:gd name="T7" fmla="*/ 0 h 8"/>
                  <a:gd name="T8" fmla="*/ 116 w 120"/>
                  <a:gd name="T9" fmla="*/ 0 h 8"/>
                  <a:gd name="T10" fmla="*/ 120 w 120"/>
                  <a:gd name="T11" fmla="*/ 4 h 8"/>
                  <a:gd name="T12" fmla="*/ 116 w 120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8">
                    <a:moveTo>
                      <a:pt x="116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118" y="0"/>
                      <a:pt x="120" y="2"/>
                      <a:pt x="120" y="4"/>
                    </a:cubicBezTo>
                    <a:cubicBezTo>
                      <a:pt x="120" y="6"/>
                      <a:pt x="118" y="8"/>
                      <a:pt x="1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456">
                <a:extLst>
                  <a:ext uri="{FF2B5EF4-FFF2-40B4-BE49-F238E27FC236}">
                    <a16:creationId xmlns:a16="http://schemas.microsoft.com/office/drawing/2014/main" id="{BFF69A90-1EE1-42AD-B19B-C9C73AB1FC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2463" y="4479925"/>
                <a:ext cx="69850" cy="11113"/>
              </a:xfrm>
              <a:custGeom>
                <a:avLst/>
                <a:gdLst>
                  <a:gd name="T0" fmla="*/ 44 w 48"/>
                  <a:gd name="T1" fmla="*/ 8 h 8"/>
                  <a:gd name="T2" fmla="*/ 4 w 48"/>
                  <a:gd name="T3" fmla="*/ 8 h 8"/>
                  <a:gd name="T4" fmla="*/ 0 w 48"/>
                  <a:gd name="T5" fmla="*/ 4 h 8"/>
                  <a:gd name="T6" fmla="*/ 4 w 48"/>
                  <a:gd name="T7" fmla="*/ 0 h 8"/>
                  <a:gd name="T8" fmla="*/ 44 w 48"/>
                  <a:gd name="T9" fmla="*/ 0 h 8"/>
                  <a:gd name="T10" fmla="*/ 48 w 48"/>
                  <a:gd name="T11" fmla="*/ 4 h 8"/>
                  <a:gd name="T12" fmla="*/ 44 w 48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8">
                    <a:moveTo>
                      <a:pt x="4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6"/>
                      <a:pt x="46" y="8"/>
                      <a:pt x="4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457">
                <a:extLst>
                  <a:ext uri="{FF2B5EF4-FFF2-40B4-BE49-F238E27FC236}">
                    <a16:creationId xmlns:a16="http://schemas.microsoft.com/office/drawing/2014/main" id="{2A8C79A8-9406-4AB8-A458-C7A9C0F481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40075" y="4641850"/>
                <a:ext cx="173038" cy="98425"/>
              </a:xfrm>
              <a:custGeom>
                <a:avLst/>
                <a:gdLst>
                  <a:gd name="T0" fmla="*/ 109 w 109"/>
                  <a:gd name="T1" fmla="*/ 62 h 62"/>
                  <a:gd name="T2" fmla="*/ 0 w 109"/>
                  <a:gd name="T3" fmla="*/ 62 h 62"/>
                  <a:gd name="T4" fmla="*/ 0 w 109"/>
                  <a:gd name="T5" fmla="*/ 0 h 62"/>
                  <a:gd name="T6" fmla="*/ 109 w 109"/>
                  <a:gd name="T7" fmla="*/ 0 h 62"/>
                  <a:gd name="T8" fmla="*/ 109 w 109"/>
                  <a:gd name="T9" fmla="*/ 62 h 62"/>
                  <a:gd name="T10" fmla="*/ 7 w 109"/>
                  <a:gd name="T11" fmla="*/ 55 h 62"/>
                  <a:gd name="T12" fmla="*/ 102 w 109"/>
                  <a:gd name="T13" fmla="*/ 55 h 62"/>
                  <a:gd name="T14" fmla="*/ 102 w 109"/>
                  <a:gd name="T15" fmla="*/ 7 h 62"/>
                  <a:gd name="T16" fmla="*/ 7 w 109"/>
                  <a:gd name="T17" fmla="*/ 7 h 62"/>
                  <a:gd name="T18" fmla="*/ 7 w 109"/>
                  <a:gd name="T19" fmla="*/ 5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62">
                    <a:moveTo>
                      <a:pt x="109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109" y="62"/>
                    </a:lnTo>
                    <a:close/>
                    <a:moveTo>
                      <a:pt x="7" y="55"/>
                    </a:moveTo>
                    <a:lnTo>
                      <a:pt x="102" y="55"/>
                    </a:lnTo>
                    <a:lnTo>
                      <a:pt x="102" y="7"/>
                    </a:lnTo>
                    <a:lnTo>
                      <a:pt x="7" y="7"/>
                    </a:lnTo>
                    <a:lnTo>
                      <a:pt x="7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25" name="Elbow Connector 23">
            <a:extLst>
              <a:ext uri="{FF2B5EF4-FFF2-40B4-BE49-F238E27FC236}">
                <a16:creationId xmlns:a16="http://schemas.microsoft.com/office/drawing/2014/main" id="{461B55F1-002C-48BF-A2C2-2B59FD59741A}"/>
              </a:ext>
            </a:extLst>
          </p:cNvPr>
          <p:cNvCxnSpPr>
            <a:cxnSpLocks/>
            <a:stCxn id="40" idx="30"/>
          </p:cNvCxnSpPr>
          <p:nvPr/>
        </p:nvCxnSpPr>
        <p:spPr>
          <a:xfrm flipV="1">
            <a:off x="5630763" y="2843953"/>
            <a:ext cx="3942428" cy="628340"/>
          </a:xfrm>
          <a:prstGeom prst="bentConnector3">
            <a:avLst>
              <a:gd name="adj1" fmla="val 74482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Elbow Connector 23">
            <a:extLst>
              <a:ext uri="{FF2B5EF4-FFF2-40B4-BE49-F238E27FC236}">
                <a16:creationId xmlns:a16="http://schemas.microsoft.com/office/drawing/2014/main" id="{946A9973-5383-4FEC-A327-5BFBFF16EB18}"/>
              </a:ext>
            </a:extLst>
          </p:cNvPr>
          <p:cNvCxnSpPr>
            <a:cxnSpLocks/>
          </p:cNvCxnSpPr>
          <p:nvPr/>
        </p:nvCxnSpPr>
        <p:spPr>
          <a:xfrm flipV="1">
            <a:off x="7293816" y="1911139"/>
            <a:ext cx="2370847" cy="771743"/>
          </a:xfrm>
          <a:prstGeom prst="bentConnector3">
            <a:avLst>
              <a:gd name="adj1" fmla="val 42929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2" name="Elbow Connector 23">
            <a:extLst>
              <a:ext uri="{FF2B5EF4-FFF2-40B4-BE49-F238E27FC236}">
                <a16:creationId xmlns:a16="http://schemas.microsoft.com/office/drawing/2014/main" id="{FFC73C6D-4456-4769-A4D6-68E0B4E8CE94}"/>
              </a:ext>
            </a:extLst>
          </p:cNvPr>
          <p:cNvCxnSpPr>
            <a:cxnSpLocks/>
          </p:cNvCxnSpPr>
          <p:nvPr/>
        </p:nvCxnSpPr>
        <p:spPr>
          <a:xfrm>
            <a:off x="7956983" y="3896696"/>
            <a:ext cx="1616208" cy="460394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3" name="Elbow Connector 23">
            <a:extLst>
              <a:ext uri="{FF2B5EF4-FFF2-40B4-BE49-F238E27FC236}">
                <a16:creationId xmlns:a16="http://schemas.microsoft.com/office/drawing/2014/main" id="{20BC4170-02B9-41C6-AF60-ABF39AF07E04}"/>
              </a:ext>
            </a:extLst>
          </p:cNvPr>
          <p:cNvCxnSpPr>
            <a:cxnSpLocks/>
            <a:stCxn id="42" idx="13"/>
          </p:cNvCxnSpPr>
          <p:nvPr/>
        </p:nvCxnSpPr>
        <p:spPr>
          <a:xfrm>
            <a:off x="6085129" y="4617038"/>
            <a:ext cx="3579534" cy="672864"/>
          </a:xfrm>
          <a:prstGeom prst="bentConnector3">
            <a:avLst>
              <a:gd name="adj1" fmla="val 6170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80500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4EF499-D087-4A7C-A160-ECBD4E7F1AD7}"/>
              </a:ext>
            </a:extLst>
          </p:cNvPr>
          <p:cNvSpPr/>
          <p:nvPr/>
        </p:nvSpPr>
        <p:spPr>
          <a:xfrm>
            <a:off x="800099" y="2526786"/>
            <a:ext cx="5524501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</a:t>
            </a: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498310-7F42-4DAC-B6DA-4DDE66B6138B}"/>
              </a:ext>
            </a:extLst>
          </p:cNvPr>
          <p:cNvSpPr txBox="1"/>
          <p:nvPr/>
        </p:nvSpPr>
        <p:spPr>
          <a:xfrm>
            <a:off x="790501" y="1290606"/>
            <a:ext cx="4250238" cy="588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Introduction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E011DC-E419-4C87-919F-ACBFCB96C101}"/>
              </a:ext>
            </a:extLst>
          </p:cNvPr>
          <p:cNvSpPr txBox="1"/>
          <p:nvPr/>
        </p:nvSpPr>
        <p:spPr>
          <a:xfrm rot="10800000" flipV="1">
            <a:off x="11160369" y="6293613"/>
            <a:ext cx="81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2400" b="1" i="0" smtClean="0">
                <a:solidFill>
                  <a:schemeClr val="bg1"/>
                </a:solidFill>
                <a:latin typeface="Barlow Light" panose="000004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pPr algn="ctr"/>
              <a:t>3</a:t>
            </a:fld>
            <a:endParaRPr lang="id-ID" sz="4800" b="1" i="0" dirty="0">
              <a:solidFill>
                <a:schemeClr val="bg1"/>
              </a:solidFill>
              <a:latin typeface="Barlow Light" panose="00000400000000000000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53A304C-0660-4646-A326-82A93C218630}"/>
              </a:ext>
            </a:extLst>
          </p:cNvPr>
          <p:cNvGrpSpPr/>
          <p:nvPr/>
        </p:nvGrpSpPr>
        <p:grpSpPr>
          <a:xfrm>
            <a:off x="497568" y="3623082"/>
            <a:ext cx="7456261" cy="1012465"/>
            <a:chOff x="497568" y="3623082"/>
            <a:chExt cx="7456261" cy="101246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BF8129E-D3C3-42BD-B800-2C7FD44E5596}"/>
                </a:ext>
              </a:extLst>
            </p:cNvPr>
            <p:cNvSpPr/>
            <p:nvPr/>
          </p:nvSpPr>
          <p:spPr>
            <a:xfrm>
              <a:off x="497568" y="3623082"/>
              <a:ext cx="7456261" cy="1012465"/>
            </a:xfrm>
            <a:prstGeom prst="rect">
              <a:avLst/>
            </a:prstGeom>
            <a:gradFill>
              <a:gsLst>
                <a:gs pos="0">
                  <a:schemeClr val="accent5">
                    <a:lumMod val="40000"/>
                    <a:lumOff val="60000"/>
                  </a:schemeClr>
                </a:gs>
                <a:gs pos="93000">
                  <a:schemeClr val="accent6">
                    <a:lumMod val="60000"/>
                    <a:lumOff val="40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7BE769-5AA8-41D5-B81C-C10BD4F0421C}"/>
                </a:ext>
              </a:extLst>
            </p:cNvPr>
            <p:cNvSpPr/>
            <p:nvPr/>
          </p:nvSpPr>
          <p:spPr>
            <a:xfrm>
              <a:off x="498514" y="3623082"/>
              <a:ext cx="86023" cy="101246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2C0530B-0256-47AE-823F-F4C5750C32A5}"/>
                </a:ext>
              </a:extLst>
            </p:cNvPr>
            <p:cNvSpPr/>
            <p:nvPr/>
          </p:nvSpPr>
          <p:spPr>
            <a:xfrm>
              <a:off x="1011019" y="3836606"/>
              <a:ext cx="6429359" cy="592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i="1" dirty="0">
                  <a:solidFill>
                    <a:schemeClr val="bg1"/>
                  </a:solidFill>
                  <a:cs typeface="Segoe UI Semibold" panose="020B0702040204020203" pitchFamily="34" charset="0"/>
                </a:rPr>
                <a:t>A wonderful serenity has taken possession of my entire soul, like these sweet mornings of spring which I enjoy with my whole heart. I am alone, and feel</a:t>
              </a:r>
              <a:endParaRPr lang="id-ID" sz="1400" i="1" dirty="0">
                <a:solidFill>
                  <a:schemeClr val="bg1"/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69155C0-8237-49E2-80BF-69B93B79A960}"/>
              </a:ext>
            </a:extLst>
          </p:cNvPr>
          <p:cNvSpPr/>
          <p:nvPr/>
        </p:nvSpPr>
        <p:spPr>
          <a:xfrm>
            <a:off x="800099" y="4995295"/>
            <a:ext cx="5524501" cy="5207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</a:t>
            </a:r>
            <a:endParaRPr lang="id-ID" sz="1200" dirty="0">
              <a:solidFill>
                <a:schemeClr val="tx1">
                  <a:lumMod val="50000"/>
                  <a:lumOff val="50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FB6EF44-3F4D-4880-B35F-C35B5C7A7B6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8921125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1C58F42-52D5-4C32-AD2E-956E4CFFA50D}"/>
              </a:ext>
            </a:extLst>
          </p:cNvPr>
          <p:cNvGrpSpPr/>
          <p:nvPr/>
        </p:nvGrpSpPr>
        <p:grpSpPr>
          <a:xfrm>
            <a:off x="3904046" y="2042741"/>
            <a:ext cx="4383910" cy="3958010"/>
            <a:chOff x="3904046" y="2042741"/>
            <a:chExt cx="4383910" cy="3958010"/>
          </a:xfrm>
        </p:grpSpPr>
        <p:sp>
          <p:nvSpPr>
            <p:cNvPr id="20" name="Freeform 264">
              <a:extLst>
                <a:ext uri="{FF2B5EF4-FFF2-40B4-BE49-F238E27FC236}">
                  <a16:creationId xmlns:a16="http://schemas.microsoft.com/office/drawing/2014/main" id="{0622F692-D63F-4AAA-8406-C94E32F41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4046" y="4097642"/>
              <a:ext cx="1976857" cy="1903109"/>
            </a:xfrm>
            <a:custGeom>
              <a:avLst/>
              <a:gdLst/>
              <a:ahLst/>
              <a:cxnLst>
                <a:cxn ang="0">
                  <a:pos x="11" y="124"/>
                </a:cxn>
                <a:cxn ang="0">
                  <a:pos x="118" y="124"/>
                </a:cxn>
                <a:cxn ang="0">
                  <a:pos x="125" y="113"/>
                </a:cxn>
                <a:cxn ang="0">
                  <a:pos x="70" y="6"/>
                </a:cxn>
                <a:cxn ang="0">
                  <a:pos x="59" y="6"/>
                </a:cxn>
                <a:cxn ang="0">
                  <a:pos x="3" y="113"/>
                </a:cxn>
                <a:cxn ang="0">
                  <a:pos x="11" y="124"/>
                </a:cxn>
              </a:cxnLst>
              <a:rect l="0" t="0" r="r" b="b"/>
              <a:pathLst>
                <a:path w="129" h="124">
                  <a:moveTo>
                    <a:pt x="11" y="124"/>
                  </a:moveTo>
                  <a:cubicBezTo>
                    <a:pt x="118" y="124"/>
                    <a:pt x="118" y="124"/>
                    <a:pt x="118" y="124"/>
                  </a:cubicBezTo>
                  <a:cubicBezTo>
                    <a:pt x="125" y="124"/>
                    <a:pt x="129" y="119"/>
                    <a:pt x="125" y="113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7" y="0"/>
                    <a:pt x="62" y="0"/>
                    <a:pt x="59" y="6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0" y="119"/>
                    <a:pt x="3" y="124"/>
                    <a:pt x="11" y="12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1" name="Freeform 265">
              <a:extLst>
                <a:ext uri="{FF2B5EF4-FFF2-40B4-BE49-F238E27FC236}">
                  <a16:creationId xmlns:a16="http://schemas.microsoft.com/office/drawing/2014/main" id="{86A5F76C-37D7-4804-8D16-FF14B48C8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099" y="4097642"/>
              <a:ext cx="1976857" cy="1903109"/>
            </a:xfrm>
            <a:custGeom>
              <a:avLst/>
              <a:gdLst/>
              <a:ahLst/>
              <a:cxnLst>
                <a:cxn ang="0">
                  <a:pos x="10" y="124"/>
                </a:cxn>
                <a:cxn ang="0">
                  <a:pos x="118" y="124"/>
                </a:cxn>
                <a:cxn ang="0">
                  <a:pos x="125" y="113"/>
                </a:cxn>
                <a:cxn ang="0">
                  <a:pos x="70" y="6"/>
                </a:cxn>
                <a:cxn ang="0">
                  <a:pos x="58" y="6"/>
                </a:cxn>
                <a:cxn ang="0">
                  <a:pos x="3" y="113"/>
                </a:cxn>
                <a:cxn ang="0">
                  <a:pos x="10" y="124"/>
                </a:cxn>
              </a:cxnLst>
              <a:rect l="0" t="0" r="r" b="b"/>
              <a:pathLst>
                <a:path w="129" h="124">
                  <a:moveTo>
                    <a:pt x="10" y="124"/>
                  </a:moveTo>
                  <a:cubicBezTo>
                    <a:pt x="118" y="124"/>
                    <a:pt x="118" y="124"/>
                    <a:pt x="118" y="124"/>
                  </a:cubicBezTo>
                  <a:cubicBezTo>
                    <a:pt x="126" y="124"/>
                    <a:pt x="129" y="119"/>
                    <a:pt x="125" y="113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7" y="0"/>
                    <a:pt x="62" y="0"/>
                    <a:pt x="58" y="6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0" y="119"/>
                    <a:pt x="3" y="124"/>
                    <a:pt x="10" y="124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9" name="Freeform 263">
              <a:extLst>
                <a:ext uri="{FF2B5EF4-FFF2-40B4-BE49-F238E27FC236}">
                  <a16:creationId xmlns:a16="http://schemas.microsoft.com/office/drawing/2014/main" id="{02B348B3-426E-44D4-9B4C-655529206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548" y="2042741"/>
              <a:ext cx="1978905" cy="1903109"/>
            </a:xfrm>
            <a:custGeom>
              <a:avLst/>
              <a:gdLst/>
              <a:ahLst/>
              <a:cxnLst>
                <a:cxn ang="0">
                  <a:pos x="10" y="124"/>
                </a:cxn>
                <a:cxn ang="0">
                  <a:pos x="119" y="124"/>
                </a:cxn>
                <a:cxn ang="0">
                  <a:pos x="126" y="113"/>
                </a:cxn>
                <a:cxn ang="0">
                  <a:pos x="70" y="6"/>
                </a:cxn>
                <a:cxn ang="0">
                  <a:pos x="59" y="6"/>
                </a:cxn>
                <a:cxn ang="0">
                  <a:pos x="3" y="113"/>
                </a:cxn>
                <a:cxn ang="0">
                  <a:pos x="10" y="124"/>
                </a:cxn>
              </a:cxnLst>
              <a:rect l="0" t="0" r="r" b="b"/>
              <a:pathLst>
                <a:path w="129" h="124">
                  <a:moveTo>
                    <a:pt x="10" y="124"/>
                  </a:moveTo>
                  <a:cubicBezTo>
                    <a:pt x="119" y="124"/>
                    <a:pt x="119" y="124"/>
                    <a:pt x="119" y="124"/>
                  </a:cubicBezTo>
                  <a:cubicBezTo>
                    <a:pt x="126" y="124"/>
                    <a:pt x="129" y="119"/>
                    <a:pt x="126" y="113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7" y="0"/>
                    <a:pt x="62" y="0"/>
                    <a:pt x="59" y="6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0" y="119"/>
                    <a:pt x="3" y="124"/>
                    <a:pt x="10" y="124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2" name="Freeform 266">
              <a:extLst>
                <a:ext uri="{FF2B5EF4-FFF2-40B4-BE49-F238E27FC236}">
                  <a16:creationId xmlns:a16="http://schemas.microsoft.com/office/drawing/2014/main" id="{AFF6C854-A69E-413E-9231-8DD000C6B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548" y="4066915"/>
              <a:ext cx="1978905" cy="1917448"/>
            </a:xfrm>
            <a:custGeom>
              <a:avLst/>
              <a:gdLst/>
              <a:ahLst/>
              <a:cxnLst>
                <a:cxn ang="0">
                  <a:pos x="119" y="0"/>
                </a:cxn>
                <a:cxn ang="0">
                  <a:pos x="11" y="0"/>
                </a:cxn>
                <a:cxn ang="0">
                  <a:pos x="4" y="11"/>
                </a:cxn>
                <a:cxn ang="0">
                  <a:pos x="59" y="118"/>
                </a:cxn>
                <a:cxn ang="0">
                  <a:pos x="71" y="118"/>
                </a:cxn>
                <a:cxn ang="0">
                  <a:pos x="126" y="11"/>
                </a:cxn>
                <a:cxn ang="0">
                  <a:pos x="119" y="0"/>
                </a:cxn>
              </a:cxnLst>
              <a:rect l="0" t="0" r="r" b="b"/>
              <a:pathLst>
                <a:path w="129" h="125">
                  <a:moveTo>
                    <a:pt x="11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4" y="11"/>
                  </a:cubicBezTo>
                  <a:cubicBezTo>
                    <a:pt x="59" y="118"/>
                    <a:pt x="59" y="118"/>
                    <a:pt x="59" y="118"/>
                  </a:cubicBezTo>
                  <a:cubicBezTo>
                    <a:pt x="62" y="125"/>
                    <a:pt x="67" y="125"/>
                    <a:pt x="71" y="118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9" y="5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252D2C-A25C-4E4D-9B1A-FC6ADB174E4F}"/>
              </a:ext>
            </a:extLst>
          </p:cNvPr>
          <p:cNvGrpSpPr/>
          <p:nvPr/>
        </p:nvGrpSpPr>
        <p:grpSpPr>
          <a:xfrm>
            <a:off x="4676227" y="5080346"/>
            <a:ext cx="449402" cy="449402"/>
            <a:chOff x="7275629" y="3045147"/>
            <a:chExt cx="464344" cy="464344"/>
          </a:xfrm>
          <a:solidFill>
            <a:schemeClr val="bg1"/>
          </a:solidFill>
        </p:grpSpPr>
        <p:sp>
          <p:nvSpPr>
            <p:cNvPr id="25" name="AutoShape 56">
              <a:extLst>
                <a:ext uri="{FF2B5EF4-FFF2-40B4-BE49-F238E27FC236}">
                  <a16:creationId xmlns:a16="http://schemas.microsoft.com/office/drawing/2014/main" id="{6073E18B-4D1A-48B9-9453-007C75FE5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5629" y="304514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26" name="AutoShape 57">
              <a:extLst>
                <a:ext uri="{FF2B5EF4-FFF2-40B4-BE49-F238E27FC236}">
                  <a16:creationId xmlns:a16="http://schemas.microsoft.com/office/drawing/2014/main" id="{711F8260-65CE-452A-B1C5-AF80FD8F7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4717" y="304514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27" name="AutoShape 58">
              <a:extLst>
                <a:ext uri="{FF2B5EF4-FFF2-40B4-BE49-F238E27FC236}">
                  <a16:creationId xmlns:a16="http://schemas.microsoft.com/office/drawing/2014/main" id="{0F4355CD-3EF1-45A5-B367-6D8205DCA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5173" y="3045147"/>
              <a:ext cx="145257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sp>
        <p:nvSpPr>
          <p:cNvPr id="28" name="AutoShape 59">
            <a:extLst>
              <a:ext uri="{FF2B5EF4-FFF2-40B4-BE49-F238E27FC236}">
                <a16:creationId xmlns:a16="http://schemas.microsoft.com/office/drawing/2014/main" id="{6FBD3B3B-73EC-45AA-99F5-35A6EAF95AF8}"/>
              </a:ext>
            </a:extLst>
          </p:cNvPr>
          <p:cNvSpPr>
            <a:spLocks/>
          </p:cNvSpPr>
          <p:nvPr/>
        </p:nvSpPr>
        <p:spPr bwMode="auto">
          <a:xfrm>
            <a:off x="7074442" y="5080346"/>
            <a:ext cx="450171" cy="449402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sym typeface="Gill Sans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2E62B44-DDB3-4F60-8241-AAB4E75F189A}"/>
              </a:ext>
            </a:extLst>
          </p:cNvPr>
          <p:cNvGrpSpPr/>
          <p:nvPr/>
        </p:nvGrpSpPr>
        <p:grpSpPr>
          <a:xfrm>
            <a:off x="5871299" y="4459510"/>
            <a:ext cx="449402" cy="449402"/>
            <a:chOff x="4427654" y="3049909"/>
            <a:chExt cx="464344" cy="464344"/>
          </a:xfrm>
          <a:solidFill>
            <a:schemeClr val="bg1"/>
          </a:solidFill>
        </p:grpSpPr>
        <p:sp>
          <p:nvSpPr>
            <p:cNvPr id="30" name="AutoShape 123">
              <a:extLst>
                <a:ext uri="{FF2B5EF4-FFF2-40B4-BE49-F238E27FC236}">
                  <a16:creationId xmlns:a16="http://schemas.microsoft.com/office/drawing/2014/main" id="{CC90AAFC-643D-49B0-A507-AEC7042B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7654" y="3049909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31" name="AutoShape 124">
              <a:extLst>
                <a:ext uri="{FF2B5EF4-FFF2-40B4-BE49-F238E27FC236}">
                  <a16:creationId xmlns:a16="http://schemas.microsoft.com/office/drawing/2014/main" id="{9CEE6A4A-C311-4E76-8EA3-78DB0D127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8623" y="3180084"/>
              <a:ext cx="203200" cy="2032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32" name="AutoShape 125">
              <a:extLst>
                <a:ext uri="{FF2B5EF4-FFF2-40B4-BE49-F238E27FC236}">
                  <a16:creationId xmlns:a16="http://schemas.microsoft.com/office/drawing/2014/main" id="{5FEE0D50-BF88-4758-9C26-148210D13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1485" y="3223740"/>
              <a:ext cx="116682" cy="1166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8FC86FB-4491-4C1B-97E7-7C13B24BDFED}"/>
              </a:ext>
            </a:extLst>
          </p:cNvPr>
          <p:cNvGrpSpPr/>
          <p:nvPr/>
        </p:nvGrpSpPr>
        <p:grpSpPr>
          <a:xfrm>
            <a:off x="5870915" y="3048623"/>
            <a:ext cx="450171" cy="449402"/>
            <a:chOff x="2581275" y="2582069"/>
            <a:chExt cx="465138" cy="464344"/>
          </a:xfrm>
          <a:solidFill>
            <a:schemeClr val="bg1"/>
          </a:solidFill>
        </p:grpSpPr>
        <p:sp>
          <p:nvSpPr>
            <p:cNvPr id="34" name="AutoShape 128">
              <a:extLst>
                <a:ext uri="{FF2B5EF4-FFF2-40B4-BE49-F238E27FC236}">
                  <a16:creationId xmlns:a16="http://schemas.microsoft.com/office/drawing/2014/main" id="{330E2EFE-814C-4199-8908-7810ACCF5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1275" y="2582069"/>
              <a:ext cx="465138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850" y="12150"/>
                  </a:moveTo>
                  <a:cubicBezTo>
                    <a:pt x="13851" y="12150"/>
                    <a:pt x="12926" y="11859"/>
                    <a:pt x="12124" y="11386"/>
                  </a:cubicBezTo>
                  <a:lnTo>
                    <a:pt x="11892" y="11618"/>
                  </a:lnTo>
                  <a:lnTo>
                    <a:pt x="11132" y="12377"/>
                  </a:lnTo>
                  <a:lnTo>
                    <a:pt x="9846" y="13663"/>
                  </a:lnTo>
                  <a:cubicBezTo>
                    <a:pt x="9593" y="13916"/>
                    <a:pt x="9451" y="14260"/>
                    <a:pt x="9451" y="14617"/>
                  </a:cubicBezTo>
                  <a:lnTo>
                    <a:pt x="9451" y="16200"/>
                  </a:lnTo>
                  <a:lnTo>
                    <a:pt x="8101" y="16200"/>
                  </a:lnTo>
                  <a:cubicBezTo>
                    <a:pt x="7356" y="16200"/>
                    <a:pt x="6751" y="16804"/>
                    <a:pt x="6751" y="17549"/>
                  </a:cubicBezTo>
                  <a:lnTo>
                    <a:pt x="6751" y="18900"/>
                  </a:lnTo>
                  <a:lnTo>
                    <a:pt x="5170" y="18900"/>
                  </a:lnTo>
                  <a:cubicBezTo>
                    <a:pt x="4812" y="18900"/>
                    <a:pt x="4469" y="19042"/>
                    <a:pt x="4216" y="19295"/>
                  </a:cubicBezTo>
                  <a:lnTo>
                    <a:pt x="3259" y="20252"/>
                  </a:lnTo>
                  <a:lnTo>
                    <a:pt x="1352" y="20249"/>
                  </a:lnTo>
                  <a:lnTo>
                    <a:pt x="1350" y="18326"/>
                  </a:lnTo>
                  <a:lnTo>
                    <a:pt x="9223" y="10467"/>
                  </a:lnTo>
                  <a:cubicBezTo>
                    <a:pt x="9223" y="10467"/>
                    <a:pt x="9223" y="10467"/>
                    <a:pt x="9224" y="10468"/>
                  </a:cubicBezTo>
                  <a:lnTo>
                    <a:pt x="10215" y="9477"/>
                  </a:lnTo>
                  <a:cubicBezTo>
                    <a:pt x="9741" y="8674"/>
                    <a:pt x="9451" y="7748"/>
                    <a:pt x="9451" y="6750"/>
                  </a:cubicBezTo>
                  <a:cubicBezTo>
                    <a:pt x="9451" y="3767"/>
                    <a:pt x="11869" y="1350"/>
                    <a:pt x="14850" y="1350"/>
                  </a:cubicBezTo>
                  <a:cubicBezTo>
                    <a:pt x="17832" y="1350"/>
                    <a:pt x="20250" y="3767"/>
                    <a:pt x="20250" y="6750"/>
                  </a:cubicBezTo>
                  <a:cubicBezTo>
                    <a:pt x="20250" y="9732"/>
                    <a:pt x="17832" y="12150"/>
                    <a:pt x="14850" y="12150"/>
                  </a:cubicBezTo>
                  <a:moveTo>
                    <a:pt x="14850" y="0"/>
                  </a:moveTo>
                  <a:cubicBezTo>
                    <a:pt x="11123" y="0"/>
                    <a:pt x="8101" y="3022"/>
                    <a:pt x="8101" y="6750"/>
                  </a:cubicBezTo>
                  <a:cubicBezTo>
                    <a:pt x="8101" y="7617"/>
                    <a:pt x="8283" y="8438"/>
                    <a:pt x="8582" y="9199"/>
                  </a:cubicBezTo>
                  <a:lnTo>
                    <a:pt x="383" y="17400"/>
                  </a:lnTo>
                  <a:cubicBezTo>
                    <a:pt x="146" y="17637"/>
                    <a:pt x="0" y="17863"/>
                    <a:pt x="0" y="18225"/>
                  </a:cubicBezTo>
                  <a:lnTo>
                    <a:pt x="0" y="20249"/>
                  </a:lnTo>
                  <a:cubicBezTo>
                    <a:pt x="0" y="20972"/>
                    <a:pt x="626" y="21599"/>
                    <a:pt x="1349" y="21599"/>
                  </a:cubicBezTo>
                  <a:lnTo>
                    <a:pt x="3374" y="21599"/>
                  </a:lnTo>
                  <a:cubicBezTo>
                    <a:pt x="3736" y="21599"/>
                    <a:pt x="3965" y="21455"/>
                    <a:pt x="4202" y="21219"/>
                  </a:cubicBezTo>
                  <a:lnTo>
                    <a:pt x="5170" y="20249"/>
                  </a:lnTo>
                  <a:lnTo>
                    <a:pt x="6751" y="20249"/>
                  </a:lnTo>
                  <a:cubicBezTo>
                    <a:pt x="7496" y="20249"/>
                    <a:pt x="8101" y="19645"/>
                    <a:pt x="8101" y="18900"/>
                  </a:cubicBezTo>
                  <a:lnTo>
                    <a:pt x="8101" y="17549"/>
                  </a:lnTo>
                  <a:lnTo>
                    <a:pt x="9451" y="17549"/>
                  </a:lnTo>
                  <a:cubicBezTo>
                    <a:pt x="10196" y="17549"/>
                    <a:pt x="10801" y="16945"/>
                    <a:pt x="10801" y="16200"/>
                  </a:cubicBezTo>
                  <a:lnTo>
                    <a:pt x="10801" y="14617"/>
                  </a:lnTo>
                  <a:lnTo>
                    <a:pt x="12400" y="13018"/>
                  </a:lnTo>
                  <a:cubicBezTo>
                    <a:pt x="13162" y="13317"/>
                    <a:pt x="13982" y="13500"/>
                    <a:pt x="14850" y="13500"/>
                  </a:cubicBezTo>
                  <a:cubicBezTo>
                    <a:pt x="18577" y="13500"/>
                    <a:pt x="21599" y="10477"/>
                    <a:pt x="21599" y="6750"/>
                  </a:cubicBezTo>
                  <a:cubicBezTo>
                    <a:pt x="21599" y="3022"/>
                    <a:pt x="18577" y="0"/>
                    <a:pt x="1485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35" name="AutoShape 129">
              <a:extLst>
                <a:ext uri="{FF2B5EF4-FFF2-40B4-BE49-F238E27FC236}">
                  <a16:creationId xmlns:a16="http://schemas.microsoft.com/office/drawing/2014/main" id="{8322EFA7-B44F-4907-8E16-E5AF27ABF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1788" y="2640013"/>
              <a:ext cx="115888" cy="115888"/>
            </a:xfrm>
            <a:custGeom>
              <a:avLst/>
              <a:gdLst>
                <a:gd name="T0" fmla="*/ 10800 w 21600"/>
                <a:gd name="T1" fmla="+- 0 10800 134"/>
                <a:gd name="T2" fmla="*/ 10800 h 21333"/>
                <a:gd name="T3" fmla="*/ 10800 w 21600"/>
                <a:gd name="T4" fmla="+- 0 10800 134"/>
                <a:gd name="T5" fmla="*/ 10800 h 21333"/>
                <a:gd name="T6" fmla="*/ 10800 w 21600"/>
                <a:gd name="T7" fmla="+- 0 10800 134"/>
                <a:gd name="T8" fmla="*/ 10800 h 21333"/>
                <a:gd name="T9" fmla="*/ 10800 w 21600"/>
                <a:gd name="T10" fmla="+- 0 10800 134"/>
                <a:gd name="T11" fmla="*/ 10800 h 21333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1333">
                  <a:moveTo>
                    <a:pt x="13008" y="18684"/>
                  </a:moveTo>
                  <a:cubicBezTo>
                    <a:pt x="9017" y="15850"/>
                    <a:pt x="5542" y="12415"/>
                    <a:pt x="2694" y="8570"/>
                  </a:cubicBezTo>
                  <a:cubicBezTo>
                    <a:pt x="3736" y="5628"/>
                    <a:pt x="5693" y="3697"/>
                    <a:pt x="8585" y="2647"/>
                  </a:cubicBezTo>
                  <a:cubicBezTo>
                    <a:pt x="12578" y="5489"/>
                    <a:pt x="16048" y="8911"/>
                    <a:pt x="18889" y="12809"/>
                  </a:cubicBezTo>
                  <a:cubicBezTo>
                    <a:pt x="17836" y="15730"/>
                    <a:pt x="15883" y="17647"/>
                    <a:pt x="13008" y="18684"/>
                  </a:cubicBezTo>
                  <a:moveTo>
                    <a:pt x="21110" y="11295"/>
                  </a:moveTo>
                  <a:cubicBezTo>
                    <a:pt x="18081" y="7130"/>
                    <a:pt x="14396" y="3496"/>
                    <a:pt x="10161" y="484"/>
                  </a:cubicBezTo>
                  <a:cubicBezTo>
                    <a:pt x="9468" y="-8"/>
                    <a:pt x="8579" y="-134"/>
                    <a:pt x="7778" y="145"/>
                  </a:cubicBezTo>
                  <a:cubicBezTo>
                    <a:pt x="4027" y="1450"/>
                    <a:pt x="1463" y="3983"/>
                    <a:pt x="145" y="7687"/>
                  </a:cubicBezTo>
                  <a:cubicBezTo>
                    <a:pt x="46" y="7962"/>
                    <a:pt x="0" y="8252"/>
                    <a:pt x="0" y="8537"/>
                  </a:cubicBezTo>
                  <a:cubicBezTo>
                    <a:pt x="0" y="9071"/>
                    <a:pt x="167" y="9596"/>
                    <a:pt x="487" y="10041"/>
                  </a:cubicBezTo>
                  <a:cubicBezTo>
                    <a:pt x="3525" y="14213"/>
                    <a:pt x="7211" y="17850"/>
                    <a:pt x="11431" y="20850"/>
                  </a:cubicBezTo>
                  <a:cubicBezTo>
                    <a:pt x="12122" y="21338"/>
                    <a:pt x="13010" y="21466"/>
                    <a:pt x="13812" y="21188"/>
                  </a:cubicBezTo>
                  <a:cubicBezTo>
                    <a:pt x="17563" y="19893"/>
                    <a:pt x="20133" y="17356"/>
                    <a:pt x="21451" y="13647"/>
                  </a:cubicBezTo>
                  <a:cubicBezTo>
                    <a:pt x="21551" y="13372"/>
                    <a:pt x="21600" y="13081"/>
                    <a:pt x="21600" y="12796"/>
                  </a:cubicBezTo>
                  <a:cubicBezTo>
                    <a:pt x="21600" y="12265"/>
                    <a:pt x="21429" y="11740"/>
                    <a:pt x="21110" y="1129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D897EB0-E28E-41B4-903D-87C41B1960A0}"/>
              </a:ext>
            </a:extLst>
          </p:cNvPr>
          <p:cNvGrpSpPr/>
          <p:nvPr/>
        </p:nvGrpSpPr>
        <p:grpSpPr>
          <a:xfrm>
            <a:off x="685230" y="1960160"/>
            <a:ext cx="3483879" cy="1641006"/>
            <a:chOff x="5579970" y="648927"/>
            <a:chExt cx="3483879" cy="1641006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12B450B1-B5C2-4C51-95F5-E746BB5501EF}"/>
                </a:ext>
              </a:extLst>
            </p:cNvPr>
            <p:cNvGrpSpPr/>
            <p:nvPr/>
          </p:nvGrpSpPr>
          <p:grpSpPr>
            <a:xfrm>
              <a:off x="5579970" y="648927"/>
              <a:ext cx="2868391" cy="792480"/>
              <a:chOff x="3422893" y="1354730"/>
              <a:chExt cx="2868391" cy="792480"/>
            </a:xfrm>
          </p:grpSpPr>
          <p:sp>
            <p:nvSpPr>
              <p:cNvPr id="44" name="Text Placeholder 2">
                <a:extLst>
                  <a:ext uri="{FF2B5EF4-FFF2-40B4-BE49-F238E27FC236}">
                    <a16:creationId xmlns:a16="http://schemas.microsoft.com/office/drawing/2014/main" id="{9505DC94-057E-4B09-806A-FEB7AE92249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2416" y="1392830"/>
                <a:ext cx="1448868" cy="405765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800" dirty="0">
                    <a:solidFill>
                      <a:srgbClr val="35D94B"/>
                    </a:solidFill>
                  </a:rPr>
                  <a:t>Title text</a:t>
                </a:r>
                <a:endParaRPr lang="id-ID" sz="1800" dirty="0">
                  <a:solidFill>
                    <a:srgbClr val="35D94B"/>
                  </a:solidFill>
                </a:endParaRPr>
              </a:p>
            </p:txBody>
          </p:sp>
          <p:sp>
            <p:nvSpPr>
              <p:cNvPr id="45" name="Text Placeholder 2">
                <a:extLst>
                  <a:ext uri="{FF2B5EF4-FFF2-40B4-BE49-F238E27FC236}">
                    <a16:creationId xmlns:a16="http://schemas.microsoft.com/office/drawing/2014/main" id="{DE75BEA7-BB23-424F-8057-F9969BD91D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22893" y="1354730"/>
                <a:ext cx="1448868" cy="792480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3600" dirty="0">
                    <a:solidFill>
                      <a:srgbClr val="35D94B"/>
                    </a:solidFill>
                  </a:rPr>
                  <a:t>01</a:t>
                </a:r>
                <a:endParaRPr lang="id-ID" sz="3600" dirty="0">
                  <a:solidFill>
                    <a:srgbClr val="35D94B"/>
                  </a:solidFill>
                </a:endParaRPr>
              </a:p>
            </p:txBody>
          </p:sp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2003A36-4D1B-454B-B24E-AD7CF85B58DC}"/>
                </a:ext>
              </a:extLst>
            </p:cNvPr>
            <p:cNvSpPr/>
            <p:nvPr/>
          </p:nvSpPr>
          <p:spPr>
            <a:xfrm>
              <a:off x="6999493" y="1110186"/>
              <a:ext cx="2064356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409CFFB-9D34-462F-A893-68A0092FD85E}"/>
              </a:ext>
            </a:extLst>
          </p:cNvPr>
          <p:cNvGrpSpPr/>
          <p:nvPr/>
        </p:nvGrpSpPr>
        <p:grpSpPr>
          <a:xfrm>
            <a:off x="150413" y="4191039"/>
            <a:ext cx="3483879" cy="1641006"/>
            <a:chOff x="5579970" y="648927"/>
            <a:chExt cx="3483879" cy="164100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F292FD35-E7AF-467F-BC55-AB1C20A95EED}"/>
                </a:ext>
              </a:extLst>
            </p:cNvPr>
            <p:cNvGrpSpPr/>
            <p:nvPr/>
          </p:nvGrpSpPr>
          <p:grpSpPr>
            <a:xfrm>
              <a:off x="5579970" y="648927"/>
              <a:ext cx="2868391" cy="792480"/>
              <a:chOff x="3422893" y="1354730"/>
              <a:chExt cx="2868391" cy="792480"/>
            </a:xfrm>
          </p:grpSpPr>
          <p:sp>
            <p:nvSpPr>
              <p:cNvPr id="49" name="Text Placeholder 2">
                <a:extLst>
                  <a:ext uri="{FF2B5EF4-FFF2-40B4-BE49-F238E27FC236}">
                    <a16:creationId xmlns:a16="http://schemas.microsoft.com/office/drawing/2014/main" id="{5150CAA6-95F6-402E-AC30-0914A3181BE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2416" y="1392830"/>
                <a:ext cx="1448868" cy="405765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800" dirty="0">
                    <a:solidFill>
                      <a:schemeClr val="accent2"/>
                    </a:solidFill>
                  </a:rPr>
                  <a:t>Title text</a:t>
                </a:r>
                <a:endParaRPr lang="id-ID" sz="18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50" name="Text Placeholder 2">
                <a:extLst>
                  <a:ext uri="{FF2B5EF4-FFF2-40B4-BE49-F238E27FC236}">
                    <a16:creationId xmlns:a16="http://schemas.microsoft.com/office/drawing/2014/main" id="{0FD592CD-CC4F-4D1F-BC6E-1C37EB14BD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22893" y="1354730"/>
                <a:ext cx="1448868" cy="792480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3600" dirty="0">
                    <a:solidFill>
                      <a:schemeClr val="accent2"/>
                    </a:solidFill>
                  </a:rPr>
                  <a:t>02</a:t>
                </a:r>
                <a:endParaRPr lang="id-ID" sz="3600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7C75191-83EF-4C6C-8CB3-11C95CF2D4B4}"/>
                </a:ext>
              </a:extLst>
            </p:cNvPr>
            <p:cNvSpPr/>
            <p:nvPr/>
          </p:nvSpPr>
          <p:spPr>
            <a:xfrm>
              <a:off x="6999493" y="1110186"/>
              <a:ext cx="2064356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C87263B-6DE9-46D5-9C16-28B25214B868}"/>
              </a:ext>
            </a:extLst>
          </p:cNvPr>
          <p:cNvGrpSpPr/>
          <p:nvPr/>
        </p:nvGrpSpPr>
        <p:grpSpPr>
          <a:xfrm>
            <a:off x="7146494" y="1960160"/>
            <a:ext cx="4070045" cy="1641006"/>
            <a:chOff x="5579970" y="648927"/>
            <a:chExt cx="4070045" cy="164100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962A53A-CCB6-4019-8AD8-2172E48F528B}"/>
                </a:ext>
              </a:extLst>
            </p:cNvPr>
            <p:cNvGrpSpPr/>
            <p:nvPr/>
          </p:nvGrpSpPr>
          <p:grpSpPr>
            <a:xfrm>
              <a:off x="5579970" y="648927"/>
              <a:ext cx="4070045" cy="792480"/>
              <a:chOff x="3422893" y="1354730"/>
              <a:chExt cx="4070045" cy="792480"/>
            </a:xfrm>
          </p:grpSpPr>
          <p:sp>
            <p:nvSpPr>
              <p:cNvPr id="54" name="Text Placeholder 2">
                <a:extLst>
                  <a:ext uri="{FF2B5EF4-FFF2-40B4-BE49-F238E27FC236}">
                    <a16:creationId xmlns:a16="http://schemas.microsoft.com/office/drawing/2014/main" id="{DAF053BB-7FA4-48E3-951B-39CCC889C94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2415" y="1392830"/>
                <a:ext cx="2650523" cy="405765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800" dirty="0">
                    <a:solidFill>
                      <a:srgbClr val="FF6626"/>
                    </a:solidFill>
                  </a:rPr>
                  <a:t>Title text</a:t>
                </a:r>
                <a:endParaRPr lang="id-ID" sz="1800" dirty="0">
                  <a:solidFill>
                    <a:srgbClr val="FF6626"/>
                  </a:solidFill>
                </a:endParaRPr>
              </a:p>
            </p:txBody>
          </p:sp>
          <p:sp>
            <p:nvSpPr>
              <p:cNvPr id="55" name="Text Placeholder 2">
                <a:extLst>
                  <a:ext uri="{FF2B5EF4-FFF2-40B4-BE49-F238E27FC236}">
                    <a16:creationId xmlns:a16="http://schemas.microsoft.com/office/drawing/2014/main" id="{D41B0BF8-3893-4EDF-99C6-EF1CB75BC1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22893" y="1354730"/>
                <a:ext cx="1448868" cy="792480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3600" dirty="0">
                    <a:solidFill>
                      <a:srgbClr val="FF6626"/>
                    </a:solidFill>
                  </a:rPr>
                  <a:t>03</a:t>
                </a:r>
                <a:endParaRPr lang="id-ID" sz="3600" dirty="0">
                  <a:solidFill>
                    <a:srgbClr val="FF6626"/>
                  </a:solidFill>
                </a:endParaRPr>
              </a:p>
            </p:txBody>
          </p: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BE3FAF9-FDDF-4BEC-B7D1-8601DE668266}"/>
                </a:ext>
              </a:extLst>
            </p:cNvPr>
            <p:cNvSpPr/>
            <p:nvPr/>
          </p:nvSpPr>
          <p:spPr>
            <a:xfrm>
              <a:off x="6999493" y="1110186"/>
              <a:ext cx="2064356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ECCC360-39B6-48DF-933F-110B494BCA4E}"/>
              </a:ext>
            </a:extLst>
          </p:cNvPr>
          <p:cNvGrpSpPr/>
          <p:nvPr/>
        </p:nvGrpSpPr>
        <p:grpSpPr>
          <a:xfrm>
            <a:off x="7971542" y="4191039"/>
            <a:ext cx="4070045" cy="1641006"/>
            <a:chOff x="5579970" y="648927"/>
            <a:chExt cx="4070045" cy="1641006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C991B89-5485-4A32-9BA1-5B9E045788A9}"/>
                </a:ext>
              </a:extLst>
            </p:cNvPr>
            <p:cNvGrpSpPr/>
            <p:nvPr/>
          </p:nvGrpSpPr>
          <p:grpSpPr>
            <a:xfrm>
              <a:off x="5579970" y="648927"/>
              <a:ext cx="4070045" cy="792480"/>
              <a:chOff x="3422893" y="1354730"/>
              <a:chExt cx="4070045" cy="792480"/>
            </a:xfrm>
          </p:grpSpPr>
          <p:sp>
            <p:nvSpPr>
              <p:cNvPr id="59" name="Text Placeholder 2">
                <a:extLst>
                  <a:ext uri="{FF2B5EF4-FFF2-40B4-BE49-F238E27FC236}">
                    <a16:creationId xmlns:a16="http://schemas.microsoft.com/office/drawing/2014/main" id="{EE021D8D-64D7-4F3C-9BC5-22A332B6EFC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2415" y="1392830"/>
                <a:ext cx="2650523" cy="405765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800" dirty="0">
                    <a:solidFill>
                      <a:srgbClr val="FF2F30"/>
                    </a:solidFill>
                  </a:rPr>
                  <a:t>Title text</a:t>
                </a:r>
                <a:endParaRPr lang="id-ID" sz="1800" dirty="0">
                  <a:solidFill>
                    <a:srgbClr val="FF2F30"/>
                  </a:solidFill>
                </a:endParaRPr>
              </a:p>
            </p:txBody>
          </p:sp>
          <p:sp>
            <p:nvSpPr>
              <p:cNvPr id="60" name="Text Placeholder 2">
                <a:extLst>
                  <a:ext uri="{FF2B5EF4-FFF2-40B4-BE49-F238E27FC236}">
                    <a16:creationId xmlns:a16="http://schemas.microsoft.com/office/drawing/2014/main" id="{A8A9C714-2375-4AA5-94D1-665A831C884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22893" y="1354730"/>
                <a:ext cx="1448868" cy="792480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3600" dirty="0">
                    <a:solidFill>
                      <a:srgbClr val="FF2F30"/>
                    </a:solidFill>
                  </a:rPr>
                  <a:t>04</a:t>
                </a:r>
                <a:endParaRPr lang="id-ID" sz="3600" dirty="0">
                  <a:solidFill>
                    <a:srgbClr val="FF2F30"/>
                  </a:solidFill>
                </a:endParaRPr>
              </a:p>
            </p:txBody>
          </p:sp>
        </p:grp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44D3225-3447-45A6-AC82-5A38D79844A9}"/>
                </a:ext>
              </a:extLst>
            </p:cNvPr>
            <p:cNvSpPr/>
            <p:nvPr/>
          </p:nvSpPr>
          <p:spPr>
            <a:xfrm>
              <a:off x="6999493" y="1110186"/>
              <a:ext cx="2064356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E32AE4C5-72D2-426A-92EA-44A6BD3538AD}"/>
              </a:ext>
            </a:extLst>
          </p:cNvPr>
          <p:cNvSpPr txBox="1">
            <a:spLocks/>
          </p:cNvSpPr>
          <p:nvPr/>
        </p:nvSpPr>
        <p:spPr>
          <a:xfrm>
            <a:off x="3510064" y="695802"/>
            <a:ext cx="5171872" cy="757066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Infographic Slide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4548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7C7492A-423B-4461-B36F-A51B6ACDEB82}"/>
              </a:ext>
            </a:extLst>
          </p:cNvPr>
          <p:cNvGrpSpPr/>
          <p:nvPr/>
        </p:nvGrpSpPr>
        <p:grpSpPr>
          <a:xfrm>
            <a:off x="2919970" y="2046516"/>
            <a:ext cx="6352060" cy="4840982"/>
            <a:chOff x="5068229" y="2046516"/>
            <a:chExt cx="6352060" cy="4840982"/>
          </a:xfrm>
        </p:grpSpPr>
        <p:sp>
          <p:nvSpPr>
            <p:cNvPr id="2" name="Freeform 6">
              <a:extLst>
                <a:ext uri="{FF2B5EF4-FFF2-40B4-BE49-F238E27FC236}">
                  <a16:creationId xmlns:a16="http://schemas.microsoft.com/office/drawing/2014/main" id="{A70ACC39-9FDD-4903-8CDE-270242C07D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1721" y="5882610"/>
              <a:ext cx="2490787" cy="428625"/>
            </a:xfrm>
            <a:custGeom>
              <a:avLst/>
              <a:gdLst>
                <a:gd name="T0" fmla="*/ 587 w 1569"/>
                <a:gd name="T1" fmla="*/ 0 h 270"/>
                <a:gd name="T2" fmla="*/ 0 w 1569"/>
                <a:gd name="T3" fmla="*/ 2 h 270"/>
                <a:gd name="T4" fmla="*/ 1380 w 1569"/>
                <a:gd name="T5" fmla="*/ 270 h 270"/>
                <a:gd name="T6" fmla="*/ 1569 w 1569"/>
                <a:gd name="T7" fmla="*/ 270 h 270"/>
                <a:gd name="T8" fmla="*/ 587 w 1569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9" h="270">
                  <a:moveTo>
                    <a:pt x="587" y="0"/>
                  </a:moveTo>
                  <a:lnTo>
                    <a:pt x="0" y="2"/>
                  </a:lnTo>
                  <a:lnTo>
                    <a:pt x="1380" y="270"/>
                  </a:lnTo>
                  <a:lnTo>
                    <a:pt x="1569" y="270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F79AF7C4-B978-4755-A8E9-B9CBD157E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4273" y="5885784"/>
              <a:ext cx="1577975" cy="425451"/>
            </a:xfrm>
            <a:custGeom>
              <a:avLst/>
              <a:gdLst>
                <a:gd name="T0" fmla="*/ 994 w 994"/>
                <a:gd name="T1" fmla="*/ 268 h 268"/>
                <a:gd name="T2" fmla="*/ 587 w 994"/>
                <a:gd name="T3" fmla="*/ 0 h 268"/>
                <a:gd name="T4" fmla="*/ 0 w 994"/>
                <a:gd name="T5" fmla="*/ 0 h 268"/>
                <a:gd name="T6" fmla="*/ 803 w 994"/>
                <a:gd name="T7" fmla="*/ 268 h 268"/>
                <a:gd name="T8" fmla="*/ 994 w 994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4" h="268">
                  <a:moveTo>
                    <a:pt x="994" y="268"/>
                  </a:moveTo>
                  <a:lnTo>
                    <a:pt x="587" y="0"/>
                  </a:lnTo>
                  <a:lnTo>
                    <a:pt x="0" y="0"/>
                  </a:lnTo>
                  <a:lnTo>
                    <a:pt x="803" y="268"/>
                  </a:lnTo>
                  <a:lnTo>
                    <a:pt x="994" y="26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4" name="Freeform 10">
              <a:extLst>
                <a:ext uri="{FF2B5EF4-FFF2-40B4-BE49-F238E27FC236}">
                  <a16:creationId xmlns:a16="http://schemas.microsoft.com/office/drawing/2014/main" id="{C59EC022-667D-49E6-AC4D-F9367493C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6822" y="5885784"/>
              <a:ext cx="931863" cy="425451"/>
            </a:xfrm>
            <a:custGeom>
              <a:avLst/>
              <a:gdLst>
                <a:gd name="T0" fmla="*/ 419 w 587"/>
                <a:gd name="T1" fmla="*/ 268 h 268"/>
                <a:gd name="T2" fmla="*/ 587 w 587"/>
                <a:gd name="T3" fmla="*/ 0 h 268"/>
                <a:gd name="T4" fmla="*/ 0 w 587"/>
                <a:gd name="T5" fmla="*/ 0 h 268"/>
                <a:gd name="T6" fmla="*/ 227 w 587"/>
                <a:gd name="T7" fmla="*/ 268 h 268"/>
                <a:gd name="T8" fmla="*/ 419 w 587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7" h="268">
                  <a:moveTo>
                    <a:pt x="419" y="268"/>
                  </a:moveTo>
                  <a:lnTo>
                    <a:pt x="587" y="0"/>
                  </a:lnTo>
                  <a:lnTo>
                    <a:pt x="0" y="0"/>
                  </a:lnTo>
                  <a:lnTo>
                    <a:pt x="227" y="268"/>
                  </a:lnTo>
                  <a:lnTo>
                    <a:pt x="419" y="26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5" name="Freeform 13">
              <a:extLst>
                <a:ext uri="{FF2B5EF4-FFF2-40B4-BE49-F238E27FC236}">
                  <a16:creationId xmlns:a16="http://schemas.microsoft.com/office/drawing/2014/main" id="{82056D98-59BB-4593-8183-CF62C718CD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6921" y="5885784"/>
              <a:ext cx="1484312" cy="425451"/>
            </a:xfrm>
            <a:custGeom>
              <a:avLst/>
              <a:gdLst>
                <a:gd name="T0" fmla="*/ 192 w 935"/>
                <a:gd name="T1" fmla="*/ 268 h 268"/>
                <a:gd name="T2" fmla="*/ 935 w 935"/>
                <a:gd name="T3" fmla="*/ 0 h 268"/>
                <a:gd name="T4" fmla="*/ 348 w 935"/>
                <a:gd name="T5" fmla="*/ 0 h 268"/>
                <a:gd name="T6" fmla="*/ 0 w 935"/>
                <a:gd name="T7" fmla="*/ 268 h 268"/>
                <a:gd name="T8" fmla="*/ 192 w 935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268">
                  <a:moveTo>
                    <a:pt x="192" y="268"/>
                  </a:moveTo>
                  <a:lnTo>
                    <a:pt x="935" y="0"/>
                  </a:lnTo>
                  <a:lnTo>
                    <a:pt x="348" y="0"/>
                  </a:lnTo>
                  <a:lnTo>
                    <a:pt x="0" y="268"/>
                  </a:lnTo>
                  <a:lnTo>
                    <a:pt x="192" y="26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6" name="Freeform 14">
              <a:extLst>
                <a:ext uri="{FF2B5EF4-FFF2-40B4-BE49-F238E27FC236}">
                  <a16:creationId xmlns:a16="http://schemas.microsoft.com/office/drawing/2014/main" id="{ECB68478-92A0-4C09-A987-2DEB5FC06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6659" y="5885784"/>
              <a:ext cx="2397125" cy="425451"/>
            </a:xfrm>
            <a:custGeom>
              <a:avLst/>
              <a:gdLst>
                <a:gd name="T0" fmla="*/ 192 w 1510"/>
                <a:gd name="T1" fmla="*/ 268 h 268"/>
                <a:gd name="T2" fmla="*/ 1510 w 1510"/>
                <a:gd name="T3" fmla="*/ 0 h 268"/>
                <a:gd name="T4" fmla="*/ 923 w 1510"/>
                <a:gd name="T5" fmla="*/ 0 h 268"/>
                <a:gd name="T6" fmla="*/ 0 w 1510"/>
                <a:gd name="T7" fmla="*/ 268 h 268"/>
                <a:gd name="T8" fmla="*/ 192 w 1510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0" h="268">
                  <a:moveTo>
                    <a:pt x="192" y="268"/>
                  </a:moveTo>
                  <a:lnTo>
                    <a:pt x="1510" y="0"/>
                  </a:lnTo>
                  <a:lnTo>
                    <a:pt x="923" y="0"/>
                  </a:lnTo>
                  <a:lnTo>
                    <a:pt x="0" y="268"/>
                  </a:lnTo>
                  <a:lnTo>
                    <a:pt x="192" y="26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7" name="Rectangle 15">
              <a:extLst>
                <a:ext uri="{FF2B5EF4-FFF2-40B4-BE49-F238E27FC236}">
                  <a16:creationId xmlns:a16="http://schemas.microsoft.com/office/drawing/2014/main" id="{21EF4CBD-DD54-4718-BBBE-C2D176A7C8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65646" y="6311235"/>
              <a:ext cx="296863" cy="5762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8" name="Rectangle 16">
              <a:extLst>
                <a:ext uri="{FF2B5EF4-FFF2-40B4-BE49-F238E27FC236}">
                  <a16:creationId xmlns:a16="http://schemas.microsoft.com/office/drawing/2014/main" id="{CF1976B7-90B8-42C1-AE52-03FE99B04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02208" y="6311235"/>
              <a:ext cx="300037" cy="5762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9" name="Rectangle 17">
              <a:extLst>
                <a:ext uri="{FF2B5EF4-FFF2-40B4-BE49-F238E27FC236}">
                  <a16:creationId xmlns:a16="http://schemas.microsoft.com/office/drawing/2014/main" id="{C445969C-E363-47AC-B962-8DE29BFC3D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183" y="6311235"/>
              <a:ext cx="304800" cy="5762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10" name="Freeform 18">
              <a:extLst>
                <a:ext uri="{FF2B5EF4-FFF2-40B4-BE49-F238E27FC236}">
                  <a16:creationId xmlns:a16="http://schemas.microsoft.com/office/drawing/2014/main" id="{6FEA3C21-A788-46C6-9FAF-5FABD906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6921" y="6311235"/>
              <a:ext cx="304800" cy="576263"/>
            </a:xfrm>
            <a:custGeom>
              <a:avLst/>
              <a:gdLst>
                <a:gd name="T0" fmla="*/ 192 w 192"/>
                <a:gd name="T1" fmla="*/ 801 h 801"/>
                <a:gd name="T2" fmla="*/ 3 w 192"/>
                <a:gd name="T3" fmla="*/ 801 h 801"/>
                <a:gd name="T4" fmla="*/ 0 w 192"/>
                <a:gd name="T5" fmla="*/ 0 h 801"/>
                <a:gd name="T6" fmla="*/ 192 w 192"/>
                <a:gd name="T7" fmla="*/ 0 h 801"/>
                <a:gd name="T8" fmla="*/ 192 w 192"/>
                <a:gd name="T9" fmla="*/ 801 h 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801">
                  <a:moveTo>
                    <a:pt x="192" y="801"/>
                  </a:moveTo>
                  <a:lnTo>
                    <a:pt x="3" y="801"/>
                  </a:lnTo>
                  <a:lnTo>
                    <a:pt x="0" y="0"/>
                  </a:lnTo>
                  <a:lnTo>
                    <a:pt x="192" y="0"/>
                  </a:lnTo>
                  <a:lnTo>
                    <a:pt x="192" y="8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BE14C857-F7EE-457C-9CD2-2BC860EC4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6659" y="6311235"/>
              <a:ext cx="304800" cy="576263"/>
            </a:xfrm>
            <a:custGeom>
              <a:avLst/>
              <a:gdLst>
                <a:gd name="T0" fmla="*/ 192 w 192"/>
                <a:gd name="T1" fmla="*/ 801 h 801"/>
                <a:gd name="T2" fmla="*/ 5 w 192"/>
                <a:gd name="T3" fmla="*/ 801 h 801"/>
                <a:gd name="T4" fmla="*/ 0 w 192"/>
                <a:gd name="T5" fmla="*/ 0 h 801"/>
                <a:gd name="T6" fmla="*/ 192 w 192"/>
                <a:gd name="T7" fmla="*/ 0 h 801"/>
                <a:gd name="T8" fmla="*/ 192 w 192"/>
                <a:gd name="T9" fmla="*/ 801 h 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801">
                  <a:moveTo>
                    <a:pt x="192" y="801"/>
                  </a:moveTo>
                  <a:lnTo>
                    <a:pt x="5" y="801"/>
                  </a:lnTo>
                  <a:lnTo>
                    <a:pt x="0" y="0"/>
                  </a:lnTo>
                  <a:lnTo>
                    <a:pt x="192" y="0"/>
                  </a:lnTo>
                  <a:lnTo>
                    <a:pt x="192" y="8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12" name="Pentagon 52">
              <a:extLst>
                <a:ext uri="{FF2B5EF4-FFF2-40B4-BE49-F238E27FC236}">
                  <a16:creationId xmlns:a16="http://schemas.microsoft.com/office/drawing/2014/main" id="{C6023958-4FEA-45BC-BEE2-975F0F18D2BA}"/>
                </a:ext>
              </a:extLst>
            </p:cNvPr>
            <p:cNvSpPr/>
            <p:nvPr/>
          </p:nvSpPr>
          <p:spPr>
            <a:xfrm rot="16200000">
              <a:off x="4554031" y="4433055"/>
              <a:ext cx="1963752" cy="935356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50%</a:t>
              </a:r>
            </a:p>
          </p:txBody>
        </p:sp>
        <p:sp>
          <p:nvSpPr>
            <p:cNvPr id="13" name="Pentagon 53">
              <a:extLst>
                <a:ext uri="{FF2B5EF4-FFF2-40B4-BE49-F238E27FC236}">
                  <a16:creationId xmlns:a16="http://schemas.microsoft.com/office/drawing/2014/main" id="{A12EF3B4-2213-4A26-A860-1295411EE013}"/>
                </a:ext>
              </a:extLst>
            </p:cNvPr>
            <p:cNvSpPr/>
            <p:nvPr/>
          </p:nvSpPr>
          <p:spPr>
            <a:xfrm rot="16200000">
              <a:off x="4964852" y="3498473"/>
              <a:ext cx="3839269" cy="935356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90%</a:t>
              </a:r>
            </a:p>
          </p:txBody>
        </p:sp>
        <p:sp>
          <p:nvSpPr>
            <p:cNvPr id="14" name="Pentagon 54">
              <a:extLst>
                <a:ext uri="{FF2B5EF4-FFF2-40B4-BE49-F238E27FC236}">
                  <a16:creationId xmlns:a16="http://schemas.microsoft.com/office/drawing/2014/main" id="{6E0DDB85-107B-467D-88A6-D7B3A3F13B36}"/>
                </a:ext>
              </a:extLst>
            </p:cNvPr>
            <p:cNvSpPr/>
            <p:nvPr/>
          </p:nvSpPr>
          <p:spPr>
            <a:xfrm rot="16200000">
              <a:off x="6692831" y="3870409"/>
              <a:ext cx="3095395" cy="935356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80%</a:t>
              </a:r>
            </a:p>
          </p:txBody>
        </p:sp>
        <p:sp>
          <p:nvSpPr>
            <p:cNvPr id="15" name="Pentagon 55">
              <a:extLst>
                <a:ext uri="{FF2B5EF4-FFF2-40B4-BE49-F238E27FC236}">
                  <a16:creationId xmlns:a16="http://schemas.microsoft.com/office/drawing/2014/main" id="{B51FD60D-7BFF-4BBD-B74B-5EF36C7B4DCD}"/>
                </a:ext>
              </a:extLst>
            </p:cNvPr>
            <p:cNvSpPr/>
            <p:nvPr/>
          </p:nvSpPr>
          <p:spPr>
            <a:xfrm rot="16200000">
              <a:off x="8432868" y="4252024"/>
              <a:ext cx="2327403" cy="935356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60%</a:t>
              </a:r>
            </a:p>
          </p:txBody>
        </p:sp>
        <p:sp>
          <p:nvSpPr>
            <p:cNvPr id="16" name="Pentagon 56">
              <a:extLst>
                <a:ext uri="{FF2B5EF4-FFF2-40B4-BE49-F238E27FC236}">
                  <a16:creationId xmlns:a16="http://schemas.microsoft.com/office/drawing/2014/main" id="{839F5806-B732-4224-B829-6A75D5E2E6D1}"/>
                </a:ext>
              </a:extLst>
            </p:cNvPr>
            <p:cNvSpPr/>
            <p:nvPr/>
          </p:nvSpPr>
          <p:spPr>
            <a:xfrm rot="16200000">
              <a:off x="9600747" y="4063859"/>
              <a:ext cx="2703727" cy="935356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70%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3A51FB7-B43C-4D62-83AA-06B9323E8E56}"/>
              </a:ext>
            </a:extLst>
          </p:cNvPr>
          <p:cNvGrpSpPr/>
          <p:nvPr/>
        </p:nvGrpSpPr>
        <p:grpSpPr>
          <a:xfrm>
            <a:off x="701724" y="2422406"/>
            <a:ext cx="2349255" cy="1279323"/>
            <a:chOff x="2104752" y="2120825"/>
            <a:chExt cx="2349255" cy="1279323"/>
          </a:xfrm>
        </p:grpSpPr>
        <p:sp>
          <p:nvSpPr>
            <p:cNvPr id="19" name="Text Placeholder 2">
              <a:extLst>
                <a:ext uri="{FF2B5EF4-FFF2-40B4-BE49-F238E27FC236}">
                  <a16:creationId xmlns:a16="http://schemas.microsoft.com/office/drawing/2014/main" id="{DC35F026-F2A5-4D41-AB68-6DCFCCF7FB4C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1"/>
                  </a:solidFill>
                </a:rPr>
                <a:t>Title text</a:t>
              </a:r>
              <a:endParaRPr lang="id-ID" sz="1800" dirty="0">
                <a:solidFill>
                  <a:schemeClr val="accent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EBFFC7E-ECCD-49E6-A4EB-984E8D0093E6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1086CF8-77F0-423A-9B82-180FC01EB46D}"/>
              </a:ext>
            </a:extLst>
          </p:cNvPr>
          <p:cNvGrpSpPr/>
          <p:nvPr/>
        </p:nvGrpSpPr>
        <p:grpSpPr>
          <a:xfrm>
            <a:off x="2246127" y="1018228"/>
            <a:ext cx="2349255" cy="1279323"/>
            <a:chOff x="2104752" y="2120825"/>
            <a:chExt cx="2349255" cy="1279323"/>
          </a:xfrm>
        </p:grpSpPr>
        <p:sp>
          <p:nvSpPr>
            <p:cNvPr id="23" name="Text Placeholder 2">
              <a:extLst>
                <a:ext uri="{FF2B5EF4-FFF2-40B4-BE49-F238E27FC236}">
                  <a16:creationId xmlns:a16="http://schemas.microsoft.com/office/drawing/2014/main" id="{4818D13E-587D-4B91-8D10-1840C65B1490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2"/>
                  </a:solidFill>
                </a:rPr>
                <a:t>Title text</a:t>
              </a:r>
              <a:endParaRPr lang="id-ID" sz="1800" dirty="0">
                <a:solidFill>
                  <a:schemeClr val="accent2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5F6A9FE-151B-4192-81EC-79346D272B8D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D555CB0-B521-47A0-833B-35DFCD3AF2E2}"/>
              </a:ext>
            </a:extLst>
          </p:cNvPr>
          <p:cNvGrpSpPr/>
          <p:nvPr/>
        </p:nvGrpSpPr>
        <p:grpSpPr>
          <a:xfrm>
            <a:off x="5222165" y="500042"/>
            <a:ext cx="2349255" cy="1279323"/>
            <a:chOff x="2104752" y="2120825"/>
            <a:chExt cx="2349255" cy="1279323"/>
          </a:xfrm>
        </p:grpSpPr>
        <p:sp>
          <p:nvSpPr>
            <p:cNvPr id="26" name="Text Placeholder 2">
              <a:extLst>
                <a:ext uri="{FF2B5EF4-FFF2-40B4-BE49-F238E27FC236}">
                  <a16:creationId xmlns:a16="http://schemas.microsoft.com/office/drawing/2014/main" id="{1D876198-E0F1-4864-8135-2D3FCECEFEDF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3"/>
                  </a:solidFill>
                </a:rPr>
                <a:t>Title text</a:t>
              </a:r>
              <a:endParaRPr lang="id-ID" sz="1800" dirty="0">
                <a:solidFill>
                  <a:schemeClr val="accent3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1401BDF-B859-4772-9EEF-2FC8E8BE769A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4980DC2-8B2B-4913-9560-BB692A2DF43F}"/>
              </a:ext>
            </a:extLst>
          </p:cNvPr>
          <p:cNvGrpSpPr/>
          <p:nvPr/>
        </p:nvGrpSpPr>
        <p:grpSpPr>
          <a:xfrm>
            <a:off x="9272030" y="1796413"/>
            <a:ext cx="2349255" cy="1279323"/>
            <a:chOff x="2104752" y="2120825"/>
            <a:chExt cx="2349255" cy="1279323"/>
          </a:xfrm>
        </p:grpSpPr>
        <p:sp>
          <p:nvSpPr>
            <p:cNvPr id="29" name="Text Placeholder 2">
              <a:extLst>
                <a:ext uri="{FF2B5EF4-FFF2-40B4-BE49-F238E27FC236}">
                  <a16:creationId xmlns:a16="http://schemas.microsoft.com/office/drawing/2014/main" id="{826E5A3D-F2D1-4EBD-A87D-54CF6DBE8653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5"/>
                  </a:solidFill>
                </a:rPr>
                <a:t>Title text</a:t>
              </a:r>
              <a:endParaRPr lang="id-ID" sz="1800" dirty="0">
                <a:solidFill>
                  <a:schemeClr val="accent5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C7C2D72-BD12-4D63-B437-28BB14CCD297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E3BCF69-3D6D-490B-89C2-B567AC938C5D}"/>
              </a:ext>
            </a:extLst>
          </p:cNvPr>
          <p:cNvGrpSpPr/>
          <p:nvPr/>
        </p:nvGrpSpPr>
        <p:grpSpPr>
          <a:xfrm>
            <a:off x="6614823" y="1933041"/>
            <a:ext cx="2349255" cy="1279323"/>
            <a:chOff x="2104752" y="2120825"/>
            <a:chExt cx="2349255" cy="1279323"/>
          </a:xfrm>
        </p:grpSpPr>
        <p:sp>
          <p:nvSpPr>
            <p:cNvPr id="32" name="Text Placeholder 2">
              <a:extLst>
                <a:ext uri="{FF2B5EF4-FFF2-40B4-BE49-F238E27FC236}">
                  <a16:creationId xmlns:a16="http://schemas.microsoft.com/office/drawing/2014/main" id="{502A4B53-341A-4688-8AA4-EE9EB7BF5A61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4"/>
                  </a:solidFill>
                </a:rPr>
                <a:t>Title text</a:t>
              </a:r>
              <a:endParaRPr lang="id-ID" sz="1800" dirty="0">
                <a:solidFill>
                  <a:schemeClr val="accent4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E6D4EA2-716A-4C62-8467-B58ECB079479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03969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A57511A4-457B-4ACC-B931-0DF9353FCCEA}"/>
              </a:ext>
            </a:extLst>
          </p:cNvPr>
          <p:cNvGrpSpPr/>
          <p:nvPr/>
        </p:nvGrpSpPr>
        <p:grpSpPr>
          <a:xfrm>
            <a:off x="4929701" y="2104049"/>
            <a:ext cx="2332598" cy="3749337"/>
            <a:chOff x="4929701" y="2104049"/>
            <a:chExt cx="2332598" cy="3749337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7F01ED55-7BEE-4D91-9F5B-C8706FBCA7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53307" y="3236858"/>
              <a:ext cx="1084760" cy="1062919"/>
            </a:xfrm>
            <a:custGeom>
              <a:avLst/>
              <a:gdLst>
                <a:gd name="T0" fmla="*/ 347 w 402"/>
                <a:gd name="T1" fmla="*/ 147 h 394"/>
                <a:gd name="T2" fmla="*/ 340 w 402"/>
                <a:gd name="T3" fmla="*/ 131 h 394"/>
                <a:gd name="T4" fmla="*/ 358 w 402"/>
                <a:gd name="T5" fmla="*/ 72 h 394"/>
                <a:gd name="T6" fmla="*/ 328 w 402"/>
                <a:gd name="T7" fmla="*/ 42 h 394"/>
                <a:gd name="T8" fmla="*/ 325 w 402"/>
                <a:gd name="T9" fmla="*/ 40 h 394"/>
                <a:gd name="T10" fmla="*/ 321 w 402"/>
                <a:gd name="T11" fmla="*/ 40 h 394"/>
                <a:gd name="T12" fmla="*/ 268 w 402"/>
                <a:gd name="T13" fmla="*/ 61 h 394"/>
                <a:gd name="T14" fmla="*/ 252 w 402"/>
                <a:gd name="T15" fmla="*/ 54 h 394"/>
                <a:gd name="T16" fmla="*/ 221 w 402"/>
                <a:gd name="T17" fmla="*/ 0 h 394"/>
                <a:gd name="T18" fmla="*/ 179 w 402"/>
                <a:gd name="T19" fmla="*/ 0 h 394"/>
                <a:gd name="T20" fmla="*/ 150 w 402"/>
                <a:gd name="T21" fmla="*/ 54 h 394"/>
                <a:gd name="T22" fmla="*/ 134 w 402"/>
                <a:gd name="T23" fmla="*/ 61 h 394"/>
                <a:gd name="T24" fmla="*/ 80 w 402"/>
                <a:gd name="T25" fmla="*/ 41 h 394"/>
                <a:gd name="T26" fmla="*/ 76 w 402"/>
                <a:gd name="T27" fmla="*/ 41 h 394"/>
                <a:gd name="T28" fmla="*/ 44 w 402"/>
                <a:gd name="T29" fmla="*/ 73 h 394"/>
                <a:gd name="T30" fmla="*/ 62 w 402"/>
                <a:gd name="T31" fmla="*/ 131 h 394"/>
                <a:gd name="T32" fmla="*/ 55 w 402"/>
                <a:gd name="T33" fmla="*/ 147 h 394"/>
                <a:gd name="T34" fmla="*/ 0 w 402"/>
                <a:gd name="T35" fmla="*/ 177 h 394"/>
                <a:gd name="T36" fmla="*/ 0 w 402"/>
                <a:gd name="T37" fmla="*/ 219 h 394"/>
                <a:gd name="T38" fmla="*/ 55 w 402"/>
                <a:gd name="T39" fmla="*/ 247 h 394"/>
                <a:gd name="T40" fmla="*/ 62 w 402"/>
                <a:gd name="T41" fmla="*/ 263 h 394"/>
                <a:gd name="T42" fmla="*/ 45 w 402"/>
                <a:gd name="T43" fmla="*/ 322 h 394"/>
                <a:gd name="T44" fmla="*/ 75 w 402"/>
                <a:gd name="T45" fmla="*/ 352 h 394"/>
                <a:gd name="T46" fmla="*/ 78 w 402"/>
                <a:gd name="T47" fmla="*/ 354 h 394"/>
                <a:gd name="T48" fmla="*/ 81 w 402"/>
                <a:gd name="T49" fmla="*/ 354 h 394"/>
                <a:gd name="T50" fmla="*/ 134 w 402"/>
                <a:gd name="T51" fmla="*/ 334 h 394"/>
                <a:gd name="T52" fmla="*/ 151 w 402"/>
                <a:gd name="T53" fmla="*/ 340 h 394"/>
                <a:gd name="T54" fmla="*/ 181 w 402"/>
                <a:gd name="T55" fmla="*/ 394 h 394"/>
                <a:gd name="T56" fmla="*/ 223 w 402"/>
                <a:gd name="T57" fmla="*/ 394 h 394"/>
                <a:gd name="T58" fmla="*/ 252 w 402"/>
                <a:gd name="T59" fmla="*/ 340 h 394"/>
                <a:gd name="T60" fmla="*/ 269 w 402"/>
                <a:gd name="T61" fmla="*/ 333 h 394"/>
                <a:gd name="T62" fmla="*/ 322 w 402"/>
                <a:gd name="T63" fmla="*/ 353 h 394"/>
                <a:gd name="T64" fmla="*/ 326 w 402"/>
                <a:gd name="T65" fmla="*/ 353 h 394"/>
                <a:gd name="T66" fmla="*/ 359 w 402"/>
                <a:gd name="T67" fmla="*/ 321 h 394"/>
                <a:gd name="T68" fmla="*/ 340 w 402"/>
                <a:gd name="T69" fmla="*/ 263 h 394"/>
                <a:gd name="T70" fmla="*/ 347 w 402"/>
                <a:gd name="T71" fmla="*/ 247 h 394"/>
                <a:gd name="T72" fmla="*/ 402 w 402"/>
                <a:gd name="T73" fmla="*/ 217 h 394"/>
                <a:gd name="T74" fmla="*/ 402 w 402"/>
                <a:gd name="T75" fmla="*/ 175 h 394"/>
                <a:gd name="T76" fmla="*/ 347 w 402"/>
                <a:gd name="T77" fmla="*/ 147 h 394"/>
                <a:gd name="T78" fmla="*/ 201 w 402"/>
                <a:gd name="T79" fmla="*/ 266 h 394"/>
                <a:gd name="T80" fmla="*/ 131 w 402"/>
                <a:gd name="T81" fmla="*/ 197 h 394"/>
                <a:gd name="T82" fmla="*/ 201 w 402"/>
                <a:gd name="T83" fmla="*/ 128 h 394"/>
                <a:gd name="T84" fmla="*/ 271 w 402"/>
                <a:gd name="T85" fmla="*/ 197 h 394"/>
                <a:gd name="T86" fmla="*/ 201 w 402"/>
                <a:gd name="T87" fmla="*/ 266 h 394"/>
                <a:gd name="T88" fmla="*/ 201 w 402"/>
                <a:gd name="T89" fmla="*/ 266 h 394"/>
                <a:gd name="T90" fmla="*/ 201 w 402"/>
                <a:gd name="T91" fmla="*/ 266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02" h="394">
                  <a:moveTo>
                    <a:pt x="347" y="147"/>
                  </a:moveTo>
                  <a:cubicBezTo>
                    <a:pt x="340" y="131"/>
                    <a:pt x="340" y="131"/>
                    <a:pt x="340" y="131"/>
                  </a:cubicBezTo>
                  <a:cubicBezTo>
                    <a:pt x="364" y="78"/>
                    <a:pt x="362" y="76"/>
                    <a:pt x="358" y="72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5" y="40"/>
                    <a:pt x="325" y="40"/>
                    <a:pt x="325" y="40"/>
                  </a:cubicBezTo>
                  <a:cubicBezTo>
                    <a:pt x="321" y="40"/>
                    <a:pt x="321" y="40"/>
                    <a:pt x="321" y="40"/>
                  </a:cubicBezTo>
                  <a:cubicBezTo>
                    <a:pt x="319" y="40"/>
                    <a:pt x="314" y="40"/>
                    <a:pt x="268" y="61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30" y="0"/>
                    <a:pt x="228" y="0"/>
                    <a:pt x="221" y="0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73" y="0"/>
                    <a:pt x="170" y="0"/>
                    <a:pt x="150" y="54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03" y="48"/>
                    <a:pt x="85" y="41"/>
                    <a:pt x="80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39" y="77"/>
                    <a:pt x="37" y="79"/>
                    <a:pt x="62" y="131"/>
                  </a:cubicBezTo>
                  <a:cubicBezTo>
                    <a:pt x="55" y="147"/>
                    <a:pt x="55" y="147"/>
                    <a:pt x="55" y="147"/>
                  </a:cubicBezTo>
                  <a:cubicBezTo>
                    <a:pt x="0" y="169"/>
                    <a:pt x="0" y="171"/>
                    <a:pt x="0" y="177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25"/>
                    <a:pt x="0" y="227"/>
                    <a:pt x="55" y="247"/>
                  </a:cubicBezTo>
                  <a:cubicBezTo>
                    <a:pt x="62" y="263"/>
                    <a:pt x="62" y="263"/>
                    <a:pt x="62" y="263"/>
                  </a:cubicBezTo>
                  <a:cubicBezTo>
                    <a:pt x="39" y="316"/>
                    <a:pt x="40" y="318"/>
                    <a:pt x="45" y="322"/>
                  </a:cubicBezTo>
                  <a:cubicBezTo>
                    <a:pt x="75" y="352"/>
                    <a:pt x="75" y="352"/>
                    <a:pt x="75" y="352"/>
                  </a:cubicBezTo>
                  <a:cubicBezTo>
                    <a:pt x="78" y="354"/>
                    <a:pt x="78" y="354"/>
                    <a:pt x="78" y="354"/>
                  </a:cubicBezTo>
                  <a:cubicBezTo>
                    <a:pt x="81" y="354"/>
                    <a:pt x="81" y="354"/>
                    <a:pt x="81" y="354"/>
                  </a:cubicBezTo>
                  <a:cubicBezTo>
                    <a:pt x="83" y="354"/>
                    <a:pt x="88" y="354"/>
                    <a:pt x="134" y="334"/>
                  </a:cubicBezTo>
                  <a:cubicBezTo>
                    <a:pt x="151" y="340"/>
                    <a:pt x="151" y="340"/>
                    <a:pt x="151" y="340"/>
                  </a:cubicBezTo>
                  <a:cubicBezTo>
                    <a:pt x="172" y="394"/>
                    <a:pt x="175" y="394"/>
                    <a:pt x="181" y="394"/>
                  </a:cubicBezTo>
                  <a:cubicBezTo>
                    <a:pt x="223" y="394"/>
                    <a:pt x="223" y="394"/>
                    <a:pt x="223" y="394"/>
                  </a:cubicBezTo>
                  <a:cubicBezTo>
                    <a:pt x="230" y="394"/>
                    <a:pt x="232" y="394"/>
                    <a:pt x="252" y="340"/>
                  </a:cubicBezTo>
                  <a:cubicBezTo>
                    <a:pt x="269" y="333"/>
                    <a:pt x="269" y="333"/>
                    <a:pt x="269" y="333"/>
                  </a:cubicBezTo>
                  <a:cubicBezTo>
                    <a:pt x="300" y="346"/>
                    <a:pt x="318" y="353"/>
                    <a:pt x="322" y="353"/>
                  </a:cubicBezTo>
                  <a:cubicBezTo>
                    <a:pt x="326" y="353"/>
                    <a:pt x="326" y="353"/>
                    <a:pt x="326" y="353"/>
                  </a:cubicBezTo>
                  <a:cubicBezTo>
                    <a:pt x="359" y="321"/>
                    <a:pt x="359" y="321"/>
                    <a:pt x="359" y="321"/>
                  </a:cubicBezTo>
                  <a:cubicBezTo>
                    <a:pt x="364" y="316"/>
                    <a:pt x="365" y="315"/>
                    <a:pt x="340" y="263"/>
                  </a:cubicBezTo>
                  <a:cubicBezTo>
                    <a:pt x="347" y="247"/>
                    <a:pt x="347" y="247"/>
                    <a:pt x="347" y="247"/>
                  </a:cubicBezTo>
                  <a:cubicBezTo>
                    <a:pt x="402" y="225"/>
                    <a:pt x="402" y="223"/>
                    <a:pt x="402" y="217"/>
                  </a:cubicBezTo>
                  <a:cubicBezTo>
                    <a:pt x="402" y="175"/>
                    <a:pt x="402" y="175"/>
                    <a:pt x="402" y="175"/>
                  </a:cubicBezTo>
                  <a:cubicBezTo>
                    <a:pt x="402" y="169"/>
                    <a:pt x="402" y="167"/>
                    <a:pt x="347" y="147"/>
                  </a:cubicBezTo>
                  <a:close/>
                  <a:moveTo>
                    <a:pt x="201" y="266"/>
                  </a:moveTo>
                  <a:cubicBezTo>
                    <a:pt x="162" y="266"/>
                    <a:pt x="131" y="235"/>
                    <a:pt x="131" y="197"/>
                  </a:cubicBezTo>
                  <a:cubicBezTo>
                    <a:pt x="131" y="159"/>
                    <a:pt x="162" y="128"/>
                    <a:pt x="201" y="128"/>
                  </a:cubicBezTo>
                  <a:cubicBezTo>
                    <a:pt x="240" y="128"/>
                    <a:pt x="271" y="159"/>
                    <a:pt x="271" y="197"/>
                  </a:cubicBezTo>
                  <a:cubicBezTo>
                    <a:pt x="271" y="235"/>
                    <a:pt x="240" y="266"/>
                    <a:pt x="201" y="266"/>
                  </a:cubicBezTo>
                  <a:close/>
                  <a:moveTo>
                    <a:pt x="201" y="266"/>
                  </a:moveTo>
                  <a:cubicBezTo>
                    <a:pt x="201" y="266"/>
                    <a:pt x="201" y="266"/>
                    <a:pt x="201" y="266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EF9A2A48-0B48-4BAC-833A-E444421E54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6163" y="2122978"/>
              <a:ext cx="1084760" cy="1062919"/>
            </a:xfrm>
            <a:custGeom>
              <a:avLst/>
              <a:gdLst>
                <a:gd name="T0" fmla="*/ 347 w 402"/>
                <a:gd name="T1" fmla="*/ 146 h 394"/>
                <a:gd name="T2" fmla="*/ 340 w 402"/>
                <a:gd name="T3" fmla="*/ 130 h 394"/>
                <a:gd name="T4" fmla="*/ 357 w 402"/>
                <a:gd name="T5" fmla="*/ 71 h 394"/>
                <a:gd name="T6" fmla="*/ 327 w 402"/>
                <a:gd name="T7" fmla="*/ 42 h 394"/>
                <a:gd name="T8" fmla="*/ 325 w 402"/>
                <a:gd name="T9" fmla="*/ 39 h 394"/>
                <a:gd name="T10" fmla="*/ 321 w 402"/>
                <a:gd name="T11" fmla="*/ 39 h 394"/>
                <a:gd name="T12" fmla="*/ 268 w 402"/>
                <a:gd name="T13" fmla="*/ 60 h 394"/>
                <a:gd name="T14" fmla="*/ 251 w 402"/>
                <a:gd name="T15" fmla="*/ 53 h 394"/>
                <a:gd name="T16" fmla="*/ 221 w 402"/>
                <a:gd name="T17" fmla="*/ 0 h 394"/>
                <a:gd name="T18" fmla="*/ 179 w 402"/>
                <a:gd name="T19" fmla="*/ 0 h 394"/>
                <a:gd name="T20" fmla="*/ 150 w 402"/>
                <a:gd name="T21" fmla="*/ 53 h 394"/>
                <a:gd name="T22" fmla="*/ 133 w 402"/>
                <a:gd name="T23" fmla="*/ 60 h 394"/>
                <a:gd name="T24" fmla="*/ 80 w 402"/>
                <a:gd name="T25" fmla="*/ 41 h 394"/>
                <a:gd name="T26" fmla="*/ 76 w 402"/>
                <a:gd name="T27" fmla="*/ 41 h 394"/>
                <a:gd name="T28" fmla="*/ 44 w 402"/>
                <a:gd name="T29" fmla="*/ 72 h 394"/>
                <a:gd name="T30" fmla="*/ 62 w 402"/>
                <a:gd name="T31" fmla="*/ 131 h 394"/>
                <a:gd name="T32" fmla="*/ 55 w 402"/>
                <a:gd name="T33" fmla="*/ 147 h 394"/>
                <a:gd name="T34" fmla="*/ 0 w 402"/>
                <a:gd name="T35" fmla="*/ 177 h 394"/>
                <a:gd name="T36" fmla="*/ 0 w 402"/>
                <a:gd name="T37" fmla="*/ 218 h 394"/>
                <a:gd name="T38" fmla="*/ 55 w 402"/>
                <a:gd name="T39" fmla="*/ 247 h 394"/>
                <a:gd name="T40" fmla="*/ 62 w 402"/>
                <a:gd name="T41" fmla="*/ 263 h 394"/>
                <a:gd name="T42" fmla="*/ 45 w 402"/>
                <a:gd name="T43" fmla="*/ 322 h 394"/>
                <a:gd name="T44" fmla="*/ 75 w 402"/>
                <a:gd name="T45" fmla="*/ 351 h 394"/>
                <a:gd name="T46" fmla="*/ 77 w 402"/>
                <a:gd name="T47" fmla="*/ 354 h 394"/>
                <a:gd name="T48" fmla="*/ 81 w 402"/>
                <a:gd name="T49" fmla="*/ 354 h 394"/>
                <a:gd name="T50" fmla="*/ 134 w 402"/>
                <a:gd name="T51" fmla="*/ 333 h 394"/>
                <a:gd name="T52" fmla="*/ 151 w 402"/>
                <a:gd name="T53" fmla="*/ 340 h 394"/>
                <a:gd name="T54" fmla="*/ 181 w 402"/>
                <a:gd name="T55" fmla="*/ 394 h 394"/>
                <a:gd name="T56" fmla="*/ 223 w 402"/>
                <a:gd name="T57" fmla="*/ 394 h 394"/>
                <a:gd name="T58" fmla="*/ 252 w 402"/>
                <a:gd name="T59" fmla="*/ 340 h 394"/>
                <a:gd name="T60" fmla="*/ 269 w 402"/>
                <a:gd name="T61" fmla="*/ 333 h 394"/>
                <a:gd name="T62" fmla="*/ 322 w 402"/>
                <a:gd name="T63" fmla="*/ 352 h 394"/>
                <a:gd name="T64" fmla="*/ 326 w 402"/>
                <a:gd name="T65" fmla="*/ 352 h 394"/>
                <a:gd name="T66" fmla="*/ 359 w 402"/>
                <a:gd name="T67" fmla="*/ 321 h 394"/>
                <a:gd name="T68" fmla="*/ 340 w 402"/>
                <a:gd name="T69" fmla="*/ 262 h 394"/>
                <a:gd name="T70" fmla="*/ 347 w 402"/>
                <a:gd name="T71" fmla="*/ 246 h 394"/>
                <a:gd name="T72" fmla="*/ 402 w 402"/>
                <a:gd name="T73" fmla="*/ 216 h 394"/>
                <a:gd name="T74" fmla="*/ 402 w 402"/>
                <a:gd name="T75" fmla="*/ 175 h 394"/>
                <a:gd name="T76" fmla="*/ 347 w 402"/>
                <a:gd name="T77" fmla="*/ 146 h 394"/>
                <a:gd name="T78" fmla="*/ 201 w 402"/>
                <a:gd name="T79" fmla="*/ 265 h 394"/>
                <a:gd name="T80" fmla="*/ 131 w 402"/>
                <a:gd name="T81" fmla="*/ 196 h 394"/>
                <a:gd name="T82" fmla="*/ 201 w 402"/>
                <a:gd name="T83" fmla="*/ 128 h 394"/>
                <a:gd name="T84" fmla="*/ 271 w 402"/>
                <a:gd name="T85" fmla="*/ 196 h 394"/>
                <a:gd name="T86" fmla="*/ 201 w 402"/>
                <a:gd name="T87" fmla="*/ 265 h 394"/>
                <a:gd name="T88" fmla="*/ 201 w 402"/>
                <a:gd name="T89" fmla="*/ 265 h 394"/>
                <a:gd name="T90" fmla="*/ 201 w 402"/>
                <a:gd name="T91" fmla="*/ 265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02" h="394">
                  <a:moveTo>
                    <a:pt x="347" y="146"/>
                  </a:moveTo>
                  <a:cubicBezTo>
                    <a:pt x="340" y="130"/>
                    <a:pt x="340" y="130"/>
                    <a:pt x="340" y="130"/>
                  </a:cubicBezTo>
                  <a:cubicBezTo>
                    <a:pt x="364" y="77"/>
                    <a:pt x="362" y="76"/>
                    <a:pt x="357" y="71"/>
                  </a:cubicBezTo>
                  <a:cubicBezTo>
                    <a:pt x="327" y="42"/>
                    <a:pt x="327" y="42"/>
                    <a:pt x="327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1" y="39"/>
                    <a:pt x="321" y="39"/>
                    <a:pt x="321" y="39"/>
                  </a:cubicBezTo>
                  <a:cubicBezTo>
                    <a:pt x="319" y="39"/>
                    <a:pt x="314" y="39"/>
                    <a:pt x="268" y="60"/>
                  </a:cubicBezTo>
                  <a:cubicBezTo>
                    <a:pt x="251" y="53"/>
                    <a:pt x="251" y="53"/>
                    <a:pt x="251" y="53"/>
                  </a:cubicBezTo>
                  <a:cubicBezTo>
                    <a:pt x="230" y="0"/>
                    <a:pt x="228" y="0"/>
                    <a:pt x="221" y="0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73" y="0"/>
                    <a:pt x="170" y="0"/>
                    <a:pt x="150" y="53"/>
                  </a:cubicBezTo>
                  <a:cubicBezTo>
                    <a:pt x="133" y="60"/>
                    <a:pt x="133" y="60"/>
                    <a:pt x="133" y="60"/>
                  </a:cubicBezTo>
                  <a:cubicBezTo>
                    <a:pt x="103" y="47"/>
                    <a:pt x="85" y="41"/>
                    <a:pt x="80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39" y="77"/>
                    <a:pt x="37" y="79"/>
                    <a:pt x="62" y="131"/>
                  </a:cubicBezTo>
                  <a:cubicBezTo>
                    <a:pt x="55" y="147"/>
                    <a:pt x="55" y="147"/>
                    <a:pt x="55" y="147"/>
                  </a:cubicBezTo>
                  <a:cubicBezTo>
                    <a:pt x="0" y="168"/>
                    <a:pt x="0" y="170"/>
                    <a:pt x="0" y="177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225"/>
                    <a:pt x="0" y="227"/>
                    <a:pt x="55" y="247"/>
                  </a:cubicBezTo>
                  <a:cubicBezTo>
                    <a:pt x="62" y="263"/>
                    <a:pt x="62" y="263"/>
                    <a:pt x="62" y="263"/>
                  </a:cubicBezTo>
                  <a:cubicBezTo>
                    <a:pt x="38" y="316"/>
                    <a:pt x="40" y="317"/>
                    <a:pt x="45" y="322"/>
                  </a:cubicBezTo>
                  <a:cubicBezTo>
                    <a:pt x="75" y="351"/>
                    <a:pt x="75" y="351"/>
                    <a:pt x="75" y="351"/>
                  </a:cubicBezTo>
                  <a:cubicBezTo>
                    <a:pt x="77" y="354"/>
                    <a:pt x="77" y="354"/>
                    <a:pt x="77" y="354"/>
                  </a:cubicBezTo>
                  <a:cubicBezTo>
                    <a:pt x="81" y="354"/>
                    <a:pt x="81" y="354"/>
                    <a:pt x="81" y="354"/>
                  </a:cubicBezTo>
                  <a:cubicBezTo>
                    <a:pt x="83" y="354"/>
                    <a:pt x="88" y="354"/>
                    <a:pt x="134" y="333"/>
                  </a:cubicBezTo>
                  <a:cubicBezTo>
                    <a:pt x="151" y="340"/>
                    <a:pt x="151" y="340"/>
                    <a:pt x="151" y="340"/>
                  </a:cubicBezTo>
                  <a:cubicBezTo>
                    <a:pt x="172" y="394"/>
                    <a:pt x="174" y="394"/>
                    <a:pt x="181" y="394"/>
                  </a:cubicBezTo>
                  <a:cubicBezTo>
                    <a:pt x="223" y="394"/>
                    <a:pt x="223" y="394"/>
                    <a:pt x="223" y="394"/>
                  </a:cubicBezTo>
                  <a:cubicBezTo>
                    <a:pt x="230" y="394"/>
                    <a:pt x="232" y="394"/>
                    <a:pt x="252" y="340"/>
                  </a:cubicBezTo>
                  <a:cubicBezTo>
                    <a:pt x="269" y="333"/>
                    <a:pt x="269" y="333"/>
                    <a:pt x="269" y="333"/>
                  </a:cubicBezTo>
                  <a:cubicBezTo>
                    <a:pt x="299" y="346"/>
                    <a:pt x="317" y="352"/>
                    <a:pt x="322" y="352"/>
                  </a:cubicBezTo>
                  <a:cubicBezTo>
                    <a:pt x="326" y="352"/>
                    <a:pt x="326" y="352"/>
                    <a:pt x="326" y="352"/>
                  </a:cubicBezTo>
                  <a:cubicBezTo>
                    <a:pt x="359" y="321"/>
                    <a:pt x="359" y="321"/>
                    <a:pt x="359" y="321"/>
                  </a:cubicBezTo>
                  <a:cubicBezTo>
                    <a:pt x="363" y="316"/>
                    <a:pt x="365" y="314"/>
                    <a:pt x="340" y="262"/>
                  </a:cubicBezTo>
                  <a:cubicBezTo>
                    <a:pt x="347" y="246"/>
                    <a:pt x="347" y="246"/>
                    <a:pt x="347" y="246"/>
                  </a:cubicBezTo>
                  <a:cubicBezTo>
                    <a:pt x="402" y="225"/>
                    <a:pt x="402" y="223"/>
                    <a:pt x="402" y="216"/>
                  </a:cubicBezTo>
                  <a:cubicBezTo>
                    <a:pt x="402" y="175"/>
                    <a:pt x="402" y="175"/>
                    <a:pt x="402" y="175"/>
                  </a:cubicBezTo>
                  <a:cubicBezTo>
                    <a:pt x="402" y="168"/>
                    <a:pt x="402" y="166"/>
                    <a:pt x="347" y="146"/>
                  </a:cubicBezTo>
                  <a:close/>
                  <a:moveTo>
                    <a:pt x="201" y="265"/>
                  </a:moveTo>
                  <a:cubicBezTo>
                    <a:pt x="162" y="265"/>
                    <a:pt x="131" y="235"/>
                    <a:pt x="131" y="196"/>
                  </a:cubicBezTo>
                  <a:cubicBezTo>
                    <a:pt x="131" y="158"/>
                    <a:pt x="162" y="128"/>
                    <a:pt x="201" y="128"/>
                  </a:cubicBezTo>
                  <a:cubicBezTo>
                    <a:pt x="240" y="128"/>
                    <a:pt x="271" y="158"/>
                    <a:pt x="271" y="196"/>
                  </a:cubicBezTo>
                  <a:cubicBezTo>
                    <a:pt x="271" y="235"/>
                    <a:pt x="240" y="265"/>
                    <a:pt x="201" y="265"/>
                  </a:cubicBezTo>
                  <a:close/>
                  <a:moveTo>
                    <a:pt x="201" y="265"/>
                  </a:moveTo>
                  <a:cubicBezTo>
                    <a:pt x="201" y="265"/>
                    <a:pt x="201" y="265"/>
                    <a:pt x="201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C74BE920-327E-454F-9147-57B603B351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64646" y="2936911"/>
              <a:ext cx="990116" cy="971188"/>
            </a:xfrm>
            <a:custGeom>
              <a:avLst/>
              <a:gdLst>
                <a:gd name="T0" fmla="*/ 317 w 367"/>
                <a:gd name="T1" fmla="*/ 134 h 360"/>
                <a:gd name="T2" fmla="*/ 310 w 367"/>
                <a:gd name="T3" fmla="*/ 120 h 360"/>
                <a:gd name="T4" fmla="*/ 326 w 367"/>
                <a:gd name="T5" fmla="*/ 66 h 360"/>
                <a:gd name="T6" fmla="*/ 299 w 367"/>
                <a:gd name="T7" fmla="*/ 39 h 360"/>
                <a:gd name="T8" fmla="*/ 296 w 367"/>
                <a:gd name="T9" fmla="*/ 37 h 360"/>
                <a:gd name="T10" fmla="*/ 293 w 367"/>
                <a:gd name="T11" fmla="*/ 37 h 360"/>
                <a:gd name="T12" fmla="*/ 245 w 367"/>
                <a:gd name="T13" fmla="*/ 55 h 360"/>
                <a:gd name="T14" fmla="*/ 229 w 367"/>
                <a:gd name="T15" fmla="*/ 49 h 360"/>
                <a:gd name="T16" fmla="*/ 202 w 367"/>
                <a:gd name="T17" fmla="*/ 0 h 360"/>
                <a:gd name="T18" fmla="*/ 163 w 367"/>
                <a:gd name="T19" fmla="*/ 0 h 360"/>
                <a:gd name="T20" fmla="*/ 137 w 367"/>
                <a:gd name="T21" fmla="*/ 49 h 360"/>
                <a:gd name="T22" fmla="*/ 122 w 367"/>
                <a:gd name="T23" fmla="*/ 56 h 360"/>
                <a:gd name="T24" fmla="*/ 73 w 367"/>
                <a:gd name="T25" fmla="*/ 38 h 360"/>
                <a:gd name="T26" fmla="*/ 69 w 367"/>
                <a:gd name="T27" fmla="*/ 38 h 360"/>
                <a:gd name="T28" fmla="*/ 40 w 367"/>
                <a:gd name="T29" fmla="*/ 67 h 360"/>
                <a:gd name="T30" fmla="*/ 56 w 367"/>
                <a:gd name="T31" fmla="*/ 120 h 360"/>
                <a:gd name="T32" fmla="*/ 50 w 367"/>
                <a:gd name="T33" fmla="*/ 135 h 360"/>
                <a:gd name="T34" fmla="*/ 0 w 367"/>
                <a:gd name="T35" fmla="*/ 162 h 360"/>
                <a:gd name="T36" fmla="*/ 0 w 367"/>
                <a:gd name="T37" fmla="*/ 200 h 360"/>
                <a:gd name="T38" fmla="*/ 50 w 367"/>
                <a:gd name="T39" fmla="*/ 226 h 360"/>
                <a:gd name="T40" fmla="*/ 56 w 367"/>
                <a:gd name="T41" fmla="*/ 241 h 360"/>
                <a:gd name="T42" fmla="*/ 41 w 367"/>
                <a:gd name="T43" fmla="*/ 295 h 360"/>
                <a:gd name="T44" fmla="*/ 68 w 367"/>
                <a:gd name="T45" fmla="*/ 321 h 360"/>
                <a:gd name="T46" fmla="*/ 71 w 367"/>
                <a:gd name="T47" fmla="*/ 324 h 360"/>
                <a:gd name="T48" fmla="*/ 74 w 367"/>
                <a:gd name="T49" fmla="*/ 324 h 360"/>
                <a:gd name="T50" fmla="*/ 122 w 367"/>
                <a:gd name="T51" fmla="*/ 305 h 360"/>
                <a:gd name="T52" fmla="*/ 137 w 367"/>
                <a:gd name="T53" fmla="*/ 311 h 360"/>
                <a:gd name="T54" fmla="*/ 165 w 367"/>
                <a:gd name="T55" fmla="*/ 360 h 360"/>
                <a:gd name="T56" fmla="*/ 203 w 367"/>
                <a:gd name="T57" fmla="*/ 360 h 360"/>
                <a:gd name="T58" fmla="*/ 230 w 367"/>
                <a:gd name="T59" fmla="*/ 311 h 360"/>
                <a:gd name="T60" fmla="*/ 245 w 367"/>
                <a:gd name="T61" fmla="*/ 305 h 360"/>
                <a:gd name="T62" fmla="*/ 294 w 367"/>
                <a:gd name="T63" fmla="*/ 323 h 360"/>
                <a:gd name="T64" fmla="*/ 298 w 367"/>
                <a:gd name="T65" fmla="*/ 322 h 360"/>
                <a:gd name="T66" fmla="*/ 327 w 367"/>
                <a:gd name="T67" fmla="*/ 293 h 360"/>
                <a:gd name="T68" fmla="*/ 311 w 367"/>
                <a:gd name="T69" fmla="*/ 240 h 360"/>
                <a:gd name="T70" fmla="*/ 317 w 367"/>
                <a:gd name="T71" fmla="*/ 225 h 360"/>
                <a:gd name="T72" fmla="*/ 367 w 367"/>
                <a:gd name="T73" fmla="*/ 198 h 360"/>
                <a:gd name="T74" fmla="*/ 367 w 367"/>
                <a:gd name="T75" fmla="*/ 160 h 360"/>
                <a:gd name="T76" fmla="*/ 317 w 367"/>
                <a:gd name="T77" fmla="*/ 134 h 360"/>
                <a:gd name="T78" fmla="*/ 183 w 367"/>
                <a:gd name="T79" fmla="*/ 243 h 360"/>
                <a:gd name="T80" fmla="*/ 119 w 367"/>
                <a:gd name="T81" fmla="*/ 180 h 360"/>
                <a:gd name="T82" fmla="*/ 183 w 367"/>
                <a:gd name="T83" fmla="*/ 117 h 360"/>
                <a:gd name="T84" fmla="*/ 248 w 367"/>
                <a:gd name="T85" fmla="*/ 180 h 360"/>
                <a:gd name="T86" fmla="*/ 183 w 367"/>
                <a:gd name="T87" fmla="*/ 243 h 360"/>
                <a:gd name="T88" fmla="*/ 183 w 367"/>
                <a:gd name="T89" fmla="*/ 243 h 360"/>
                <a:gd name="T90" fmla="*/ 183 w 367"/>
                <a:gd name="T91" fmla="*/ 243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67" h="360">
                  <a:moveTo>
                    <a:pt x="317" y="134"/>
                  </a:moveTo>
                  <a:cubicBezTo>
                    <a:pt x="310" y="120"/>
                    <a:pt x="310" y="120"/>
                    <a:pt x="310" y="120"/>
                  </a:cubicBezTo>
                  <a:cubicBezTo>
                    <a:pt x="332" y="71"/>
                    <a:pt x="330" y="70"/>
                    <a:pt x="326" y="66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3" y="37"/>
                    <a:pt x="293" y="37"/>
                    <a:pt x="293" y="37"/>
                  </a:cubicBezTo>
                  <a:cubicBezTo>
                    <a:pt x="291" y="37"/>
                    <a:pt x="286" y="37"/>
                    <a:pt x="245" y="55"/>
                  </a:cubicBezTo>
                  <a:cubicBezTo>
                    <a:pt x="229" y="49"/>
                    <a:pt x="229" y="49"/>
                    <a:pt x="229" y="49"/>
                  </a:cubicBezTo>
                  <a:cubicBezTo>
                    <a:pt x="210" y="0"/>
                    <a:pt x="208" y="0"/>
                    <a:pt x="202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57" y="0"/>
                    <a:pt x="155" y="0"/>
                    <a:pt x="137" y="49"/>
                  </a:cubicBezTo>
                  <a:cubicBezTo>
                    <a:pt x="122" y="56"/>
                    <a:pt x="122" y="56"/>
                    <a:pt x="122" y="56"/>
                  </a:cubicBezTo>
                  <a:cubicBezTo>
                    <a:pt x="94" y="44"/>
                    <a:pt x="77" y="38"/>
                    <a:pt x="73" y="38"/>
                  </a:cubicBezTo>
                  <a:cubicBezTo>
                    <a:pt x="69" y="38"/>
                    <a:pt x="69" y="38"/>
                    <a:pt x="69" y="38"/>
                  </a:cubicBezTo>
                  <a:cubicBezTo>
                    <a:pt x="40" y="67"/>
                    <a:pt x="40" y="67"/>
                    <a:pt x="40" y="67"/>
                  </a:cubicBezTo>
                  <a:cubicBezTo>
                    <a:pt x="35" y="71"/>
                    <a:pt x="34" y="72"/>
                    <a:pt x="56" y="120"/>
                  </a:cubicBezTo>
                  <a:cubicBezTo>
                    <a:pt x="50" y="135"/>
                    <a:pt x="50" y="135"/>
                    <a:pt x="50" y="135"/>
                  </a:cubicBezTo>
                  <a:cubicBezTo>
                    <a:pt x="0" y="154"/>
                    <a:pt x="0" y="156"/>
                    <a:pt x="0" y="162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06"/>
                    <a:pt x="0" y="208"/>
                    <a:pt x="50" y="226"/>
                  </a:cubicBezTo>
                  <a:cubicBezTo>
                    <a:pt x="56" y="241"/>
                    <a:pt x="56" y="241"/>
                    <a:pt x="56" y="241"/>
                  </a:cubicBezTo>
                  <a:cubicBezTo>
                    <a:pt x="35" y="289"/>
                    <a:pt x="36" y="290"/>
                    <a:pt x="41" y="295"/>
                  </a:cubicBezTo>
                  <a:cubicBezTo>
                    <a:pt x="68" y="321"/>
                    <a:pt x="68" y="321"/>
                    <a:pt x="68" y="321"/>
                  </a:cubicBezTo>
                  <a:cubicBezTo>
                    <a:pt x="71" y="324"/>
                    <a:pt x="71" y="324"/>
                    <a:pt x="71" y="324"/>
                  </a:cubicBezTo>
                  <a:cubicBezTo>
                    <a:pt x="74" y="324"/>
                    <a:pt x="74" y="324"/>
                    <a:pt x="74" y="324"/>
                  </a:cubicBezTo>
                  <a:cubicBezTo>
                    <a:pt x="75" y="324"/>
                    <a:pt x="80" y="324"/>
                    <a:pt x="122" y="305"/>
                  </a:cubicBezTo>
                  <a:cubicBezTo>
                    <a:pt x="137" y="311"/>
                    <a:pt x="137" y="311"/>
                    <a:pt x="137" y="311"/>
                  </a:cubicBezTo>
                  <a:cubicBezTo>
                    <a:pt x="157" y="360"/>
                    <a:pt x="159" y="360"/>
                    <a:pt x="165" y="360"/>
                  </a:cubicBezTo>
                  <a:cubicBezTo>
                    <a:pt x="203" y="360"/>
                    <a:pt x="203" y="360"/>
                    <a:pt x="203" y="360"/>
                  </a:cubicBezTo>
                  <a:cubicBezTo>
                    <a:pt x="209" y="360"/>
                    <a:pt x="211" y="360"/>
                    <a:pt x="230" y="311"/>
                  </a:cubicBezTo>
                  <a:cubicBezTo>
                    <a:pt x="245" y="305"/>
                    <a:pt x="245" y="305"/>
                    <a:pt x="245" y="305"/>
                  </a:cubicBezTo>
                  <a:cubicBezTo>
                    <a:pt x="273" y="316"/>
                    <a:pt x="290" y="323"/>
                    <a:pt x="294" y="323"/>
                  </a:cubicBezTo>
                  <a:cubicBezTo>
                    <a:pt x="298" y="322"/>
                    <a:pt x="298" y="322"/>
                    <a:pt x="298" y="322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32" y="289"/>
                    <a:pt x="333" y="288"/>
                    <a:pt x="311" y="240"/>
                  </a:cubicBezTo>
                  <a:cubicBezTo>
                    <a:pt x="317" y="225"/>
                    <a:pt x="317" y="225"/>
                    <a:pt x="317" y="225"/>
                  </a:cubicBezTo>
                  <a:cubicBezTo>
                    <a:pt x="367" y="206"/>
                    <a:pt x="367" y="204"/>
                    <a:pt x="367" y="198"/>
                  </a:cubicBezTo>
                  <a:cubicBezTo>
                    <a:pt x="367" y="160"/>
                    <a:pt x="367" y="160"/>
                    <a:pt x="367" y="160"/>
                  </a:cubicBezTo>
                  <a:cubicBezTo>
                    <a:pt x="367" y="154"/>
                    <a:pt x="367" y="152"/>
                    <a:pt x="317" y="134"/>
                  </a:cubicBezTo>
                  <a:close/>
                  <a:moveTo>
                    <a:pt x="183" y="243"/>
                  </a:moveTo>
                  <a:cubicBezTo>
                    <a:pt x="148" y="243"/>
                    <a:pt x="119" y="215"/>
                    <a:pt x="119" y="180"/>
                  </a:cubicBezTo>
                  <a:cubicBezTo>
                    <a:pt x="119" y="145"/>
                    <a:pt x="148" y="117"/>
                    <a:pt x="183" y="117"/>
                  </a:cubicBezTo>
                  <a:cubicBezTo>
                    <a:pt x="219" y="117"/>
                    <a:pt x="248" y="145"/>
                    <a:pt x="248" y="180"/>
                  </a:cubicBezTo>
                  <a:cubicBezTo>
                    <a:pt x="248" y="215"/>
                    <a:pt x="219" y="243"/>
                    <a:pt x="183" y="243"/>
                  </a:cubicBezTo>
                  <a:close/>
                  <a:moveTo>
                    <a:pt x="183" y="243"/>
                  </a:moveTo>
                  <a:cubicBezTo>
                    <a:pt x="183" y="243"/>
                    <a:pt x="183" y="243"/>
                    <a:pt x="183" y="24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7CA1CFA7-C4B5-4A6E-BA78-A926111857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5532" y="4353651"/>
              <a:ext cx="669784" cy="652312"/>
            </a:xfrm>
            <a:custGeom>
              <a:avLst/>
              <a:gdLst>
                <a:gd name="T0" fmla="*/ 214 w 248"/>
                <a:gd name="T1" fmla="*/ 90 h 242"/>
                <a:gd name="T2" fmla="*/ 209 w 248"/>
                <a:gd name="T3" fmla="*/ 80 h 242"/>
                <a:gd name="T4" fmla="*/ 220 w 248"/>
                <a:gd name="T5" fmla="*/ 44 h 242"/>
                <a:gd name="T6" fmla="*/ 202 w 248"/>
                <a:gd name="T7" fmla="*/ 26 h 242"/>
                <a:gd name="T8" fmla="*/ 200 w 248"/>
                <a:gd name="T9" fmla="*/ 24 h 242"/>
                <a:gd name="T10" fmla="*/ 198 w 248"/>
                <a:gd name="T11" fmla="*/ 24 h 242"/>
                <a:gd name="T12" fmla="*/ 165 w 248"/>
                <a:gd name="T13" fmla="*/ 37 h 242"/>
                <a:gd name="T14" fmla="*/ 155 w 248"/>
                <a:gd name="T15" fmla="*/ 33 h 242"/>
                <a:gd name="T16" fmla="*/ 136 w 248"/>
                <a:gd name="T17" fmla="*/ 0 h 242"/>
                <a:gd name="T18" fmla="*/ 110 w 248"/>
                <a:gd name="T19" fmla="*/ 0 h 242"/>
                <a:gd name="T20" fmla="*/ 92 w 248"/>
                <a:gd name="T21" fmla="*/ 33 h 242"/>
                <a:gd name="T22" fmla="*/ 82 w 248"/>
                <a:gd name="T23" fmla="*/ 37 h 242"/>
                <a:gd name="T24" fmla="*/ 49 w 248"/>
                <a:gd name="T25" fmla="*/ 25 h 242"/>
                <a:gd name="T26" fmla="*/ 47 w 248"/>
                <a:gd name="T27" fmla="*/ 25 h 242"/>
                <a:gd name="T28" fmla="*/ 27 w 248"/>
                <a:gd name="T29" fmla="*/ 44 h 242"/>
                <a:gd name="T30" fmla="*/ 38 w 248"/>
                <a:gd name="T31" fmla="*/ 80 h 242"/>
                <a:gd name="T32" fmla="*/ 34 w 248"/>
                <a:gd name="T33" fmla="*/ 90 h 242"/>
                <a:gd name="T34" fmla="*/ 0 w 248"/>
                <a:gd name="T35" fmla="*/ 109 h 242"/>
                <a:gd name="T36" fmla="*/ 0 w 248"/>
                <a:gd name="T37" fmla="*/ 134 h 242"/>
                <a:gd name="T38" fmla="*/ 34 w 248"/>
                <a:gd name="T39" fmla="*/ 152 h 242"/>
                <a:gd name="T40" fmla="*/ 38 w 248"/>
                <a:gd name="T41" fmla="*/ 162 h 242"/>
                <a:gd name="T42" fmla="*/ 28 w 248"/>
                <a:gd name="T43" fmla="*/ 198 h 242"/>
                <a:gd name="T44" fmla="*/ 46 w 248"/>
                <a:gd name="T45" fmla="*/ 216 h 242"/>
                <a:gd name="T46" fmla="*/ 48 w 248"/>
                <a:gd name="T47" fmla="*/ 218 h 242"/>
                <a:gd name="T48" fmla="*/ 50 w 248"/>
                <a:gd name="T49" fmla="*/ 218 h 242"/>
                <a:gd name="T50" fmla="*/ 82 w 248"/>
                <a:gd name="T51" fmla="*/ 205 h 242"/>
                <a:gd name="T52" fmla="*/ 93 w 248"/>
                <a:gd name="T53" fmla="*/ 209 h 242"/>
                <a:gd name="T54" fmla="*/ 111 w 248"/>
                <a:gd name="T55" fmla="*/ 242 h 242"/>
                <a:gd name="T56" fmla="*/ 137 w 248"/>
                <a:gd name="T57" fmla="*/ 242 h 242"/>
                <a:gd name="T58" fmla="*/ 155 w 248"/>
                <a:gd name="T59" fmla="*/ 209 h 242"/>
                <a:gd name="T60" fmla="*/ 165 w 248"/>
                <a:gd name="T61" fmla="*/ 205 h 242"/>
                <a:gd name="T62" fmla="*/ 198 w 248"/>
                <a:gd name="T63" fmla="*/ 217 h 242"/>
                <a:gd name="T64" fmla="*/ 201 w 248"/>
                <a:gd name="T65" fmla="*/ 217 h 242"/>
                <a:gd name="T66" fmla="*/ 221 w 248"/>
                <a:gd name="T67" fmla="*/ 197 h 242"/>
                <a:gd name="T68" fmla="*/ 210 w 248"/>
                <a:gd name="T69" fmla="*/ 161 h 242"/>
                <a:gd name="T70" fmla="*/ 214 w 248"/>
                <a:gd name="T71" fmla="*/ 151 h 242"/>
                <a:gd name="T72" fmla="*/ 248 w 248"/>
                <a:gd name="T73" fmla="*/ 133 h 242"/>
                <a:gd name="T74" fmla="*/ 248 w 248"/>
                <a:gd name="T75" fmla="*/ 107 h 242"/>
                <a:gd name="T76" fmla="*/ 214 w 248"/>
                <a:gd name="T77" fmla="*/ 90 h 242"/>
                <a:gd name="T78" fmla="*/ 124 w 248"/>
                <a:gd name="T79" fmla="*/ 163 h 242"/>
                <a:gd name="T80" fmla="*/ 81 w 248"/>
                <a:gd name="T81" fmla="*/ 121 h 242"/>
                <a:gd name="T82" fmla="*/ 124 w 248"/>
                <a:gd name="T83" fmla="*/ 78 h 242"/>
                <a:gd name="T84" fmla="*/ 167 w 248"/>
                <a:gd name="T85" fmla="*/ 121 h 242"/>
                <a:gd name="T86" fmla="*/ 124 w 248"/>
                <a:gd name="T87" fmla="*/ 163 h 242"/>
                <a:gd name="T88" fmla="*/ 124 w 248"/>
                <a:gd name="T89" fmla="*/ 163 h 242"/>
                <a:gd name="T90" fmla="*/ 124 w 248"/>
                <a:gd name="T91" fmla="*/ 163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8" h="242">
                  <a:moveTo>
                    <a:pt x="214" y="90"/>
                  </a:moveTo>
                  <a:cubicBezTo>
                    <a:pt x="209" y="80"/>
                    <a:pt x="209" y="80"/>
                    <a:pt x="209" y="80"/>
                  </a:cubicBezTo>
                  <a:cubicBezTo>
                    <a:pt x="224" y="47"/>
                    <a:pt x="223" y="46"/>
                    <a:pt x="220" y="44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4"/>
                    <a:pt x="200" y="24"/>
                    <a:pt x="200" y="24"/>
                  </a:cubicBezTo>
                  <a:cubicBezTo>
                    <a:pt x="198" y="24"/>
                    <a:pt x="198" y="24"/>
                    <a:pt x="198" y="24"/>
                  </a:cubicBezTo>
                  <a:cubicBezTo>
                    <a:pt x="197" y="24"/>
                    <a:pt x="193" y="24"/>
                    <a:pt x="165" y="37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42" y="0"/>
                    <a:pt x="140" y="0"/>
                    <a:pt x="136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6" y="0"/>
                    <a:pt x="105" y="0"/>
                    <a:pt x="92" y="33"/>
                  </a:cubicBezTo>
                  <a:cubicBezTo>
                    <a:pt x="82" y="37"/>
                    <a:pt x="82" y="37"/>
                    <a:pt x="82" y="37"/>
                  </a:cubicBezTo>
                  <a:cubicBezTo>
                    <a:pt x="63" y="29"/>
                    <a:pt x="52" y="25"/>
                    <a:pt x="49" y="25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4" y="47"/>
                    <a:pt x="23" y="48"/>
                    <a:pt x="38" y="80"/>
                  </a:cubicBezTo>
                  <a:cubicBezTo>
                    <a:pt x="34" y="90"/>
                    <a:pt x="34" y="90"/>
                    <a:pt x="34" y="90"/>
                  </a:cubicBezTo>
                  <a:cubicBezTo>
                    <a:pt x="0" y="103"/>
                    <a:pt x="0" y="105"/>
                    <a:pt x="0" y="109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8"/>
                    <a:pt x="0" y="139"/>
                    <a:pt x="34" y="152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24" y="194"/>
                    <a:pt x="25" y="195"/>
                    <a:pt x="28" y="198"/>
                  </a:cubicBezTo>
                  <a:cubicBezTo>
                    <a:pt x="46" y="216"/>
                    <a:pt x="46" y="216"/>
                    <a:pt x="46" y="216"/>
                  </a:cubicBezTo>
                  <a:cubicBezTo>
                    <a:pt x="48" y="218"/>
                    <a:pt x="48" y="218"/>
                    <a:pt x="48" y="218"/>
                  </a:cubicBezTo>
                  <a:cubicBezTo>
                    <a:pt x="50" y="218"/>
                    <a:pt x="50" y="218"/>
                    <a:pt x="50" y="218"/>
                  </a:cubicBezTo>
                  <a:cubicBezTo>
                    <a:pt x="51" y="218"/>
                    <a:pt x="54" y="218"/>
                    <a:pt x="82" y="205"/>
                  </a:cubicBezTo>
                  <a:cubicBezTo>
                    <a:pt x="93" y="209"/>
                    <a:pt x="93" y="209"/>
                    <a:pt x="93" y="209"/>
                  </a:cubicBezTo>
                  <a:cubicBezTo>
                    <a:pt x="106" y="242"/>
                    <a:pt x="107" y="242"/>
                    <a:pt x="111" y="242"/>
                  </a:cubicBezTo>
                  <a:cubicBezTo>
                    <a:pt x="137" y="242"/>
                    <a:pt x="137" y="242"/>
                    <a:pt x="137" y="242"/>
                  </a:cubicBezTo>
                  <a:cubicBezTo>
                    <a:pt x="141" y="242"/>
                    <a:pt x="143" y="242"/>
                    <a:pt x="155" y="209"/>
                  </a:cubicBezTo>
                  <a:cubicBezTo>
                    <a:pt x="165" y="205"/>
                    <a:pt x="165" y="205"/>
                    <a:pt x="165" y="205"/>
                  </a:cubicBezTo>
                  <a:cubicBezTo>
                    <a:pt x="184" y="213"/>
                    <a:pt x="195" y="217"/>
                    <a:pt x="198" y="217"/>
                  </a:cubicBezTo>
                  <a:cubicBezTo>
                    <a:pt x="201" y="217"/>
                    <a:pt x="201" y="217"/>
                    <a:pt x="201" y="217"/>
                  </a:cubicBezTo>
                  <a:cubicBezTo>
                    <a:pt x="221" y="197"/>
                    <a:pt x="221" y="197"/>
                    <a:pt x="221" y="197"/>
                  </a:cubicBezTo>
                  <a:cubicBezTo>
                    <a:pt x="224" y="194"/>
                    <a:pt x="225" y="193"/>
                    <a:pt x="210" y="161"/>
                  </a:cubicBezTo>
                  <a:cubicBezTo>
                    <a:pt x="214" y="151"/>
                    <a:pt x="214" y="151"/>
                    <a:pt x="214" y="151"/>
                  </a:cubicBezTo>
                  <a:cubicBezTo>
                    <a:pt x="248" y="138"/>
                    <a:pt x="248" y="137"/>
                    <a:pt x="248" y="133"/>
                  </a:cubicBezTo>
                  <a:cubicBezTo>
                    <a:pt x="248" y="107"/>
                    <a:pt x="248" y="107"/>
                    <a:pt x="248" y="107"/>
                  </a:cubicBezTo>
                  <a:cubicBezTo>
                    <a:pt x="248" y="103"/>
                    <a:pt x="248" y="102"/>
                    <a:pt x="214" y="90"/>
                  </a:cubicBezTo>
                  <a:close/>
                  <a:moveTo>
                    <a:pt x="124" y="163"/>
                  </a:moveTo>
                  <a:cubicBezTo>
                    <a:pt x="100" y="163"/>
                    <a:pt x="81" y="144"/>
                    <a:pt x="81" y="121"/>
                  </a:cubicBezTo>
                  <a:cubicBezTo>
                    <a:pt x="81" y="97"/>
                    <a:pt x="100" y="78"/>
                    <a:pt x="124" y="78"/>
                  </a:cubicBezTo>
                  <a:cubicBezTo>
                    <a:pt x="148" y="78"/>
                    <a:pt x="167" y="97"/>
                    <a:pt x="167" y="121"/>
                  </a:cubicBezTo>
                  <a:cubicBezTo>
                    <a:pt x="167" y="144"/>
                    <a:pt x="148" y="163"/>
                    <a:pt x="124" y="163"/>
                  </a:cubicBezTo>
                  <a:close/>
                  <a:moveTo>
                    <a:pt x="124" y="163"/>
                  </a:moveTo>
                  <a:cubicBezTo>
                    <a:pt x="124" y="163"/>
                    <a:pt x="124" y="163"/>
                    <a:pt x="124" y="163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3501DE7-39BA-4C5A-B1AF-EB40E8A3B640}"/>
                </a:ext>
              </a:extLst>
            </p:cNvPr>
            <p:cNvGrpSpPr/>
            <p:nvPr/>
          </p:nvGrpSpPr>
          <p:grpSpPr>
            <a:xfrm>
              <a:off x="4929701" y="2104049"/>
              <a:ext cx="2332598" cy="3749337"/>
              <a:chOff x="603175" y="2104049"/>
              <a:chExt cx="2332598" cy="3749337"/>
            </a:xfrm>
            <a:solidFill>
              <a:schemeClr val="bg1">
                <a:lumMod val="85000"/>
              </a:schemeClr>
            </a:solidFill>
          </p:grpSpPr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3F059BE6-2E82-49AF-AC01-02AD10F4F6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497" y="3995462"/>
                <a:ext cx="620279" cy="608630"/>
              </a:xfrm>
              <a:custGeom>
                <a:avLst/>
                <a:gdLst>
                  <a:gd name="T0" fmla="*/ 198 w 230"/>
                  <a:gd name="T1" fmla="*/ 84 h 226"/>
                  <a:gd name="T2" fmla="*/ 195 w 230"/>
                  <a:gd name="T3" fmla="*/ 75 h 226"/>
                  <a:gd name="T4" fmla="*/ 204 w 230"/>
                  <a:gd name="T5" fmla="*/ 41 h 226"/>
                  <a:gd name="T6" fmla="*/ 187 w 230"/>
                  <a:gd name="T7" fmla="*/ 25 h 226"/>
                  <a:gd name="T8" fmla="*/ 186 w 230"/>
                  <a:gd name="T9" fmla="*/ 23 h 226"/>
                  <a:gd name="T10" fmla="*/ 184 w 230"/>
                  <a:gd name="T11" fmla="*/ 23 h 226"/>
                  <a:gd name="T12" fmla="*/ 153 w 230"/>
                  <a:gd name="T13" fmla="*/ 35 h 226"/>
                  <a:gd name="T14" fmla="*/ 144 w 230"/>
                  <a:gd name="T15" fmla="*/ 31 h 226"/>
                  <a:gd name="T16" fmla="*/ 127 w 230"/>
                  <a:gd name="T17" fmla="*/ 0 h 226"/>
                  <a:gd name="T18" fmla="*/ 102 w 230"/>
                  <a:gd name="T19" fmla="*/ 0 h 226"/>
                  <a:gd name="T20" fmla="*/ 86 w 230"/>
                  <a:gd name="T21" fmla="*/ 31 h 226"/>
                  <a:gd name="T22" fmla="*/ 76 w 230"/>
                  <a:gd name="T23" fmla="*/ 35 h 226"/>
                  <a:gd name="T24" fmla="*/ 46 w 230"/>
                  <a:gd name="T25" fmla="*/ 24 h 226"/>
                  <a:gd name="T26" fmla="*/ 43 w 230"/>
                  <a:gd name="T27" fmla="*/ 24 h 226"/>
                  <a:gd name="T28" fmla="*/ 25 w 230"/>
                  <a:gd name="T29" fmla="*/ 42 h 226"/>
                  <a:gd name="T30" fmla="*/ 35 w 230"/>
                  <a:gd name="T31" fmla="*/ 75 h 226"/>
                  <a:gd name="T32" fmla="*/ 31 w 230"/>
                  <a:gd name="T33" fmla="*/ 85 h 226"/>
                  <a:gd name="T34" fmla="*/ 0 w 230"/>
                  <a:gd name="T35" fmla="*/ 102 h 226"/>
                  <a:gd name="T36" fmla="*/ 0 w 230"/>
                  <a:gd name="T37" fmla="*/ 125 h 226"/>
                  <a:gd name="T38" fmla="*/ 32 w 230"/>
                  <a:gd name="T39" fmla="*/ 142 h 226"/>
                  <a:gd name="T40" fmla="*/ 35 w 230"/>
                  <a:gd name="T41" fmla="*/ 151 h 226"/>
                  <a:gd name="T42" fmla="*/ 26 w 230"/>
                  <a:gd name="T43" fmla="*/ 185 h 226"/>
                  <a:gd name="T44" fmla="*/ 43 w 230"/>
                  <a:gd name="T45" fmla="*/ 201 h 226"/>
                  <a:gd name="T46" fmla="*/ 44 w 230"/>
                  <a:gd name="T47" fmla="*/ 203 h 226"/>
                  <a:gd name="T48" fmla="*/ 46 w 230"/>
                  <a:gd name="T49" fmla="*/ 203 h 226"/>
                  <a:gd name="T50" fmla="*/ 77 w 230"/>
                  <a:gd name="T51" fmla="*/ 191 h 226"/>
                  <a:gd name="T52" fmla="*/ 86 w 230"/>
                  <a:gd name="T53" fmla="*/ 195 h 226"/>
                  <a:gd name="T54" fmla="*/ 103 w 230"/>
                  <a:gd name="T55" fmla="*/ 226 h 226"/>
                  <a:gd name="T56" fmla="*/ 128 w 230"/>
                  <a:gd name="T57" fmla="*/ 226 h 226"/>
                  <a:gd name="T58" fmla="*/ 144 w 230"/>
                  <a:gd name="T59" fmla="*/ 195 h 226"/>
                  <a:gd name="T60" fmla="*/ 154 w 230"/>
                  <a:gd name="T61" fmla="*/ 191 h 226"/>
                  <a:gd name="T62" fmla="*/ 184 w 230"/>
                  <a:gd name="T63" fmla="*/ 202 h 226"/>
                  <a:gd name="T64" fmla="*/ 187 w 230"/>
                  <a:gd name="T65" fmla="*/ 202 h 226"/>
                  <a:gd name="T66" fmla="*/ 205 w 230"/>
                  <a:gd name="T67" fmla="*/ 184 h 226"/>
                  <a:gd name="T68" fmla="*/ 195 w 230"/>
                  <a:gd name="T69" fmla="*/ 151 h 226"/>
                  <a:gd name="T70" fmla="*/ 199 w 230"/>
                  <a:gd name="T71" fmla="*/ 141 h 226"/>
                  <a:gd name="T72" fmla="*/ 230 w 230"/>
                  <a:gd name="T73" fmla="*/ 124 h 226"/>
                  <a:gd name="T74" fmla="*/ 230 w 230"/>
                  <a:gd name="T75" fmla="*/ 101 h 226"/>
                  <a:gd name="T76" fmla="*/ 198 w 230"/>
                  <a:gd name="T77" fmla="*/ 84 h 226"/>
                  <a:gd name="T78" fmla="*/ 115 w 230"/>
                  <a:gd name="T79" fmla="*/ 152 h 226"/>
                  <a:gd name="T80" fmla="*/ 75 w 230"/>
                  <a:gd name="T81" fmla="*/ 113 h 226"/>
                  <a:gd name="T82" fmla="*/ 115 w 230"/>
                  <a:gd name="T83" fmla="*/ 74 h 226"/>
                  <a:gd name="T84" fmla="*/ 155 w 230"/>
                  <a:gd name="T85" fmla="*/ 113 h 226"/>
                  <a:gd name="T86" fmla="*/ 115 w 230"/>
                  <a:gd name="T87" fmla="*/ 152 h 226"/>
                  <a:gd name="T88" fmla="*/ 115 w 230"/>
                  <a:gd name="T89" fmla="*/ 152 h 226"/>
                  <a:gd name="T90" fmla="*/ 115 w 230"/>
                  <a:gd name="T91" fmla="*/ 152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30" h="226">
                    <a:moveTo>
                      <a:pt x="198" y="84"/>
                    </a:moveTo>
                    <a:cubicBezTo>
                      <a:pt x="195" y="75"/>
                      <a:pt x="195" y="75"/>
                      <a:pt x="195" y="75"/>
                    </a:cubicBezTo>
                    <a:cubicBezTo>
                      <a:pt x="208" y="45"/>
                      <a:pt x="207" y="44"/>
                      <a:pt x="204" y="41"/>
                    </a:cubicBezTo>
                    <a:cubicBezTo>
                      <a:pt x="187" y="25"/>
                      <a:pt x="187" y="25"/>
                      <a:pt x="187" y="25"/>
                    </a:cubicBezTo>
                    <a:cubicBezTo>
                      <a:pt x="186" y="23"/>
                      <a:pt x="186" y="23"/>
                      <a:pt x="186" y="23"/>
                    </a:cubicBezTo>
                    <a:cubicBezTo>
                      <a:pt x="184" y="23"/>
                      <a:pt x="184" y="23"/>
                      <a:pt x="184" y="23"/>
                    </a:cubicBezTo>
                    <a:cubicBezTo>
                      <a:pt x="183" y="23"/>
                      <a:pt x="179" y="23"/>
                      <a:pt x="153" y="35"/>
                    </a:cubicBezTo>
                    <a:cubicBezTo>
                      <a:pt x="144" y="31"/>
                      <a:pt x="144" y="31"/>
                      <a:pt x="144" y="31"/>
                    </a:cubicBezTo>
                    <a:cubicBezTo>
                      <a:pt x="131" y="0"/>
                      <a:pt x="130" y="0"/>
                      <a:pt x="127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99" y="0"/>
                      <a:pt x="97" y="0"/>
                      <a:pt x="86" y="31"/>
                    </a:cubicBezTo>
                    <a:cubicBezTo>
                      <a:pt x="76" y="35"/>
                      <a:pt x="76" y="35"/>
                      <a:pt x="76" y="35"/>
                    </a:cubicBezTo>
                    <a:cubicBezTo>
                      <a:pt x="59" y="28"/>
                      <a:pt x="48" y="24"/>
                      <a:pt x="46" y="24"/>
                    </a:cubicBezTo>
                    <a:cubicBezTo>
                      <a:pt x="43" y="24"/>
                      <a:pt x="43" y="24"/>
                      <a:pt x="43" y="24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5"/>
                      <a:pt x="21" y="46"/>
                      <a:pt x="35" y="75"/>
                    </a:cubicBezTo>
                    <a:cubicBezTo>
                      <a:pt x="31" y="85"/>
                      <a:pt x="31" y="85"/>
                      <a:pt x="31" y="85"/>
                    </a:cubicBezTo>
                    <a:cubicBezTo>
                      <a:pt x="0" y="97"/>
                      <a:pt x="0" y="98"/>
                      <a:pt x="0" y="102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9"/>
                      <a:pt x="0" y="130"/>
                      <a:pt x="32" y="142"/>
                    </a:cubicBezTo>
                    <a:cubicBezTo>
                      <a:pt x="35" y="151"/>
                      <a:pt x="35" y="151"/>
                      <a:pt x="35" y="151"/>
                    </a:cubicBezTo>
                    <a:cubicBezTo>
                      <a:pt x="22" y="181"/>
                      <a:pt x="23" y="182"/>
                      <a:pt x="26" y="185"/>
                    </a:cubicBezTo>
                    <a:cubicBezTo>
                      <a:pt x="43" y="201"/>
                      <a:pt x="43" y="201"/>
                      <a:pt x="43" y="201"/>
                    </a:cubicBezTo>
                    <a:cubicBezTo>
                      <a:pt x="44" y="203"/>
                      <a:pt x="44" y="203"/>
                      <a:pt x="44" y="203"/>
                    </a:cubicBezTo>
                    <a:cubicBezTo>
                      <a:pt x="46" y="203"/>
                      <a:pt x="46" y="203"/>
                      <a:pt x="46" y="203"/>
                    </a:cubicBezTo>
                    <a:cubicBezTo>
                      <a:pt x="47" y="203"/>
                      <a:pt x="50" y="203"/>
                      <a:pt x="77" y="191"/>
                    </a:cubicBezTo>
                    <a:cubicBezTo>
                      <a:pt x="86" y="195"/>
                      <a:pt x="86" y="195"/>
                      <a:pt x="86" y="195"/>
                    </a:cubicBezTo>
                    <a:cubicBezTo>
                      <a:pt x="99" y="226"/>
                      <a:pt x="100" y="226"/>
                      <a:pt x="103" y="226"/>
                    </a:cubicBezTo>
                    <a:cubicBezTo>
                      <a:pt x="128" y="226"/>
                      <a:pt x="128" y="226"/>
                      <a:pt x="128" y="226"/>
                    </a:cubicBezTo>
                    <a:cubicBezTo>
                      <a:pt x="131" y="226"/>
                      <a:pt x="133" y="226"/>
                      <a:pt x="144" y="195"/>
                    </a:cubicBezTo>
                    <a:cubicBezTo>
                      <a:pt x="154" y="191"/>
                      <a:pt x="154" y="191"/>
                      <a:pt x="154" y="191"/>
                    </a:cubicBezTo>
                    <a:cubicBezTo>
                      <a:pt x="171" y="198"/>
                      <a:pt x="182" y="202"/>
                      <a:pt x="184" y="202"/>
                    </a:cubicBezTo>
                    <a:cubicBezTo>
                      <a:pt x="187" y="202"/>
                      <a:pt x="187" y="202"/>
                      <a:pt x="187" y="202"/>
                    </a:cubicBezTo>
                    <a:cubicBezTo>
                      <a:pt x="205" y="184"/>
                      <a:pt x="205" y="184"/>
                      <a:pt x="205" y="184"/>
                    </a:cubicBezTo>
                    <a:cubicBezTo>
                      <a:pt x="208" y="181"/>
                      <a:pt x="209" y="180"/>
                      <a:pt x="195" y="151"/>
                    </a:cubicBezTo>
                    <a:cubicBezTo>
                      <a:pt x="199" y="141"/>
                      <a:pt x="199" y="141"/>
                      <a:pt x="199" y="141"/>
                    </a:cubicBezTo>
                    <a:cubicBezTo>
                      <a:pt x="230" y="129"/>
                      <a:pt x="230" y="128"/>
                      <a:pt x="230" y="124"/>
                    </a:cubicBezTo>
                    <a:cubicBezTo>
                      <a:pt x="230" y="101"/>
                      <a:pt x="230" y="101"/>
                      <a:pt x="230" y="101"/>
                    </a:cubicBezTo>
                    <a:cubicBezTo>
                      <a:pt x="230" y="97"/>
                      <a:pt x="230" y="96"/>
                      <a:pt x="198" y="84"/>
                    </a:cubicBezTo>
                    <a:close/>
                    <a:moveTo>
                      <a:pt x="115" y="152"/>
                    </a:moveTo>
                    <a:cubicBezTo>
                      <a:pt x="93" y="152"/>
                      <a:pt x="75" y="135"/>
                      <a:pt x="75" y="113"/>
                    </a:cubicBezTo>
                    <a:cubicBezTo>
                      <a:pt x="75" y="91"/>
                      <a:pt x="93" y="74"/>
                      <a:pt x="115" y="74"/>
                    </a:cubicBezTo>
                    <a:cubicBezTo>
                      <a:pt x="137" y="74"/>
                      <a:pt x="155" y="91"/>
                      <a:pt x="155" y="113"/>
                    </a:cubicBezTo>
                    <a:cubicBezTo>
                      <a:pt x="155" y="135"/>
                      <a:pt x="137" y="152"/>
                      <a:pt x="115" y="152"/>
                    </a:cubicBezTo>
                    <a:close/>
                    <a:moveTo>
                      <a:pt x="115" y="152"/>
                    </a:moveTo>
                    <a:cubicBezTo>
                      <a:pt x="115" y="152"/>
                      <a:pt x="115" y="152"/>
                      <a:pt x="115" y="15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F3F91054-33D6-4730-8010-4E4029BD05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5457" y="2420013"/>
                <a:ext cx="477585" cy="465937"/>
              </a:xfrm>
              <a:custGeom>
                <a:avLst/>
                <a:gdLst>
                  <a:gd name="T0" fmla="*/ 153 w 177"/>
                  <a:gd name="T1" fmla="*/ 64 h 173"/>
                  <a:gd name="T2" fmla="*/ 150 w 177"/>
                  <a:gd name="T3" fmla="*/ 57 h 173"/>
                  <a:gd name="T4" fmla="*/ 157 w 177"/>
                  <a:gd name="T5" fmla="*/ 31 h 173"/>
                  <a:gd name="T6" fmla="*/ 144 w 177"/>
                  <a:gd name="T7" fmla="*/ 18 h 173"/>
                  <a:gd name="T8" fmla="*/ 143 w 177"/>
                  <a:gd name="T9" fmla="*/ 17 h 173"/>
                  <a:gd name="T10" fmla="*/ 141 w 177"/>
                  <a:gd name="T11" fmla="*/ 17 h 173"/>
                  <a:gd name="T12" fmla="*/ 118 w 177"/>
                  <a:gd name="T13" fmla="*/ 26 h 173"/>
                  <a:gd name="T14" fmla="*/ 111 w 177"/>
                  <a:gd name="T15" fmla="*/ 23 h 173"/>
                  <a:gd name="T16" fmla="*/ 97 w 177"/>
                  <a:gd name="T17" fmla="*/ 0 h 173"/>
                  <a:gd name="T18" fmla="*/ 79 w 177"/>
                  <a:gd name="T19" fmla="*/ 0 h 173"/>
                  <a:gd name="T20" fmla="*/ 66 w 177"/>
                  <a:gd name="T21" fmla="*/ 23 h 173"/>
                  <a:gd name="T22" fmla="*/ 59 w 177"/>
                  <a:gd name="T23" fmla="*/ 26 h 173"/>
                  <a:gd name="T24" fmla="*/ 35 w 177"/>
                  <a:gd name="T25" fmla="*/ 18 h 173"/>
                  <a:gd name="T26" fmla="*/ 33 w 177"/>
                  <a:gd name="T27" fmla="*/ 18 h 173"/>
                  <a:gd name="T28" fmla="*/ 19 w 177"/>
                  <a:gd name="T29" fmla="*/ 32 h 173"/>
                  <a:gd name="T30" fmla="*/ 27 w 177"/>
                  <a:gd name="T31" fmla="*/ 57 h 173"/>
                  <a:gd name="T32" fmla="*/ 24 w 177"/>
                  <a:gd name="T33" fmla="*/ 65 h 173"/>
                  <a:gd name="T34" fmla="*/ 0 w 177"/>
                  <a:gd name="T35" fmla="*/ 78 h 173"/>
                  <a:gd name="T36" fmla="*/ 0 w 177"/>
                  <a:gd name="T37" fmla="*/ 96 h 173"/>
                  <a:gd name="T38" fmla="*/ 24 w 177"/>
                  <a:gd name="T39" fmla="*/ 109 h 173"/>
                  <a:gd name="T40" fmla="*/ 27 w 177"/>
                  <a:gd name="T41" fmla="*/ 116 h 173"/>
                  <a:gd name="T42" fmla="*/ 19 w 177"/>
                  <a:gd name="T43" fmla="*/ 142 h 173"/>
                  <a:gd name="T44" fmla="*/ 33 w 177"/>
                  <a:gd name="T45" fmla="*/ 155 h 173"/>
                  <a:gd name="T46" fmla="*/ 34 w 177"/>
                  <a:gd name="T47" fmla="*/ 156 h 173"/>
                  <a:gd name="T48" fmla="*/ 35 w 177"/>
                  <a:gd name="T49" fmla="*/ 156 h 173"/>
                  <a:gd name="T50" fmla="*/ 59 w 177"/>
                  <a:gd name="T51" fmla="*/ 147 h 173"/>
                  <a:gd name="T52" fmla="*/ 66 w 177"/>
                  <a:gd name="T53" fmla="*/ 150 h 173"/>
                  <a:gd name="T54" fmla="*/ 79 w 177"/>
                  <a:gd name="T55" fmla="*/ 173 h 173"/>
                  <a:gd name="T56" fmla="*/ 98 w 177"/>
                  <a:gd name="T57" fmla="*/ 173 h 173"/>
                  <a:gd name="T58" fmla="*/ 111 w 177"/>
                  <a:gd name="T59" fmla="*/ 150 h 173"/>
                  <a:gd name="T60" fmla="*/ 118 w 177"/>
                  <a:gd name="T61" fmla="*/ 147 h 173"/>
                  <a:gd name="T62" fmla="*/ 142 w 177"/>
                  <a:gd name="T63" fmla="*/ 155 h 173"/>
                  <a:gd name="T64" fmla="*/ 144 w 177"/>
                  <a:gd name="T65" fmla="*/ 155 h 173"/>
                  <a:gd name="T66" fmla="*/ 158 w 177"/>
                  <a:gd name="T67" fmla="*/ 141 h 173"/>
                  <a:gd name="T68" fmla="*/ 150 w 177"/>
                  <a:gd name="T69" fmla="*/ 116 h 173"/>
                  <a:gd name="T70" fmla="*/ 153 w 177"/>
                  <a:gd name="T71" fmla="*/ 108 h 173"/>
                  <a:gd name="T72" fmla="*/ 177 w 177"/>
                  <a:gd name="T73" fmla="*/ 95 h 173"/>
                  <a:gd name="T74" fmla="*/ 177 w 177"/>
                  <a:gd name="T75" fmla="*/ 77 h 173"/>
                  <a:gd name="T76" fmla="*/ 153 w 177"/>
                  <a:gd name="T77" fmla="*/ 64 h 173"/>
                  <a:gd name="T78" fmla="*/ 88 w 177"/>
                  <a:gd name="T79" fmla="*/ 117 h 173"/>
                  <a:gd name="T80" fmla="*/ 57 w 177"/>
                  <a:gd name="T81" fmla="*/ 86 h 173"/>
                  <a:gd name="T82" fmla="*/ 88 w 177"/>
                  <a:gd name="T83" fmla="*/ 56 h 173"/>
                  <a:gd name="T84" fmla="*/ 119 w 177"/>
                  <a:gd name="T85" fmla="*/ 86 h 173"/>
                  <a:gd name="T86" fmla="*/ 88 w 177"/>
                  <a:gd name="T87" fmla="*/ 117 h 173"/>
                  <a:gd name="T88" fmla="*/ 88 w 177"/>
                  <a:gd name="T89" fmla="*/ 117 h 173"/>
                  <a:gd name="T90" fmla="*/ 88 w 177"/>
                  <a:gd name="T91" fmla="*/ 117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7" h="173">
                    <a:moveTo>
                      <a:pt x="153" y="64"/>
                    </a:moveTo>
                    <a:cubicBezTo>
                      <a:pt x="150" y="57"/>
                      <a:pt x="150" y="57"/>
                      <a:pt x="150" y="57"/>
                    </a:cubicBezTo>
                    <a:cubicBezTo>
                      <a:pt x="160" y="34"/>
                      <a:pt x="159" y="33"/>
                      <a:pt x="157" y="31"/>
                    </a:cubicBezTo>
                    <a:cubicBezTo>
                      <a:pt x="144" y="18"/>
                      <a:pt x="144" y="18"/>
                      <a:pt x="144" y="18"/>
                    </a:cubicBezTo>
                    <a:cubicBezTo>
                      <a:pt x="143" y="17"/>
                      <a:pt x="143" y="17"/>
                      <a:pt x="143" y="17"/>
                    </a:cubicBezTo>
                    <a:cubicBezTo>
                      <a:pt x="141" y="17"/>
                      <a:pt x="141" y="17"/>
                      <a:pt x="141" y="17"/>
                    </a:cubicBezTo>
                    <a:cubicBezTo>
                      <a:pt x="141" y="17"/>
                      <a:pt x="138" y="17"/>
                      <a:pt x="118" y="26"/>
                    </a:cubicBezTo>
                    <a:cubicBezTo>
                      <a:pt x="111" y="23"/>
                      <a:pt x="111" y="23"/>
                      <a:pt x="111" y="23"/>
                    </a:cubicBezTo>
                    <a:cubicBezTo>
                      <a:pt x="101" y="0"/>
                      <a:pt x="100" y="0"/>
                      <a:pt x="97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6" y="0"/>
                      <a:pt x="75" y="0"/>
                      <a:pt x="66" y="23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45" y="21"/>
                      <a:pt x="37" y="18"/>
                      <a:pt x="35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7" y="34"/>
                      <a:pt x="16" y="34"/>
                      <a:pt x="27" y="57"/>
                    </a:cubicBezTo>
                    <a:cubicBezTo>
                      <a:pt x="24" y="65"/>
                      <a:pt x="24" y="65"/>
                      <a:pt x="24" y="65"/>
                    </a:cubicBezTo>
                    <a:cubicBezTo>
                      <a:pt x="0" y="74"/>
                      <a:pt x="0" y="75"/>
                      <a:pt x="0" y="78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99"/>
                      <a:pt x="0" y="100"/>
                      <a:pt x="24" y="109"/>
                    </a:cubicBezTo>
                    <a:cubicBezTo>
                      <a:pt x="27" y="116"/>
                      <a:pt x="27" y="116"/>
                      <a:pt x="27" y="116"/>
                    </a:cubicBezTo>
                    <a:cubicBezTo>
                      <a:pt x="17" y="139"/>
                      <a:pt x="17" y="140"/>
                      <a:pt x="19" y="142"/>
                    </a:cubicBezTo>
                    <a:cubicBezTo>
                      <a:pt x="33" y="155"/>
                      <a:pt x="33" y="155"/>
                      <a:pt x="33" y="155"/>
                    </a:cubicBezTo>
                    <a:cubicBezTo>
                      <a:pt x="34" y="156"/>
                      <a:pt x="34" y="156"/>
                      <a:pt x="34" y="156"/>
                    </a:cubicBezTo>
                    <a:cubicBezTo>
                      <a:pt x="35" y="156"/>
                      <a:pt x="35" y="156"/>
                      <a:pt x="35" y="156"/>
                    </a:cubicBezTo>
                    <a:cubicBezTo>
                      <a:pt x="36" y="156"/>
                      <a:pt x="39" y="156"/>
                      <a:pt x="59" y="147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76" y="173"/>
                      <a:pt x="77" y="173"/>
                      <a:pt x="79" y="173"/>
                    </a:cubicBezTo>
                    <a:cubicBezTo>
                      <a:pt x="98" y="173"/>
                      <a:pt x="98" y="173"/>
                      <a:pt x="98" y="173"/>
                    </a:cubicBezTo>
                    <a:cubicBezTo>
                      <a:pt x="101" y="173"/>
                      <a:pt x="102" y="173"/>
                      <a:pt x="111" y="150"/>
                    </a:cubicBezTo>
                    <a:cubicBezTo>
                      <a:pt x="118" y="147"/>
                      <a:pt x="118" y="147"/>
                      <a:pt x="118" y="147"/>
                    </a:cubicBezTo>
                    <a:cubicBezTo>
                      <a:pt x="132" y="152"/>
                      <a:pt x="140" y="155"/>
                      <a:pt x="142" y="155"/>
                    </a:cubicBezTo>
                    <a:cubicBezTo>
                      <a:pt x="144" y="155"/>
                      <a:pt x="144" y="155"/>
                      <a:pt x="144" y="155"/>
                    </a:cubicBezTo>
                    <a:cubicBezTo>
                      <a:pt x="158" y="141"/>
                      <a:pt x="158" y="141"/>
                      <a:pt x="158" y="141"/>
                    </a:cubicBezTo>
                    <a:cubicBezTo>
                      <a:pt x="160" y="139"/>
                      <a:pt x="161" y="138"/>
                      <a:pt x="150" y="116"/>
                    </a:cubicBezTo>
                    <a:cubicBezTo>
                      <a:pt x="153" y="108"/>
                      <a:pt x="153" y="108"/>
                      <a:pt x="153" y="108"/>
                    </a:cubicBezTo>
                    <a:cubicBezTo>
                      <a:pt x="177" y="99"/>
                      <a:pt x="177" y="98"/>
                      <a:pt x="177" y="95"/>
                    </a:cubicBezTo>
                    <a:cubicBezTo>
                      <a:pt x="177" y="77"/>
                      <a:pt x="177" y="77"/>
                      <a:pt x="177" y="77"/>
                    </a:cubicBezTo>
                    <a:cubicBezTo>
                      <a:pt x="177" y="74"/>
                      <a:pt x="177" y="73"/>
                      <a:pt x="153" y="64"/>
                    </a:cubicBezTo>
                    <a:close/>
                    <a:moveTo>
                      <a:pt x="88" y="117"/>
                    </a:moveTo>
                    <a:cubicBezTo>
                      <a:pt x="71" y="117"/>
                      <a:pt x="57" y="103"/>
                      <a:pt x="57" y="86"/>
                    </a:cubicBezTo>
                    <a:cubicBezTo>
                      <a:pt x="57" y="70"/>
                      <a:pt x="71" y="56"/>
                      <a:pt x="88" y="56"/>
                    </a:cubicBezTo>
                    <a:cubicBezTo>
                      <a:pt x="105" y="56"/>
                      <a:pt x="119" y="70"/>
                      <a:pt x="119" y="86"/>
                    </a:cubicBezTo>
                    <a:cubicBezTo>
                      <a:pt x="119" y="103"/>
                      <a:pt x="105" y="117"/>
                      <a:pt x="88" y="117"/>
                    </a:cubicBezTo>
                    <a:close/>
                    <a:moveTo>
                      <a:pt x="88" y="117"/>
                    </a:moveTo>
                    <a:cubicBezTo>
                      <a:pt x="88" y="117"/>
                      <a:pt x="88" y="117"/>
                      <a:pt x="88" y="117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B978087B-ED27-44DA-8959-F12E155BC15E}"/>
                  </a:ext>
                </a:extLst>
              </p:cNvPr>
              <p:cNvGrpSpPr/>
              <p:nvPr/>
            </p:nvGrpSpPr>
            <p:grpSpPr>
              <a:xfrm>
                <a:off x="603175" y="2104049"/>
                <a:ext cx="2332598" cy="3749337"/>
                <a:chOff x="603175" y="2104049"/>
                <a:chExt cx="2332598" cy="3749337"/>
              </a:xfrm>
              <a:grpFill/>
            </p:grpSpPr>
            <p:sp>
              <p:nvSpPr>
                <p:cNvPr id="17" name="Freeform 5">
                  <a:extLst>
                    <a:ext uri="{FF2B5EF4-FFF2-40B4-BE49-F238E27FC236}">
                      <a16:creationId xmlns:a16="http://schemas.microsoft.com/office/drawing/2014/main" id="{47979C2E-0DAE-4A71-A5DA-1CE194090F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38737" y="3357711"/>
                  <a:ext cx="263546" cy="259177"/>
                </a:xfrm>
                <a:custGeom>
                  <a:avLst/>
                  <a:gdLst>
                    <a:gd name="T0" fmla="*/ 85 w 98"/>
                    <a:gd name="T1" fmla="*/ 35 h 96"/>
                    <a:gd name="T2" fmla="*/ 83 w 98"/>
                    <a:gd name="T3" fmla="*/ 31 h 96"/>
                    <a:gd name="T4" fmla="*/ 87 w 98"/>
                    <a:gd name="T5" fmla="*/ 17 h 96"/>
                    <a:gd name="T6" fmla="*/ 80 w 98"/>
                    <a:gd name="T7" fmla="*/ 10 h 96"/>
                    <a:gd name="T8" fmla="*/ 79 w 98"/>
                    <a:gd name="T9" fmla="*/ 9 h 96"/>
                    <a:gd name="T10" fmla="*/ 78 w 98"/>
                    <a:gd name="T11" fmla="*/ 9 h 96"/>
                    <a:gd name="T12" fmla="*/ 65 w 98"/>
                    <a:gd name="T13" fmla="*/ 14 h 96"/>
                    <a:gd name="T14" fmla="*/ 61 w 98"/>
                    <a:gd name="T15" fmla="*/ 13 h 96"/>
                    <a:gd name="T16" fmla="*/ 54 w 98"/>
                    <a:gd name="T17" fmla="*/ 0 h 96"/>
                    <a:gd name="T18" fmla="*/ 44 w 98"/>
                    <a:gd name="T19" fmla="*/ 0 h 96"/>
                    <a:gd name="T20" fmla="*/ 37 w 98"/>
                    <a:gd name="T21" fmla="*/ 13 h 96"/>
                    <a:gd name="T22" fmla="*/ 33 w 98"/>
                    <a:gd name="T23" fmla="*/ 14 h 96"/>
                    <a:gd name="T24" fmla="*/ 20 w 98"/>
                    <a:gd name="T25" fmla="*/ 10 h 96"/>
                    <a:gd name="T26" fmla="*/ 19 w 98"/>
                    <a:gd name="T27" fmla="*/ 10 h 96"/>
                    <a:gd name="T28" fmla="*/ 11 w 98"/>
                    <a:gd name="T29" fmla="*/ 17 h 96"/>
                    <a:gd name="T30" fmla="*/ 15 w 98"/>
                    <a:gd name="T31" fmla="*/ 32 h 96"/>
                    <a:gd name="T32" fmla="*/ 13 w 98"/>
                    <a:gd name="T33" fmla="*/ 36 h 96"/>
                    <a:gd name="T34" fmla="*/ 0 w 98"/>
                    <a:gd name="T35" fmla="*/ 43 h 96"/>
                    <a:gd name="T36" fmla="*/ 0 w 98"/>
                    <a:gd name="T37" fmla="*/ 53 h 96"/>
                    <a:gd name="T38" fmla="*/ 14 w 98"/>
                    <a:gd name="T39" fmla="*/ 60 h 96"/>
                    <a:gd name="T40" fmla="*/ 15 w 98"/>
                    <a:gd name="T41" fmla="*/ 64 h 96"/>
                    <a:gd name="T42" fmla="*/ 11 w 98"/>
                    <a:gd name="T43" fmla="*/ 78 h 96"/>
                    <a:gd name="T44" fmla="*/ 18 w 98"/>
                    <a:gd name="T45" fmla="*/ 85 h 96"/>
                    <a:gd name="T46" fmla="*/ 19 w 98"/>
                    <a:gd name="T47" fmla="*/ 86 h 96"/>
                    <a:gd name="T48" fmla="*/ 20 w 98"/>
                    <a:gd name="T49" fmla="*/ 86 h 96"/>
                    <a:gd name="T50" fmla="*/ 33 w 98"/>
                    <a:gd name="T51" fmla="*/ 81 h 96"/>
                    <a:gd name="T52" fmla="*/ 37 w 98"/>
                    <a:gd name="T53" fmla="*/ 82 h 96"/>
                    <a:gd name="T54" fmla="*/ 44 w 98"/>
                    <a:gd name="T55" fmla="*/ 96 h 96"/>
                    <a:gd name="T56" fmla="*/ 54 w 98"/>
                    <a:gd name="T57" fmla="*/ 96 h 96"/>
                    <a:gd name="T58" fmla="*/ 61 w 98"/>
                    <a:gd name="T59" fmla="*/ 82 h 96"/>
                    <a:gd name="T60" fmla="*/ 66 w 98"/>
                    <a:gd name="T61" fmla="*/ 81 h 96"/>
                    <a:gd name="T62" fmla="*/ 79 w 98"/>
                    <a:gd name="T63" fmla="*/ 86 h 96"/>
                    <a:gd name="T64" fmla="*/ 80 w 98"/>
                    <a:gd name="T65" fmla="*/ 86 h 96"/>
                    <a:gd name="T66" fmla="*/ 87 w 98"/>
                    <a:gd name="T67" fmla="*/ 78 h 96"/>
                    <a:gd name="T68" fmla="*/ 83 w 98"/>
                    <a:gd name="T69" fmla="*/ 64 h 96"/>
                    <a:gd name="T70" fmla="*/ 85 w 98"/>
                    <a:gd name="T71" fmla="*/ 60 h 96"/>
                    <a:gd name="T72" fmla="*/ 98 w 98"/>
                    <a:gd name="T73" fmla="*/ 52 h 96"/>
                    <a:gd name="T74" fmla="*/ 98 w 98"/>
                    <a:gd name="T75" fmla="*/ 42 h 96"/>
                    <a:gd name="T76" fmla="*/ 85 w 98"/>
                    <a:gd name="T77" fmla="*/ 35 h 96"/>
                    <a:gd name="T78" fmla="*/ 49 w 98"/>
                    <a:gd name="T79" fmla="*/ 64 h 96"/>
                    <a:gd name="T80" fmla="*/ 32 w 98"/>
                    <a:gd name="T81" fmla="*/ 48 h 96"/>
                    <a:gd name="T82" fmla="*/ 49 w 98"/>
                    <a:gd name="T83" fmla="*/ 31 h 96"/>
                    <a:gd name="T84" fmla="*/ 66 w 98"/>
                    <a:gd name="T85" fmla="*/ 48 h 96"/>
                    <a:gd name="T86" fmla="*/ 49 w 98"/>
                    <a:gd name="T87" fmla="*/ 64 h 96"/>
                    <a:gd name="T88" fmla="*/ 49 w 98"/>
                    <a:gd name="T89" fmla="*/ 64 h 96"/>
                    <a:gd name="T90" fmla="*/ 49 w 98"/>
                    <a:gd name="T91" fmla="*/ 64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98" h="96">
                      <a:moveTo>
                        <a:pt x="85" y="35"/>
                      </a:moveTo>
                      <a:cubicBezTo>
                        <a:pt x="83" y="31"/>
                        <a:pt x="83" y="31"/>
                        <a:pt x="83" y="31"/>
                      </a:cubicBezTo>
                      <a:cubicBezTo>
                        <a:pt x="89" y="19"/>
                        <a:pt x="88" y="18"/>
                        <a:pt x="87" y="17"/>
                      </a:cubicBezTo>
                      <a:cubicBezTo>
                        <a:pt x="80" y="10"/>
                        <a:pt x="80" y="10"/>
                        <a:pt x="80" y="10"/>
                      </a:cubicBezTo>
                      <a:cubicBezTo>
                        <a:pt x="79" y="9"/>
                        <a:pt x="79" y="9"/>
                        <a:pt x="79" y="9"/>
                      </a:cubicBezTo>
                      <a:cubicBezTo>
                        <a:pt x="78" y="9"/>
                        <a:pt x="78" y="9"/>
                        <a:pt x="78" y="9"/>
                      </a:cubicBezTo>
                      <a:cubicBezTo>
                        <a:pt x="78" y="9"/>
                        <a:pt x="77" y="9"/>
                        <a:pt x="65" y="14"/>
                      </a:cubicBezTo>
                      <a:cubicBezTo>
                        <a:pt x="61" y="13"/>
                        <a:pt x="61" y="13"/>
                        <a:pt x="61" y="13"/>
                      </a:cubicBezTo>
                      <a:cubicBezTo>
                        <a:pt x="56" y="0"/>
                        <a:pt x="56" y="0"/>
                        <a:pt x="54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2" y="0"/>
                        <a:pt x="42" y="0"/>
                        <a:pt x="37" y="13"/>
                      </a:cubicBezTo>
                      <a:cubicBezTo>
                        <a:pt x="33" y="14"/>
                        <a:pt x="33" y="14"/>
                        <a:pt x="33" y="14"/>
                      </a:cubicBezTo>
                      <a:cubicBezTo>
                        <a:pt x="25" y="11"/>
                        <a:pt x="21" y="10"/>
                        <a:pt x="20" y="10"/>
                      </a:cubicBezTo>
                      <a:cubicBezTo>
                        <a:pt x="19" y="10"/>
                        <a:pt x="19" y="10"/>
                        <a:pt x="19" y="10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0" y="18"/>
                        <a:pt x="9" y="19"/>
                        <a:pt x="15" y="32"/>
                      </a:cubicBezTo>
                      <a:cubicBezTo>
                        <a:pt x="13" y="36"/>
                        <a:pt x="13" y="36"/>
                        <a:pt x="13" y="36"/>
                      </a:cubicBezTo>
                      <a:cubicBezTo>
                        <a:pt x="0" y="41"/>
                        <a:pt x="0" y="41"/>
                        <a:pt x="0" y="43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0" y="54"/>
                        <a:pt x="0" y="55"/>
                        <a:pt x="14" y="60"/>
                      </a:cubicBezTo>
                      <a:cubicBezTo>
                        <a:pt x="15" y="64"/>
                        <a:pt x="15" y="64"/>
                        <a:pt x="15" y="64"/>
                      </a:cubicBezTo>
                      <a:cubicBezTo>
                        <a:pt x="9" y="77"/>
                        <a:pt x="10" y="77"/>
                        <a:pt x="11" y="78"/>
                      </a:cubicBezTo>
                      <a:cubicBezTo>
                        <a:pt x="18" y="85"/>
                        <a:pt x="18" y="85"/>
                        <a:pt x="18" y="85"/>
                      </a:cubicBezTo>
                      <a:cubicBezTo>
                        <a:pt x="19" y="86"/>
                        <a:pt x="19" y="86"/>
                        <a:pt x="19" y="86"/>
                      </a:cubicBezTo>
                      <a:cubicBezTo>
                        <a:pt x="20" y="86"/>
                        <a:pt x="20" y="86"/>
                        <a:pt x="20" y="86"/>
                      </a:cubicBezTo>
                      <a:cubicBezTo>
                        <a:pt x="20" y="86"/>
                        <a:pt x="22" y="86"/>
                        <a:pt x="33" y="81"/>
                      </a:cubicBezTo>
                      <a:cubicBezTo>
                        <a:pt x="37" y="82"/>
                        <a:pt x="37" y="82"/>
                        <a:pt x="37" y="82"/>
                      </a:cubicBezTo>
                      <a:cubicBezTo>
                        <a:pt x="42" y="96"/>
                        <a:pt x="43" y="96"/>
                        <a:pt x="44" y="96"/>
                      </a:cubicBezTo>
                      <a:cubicBezTo>
                        <a:pt x="54" y="96"/>
                        <a:pt x="54" y="96"/>
                        <a:pt x="54" y="96"/>
                      </a:cubicBezTo>
                      <a:cubicBezTo>
                        <a:pt x="56" y="96"/>
                        <a:pt x="57" y="96"/>
                        <a:pt x="61" y="82"/>
                      </a:cubicBezTo>
                      <a:cubicBezTo>
                        <a:pt x="66" y="81"/>
                        <a:pt x="66" y="81"/>
                        <a:pt x="66" y="81"/>
                      </a:cubicBezTo>
                      <a:cubicBezTo>
                        <a:pt x="73" y="84"/>
                        <a:pt x="77" y="86"/>
                        <a:pt x="79" y="86"/>
                      </a:cubicBezTo>
                      <a:cubicBezTo>
                        <a:pt x="80" y="86"/>
                        <a:pt x="80" y="86"/>
                        <a:pt x="80" y="86"/>
                      </a:cubicBezTo>
                      <a:cubicBezTo>
                        <a:pt x="87" y="78"/>
                        <a:pt x="87" y="78"/>
                        <a:pt x="87" y="78"/>
                      </a:cubicBezTo>
                      <a:cubicBezTo>
                        <a:pt x="89" y="77"/>
                        <a:pt x="89" y="76"/>
                        <a:pt x="83" y="64"/>
                      </a:cubicBezTo>
                      <a:cubicBezTo>
                        <a:pt x="85" y="60"/>
                        <a:pt x="85" y="60"/>
                        <a:pt x="85" y="60"/>
                      </a:cubicBezTo>
                      <a:cubicBezTo>
                        <a:pt x="98" y="55"/>
                        <a:pt x="98" y="54"/>
                        <a:pt x="98" y="52"/>
                      </a:cubicBezTo>
                      <a:cubicBezTo>
                        <a:pt x="98" y="42"/>
                        <a:pt x="98" y="42"/>
                        <a:pt x="98" y="42"/>
                      </a:cubicBezTo>
                      <a:cubicBezTo>
                        <a:pt x="98" y="41"/>
                        <a:pt x="98" y="40"/>
                        <a:pt x="85" y="35"/>
                      </a:cubicBezTo>
                      <a:close/>
                      <a:moveTo>
                        <a:pt x="49" y="64"/>
                      </a:moveTo>
                      <a:cubicBezTo>
                        <a:pt x="40" y="64"/>
                        <a:pt x="32" y="57"/>
                        <a:pt x="32" y="48"/>
                      </a:cubicBezTo>
                      <a:cubicBezTo>
                        <a:pt x="32" y="38"/>
                        <a:pt x="40" y="31"/>
                        <a:pt x="49" y="31"/>
                      </a:cubicBezTo>
                      <a:cubicBezTo>
                        <a:pt x="58" y="31"/>
                        <a:pt x="66" y="38"/>
                        <a:pt x="66" y="48"/>
                      </a:cubicBezTo>
                      <a:cubicBezTo>
                        <a:pt x="66" y="57"/>
                        <a:pt x="58" y="64"/>
                        <a:pt x="49" y="64"/>
                      </a:cubicBezTo>
                      <a:close/>
                      <a:moveTo>
                        <a:pt x="49" y="64"/>
                      </a:moveTo>
                      <a:cubicBezTo>
                        <a:pt x="49" y="64"/>
                        <a:pt x="49" y="64"/>
                        <a:pt x="49" y="64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" name="Freeform 6">
                  <a:extLst>
                    <a:ext uri="{FF2B5EF4-FFF2-40B4-BE49-F238E27FC236}">
                      <a16:creationId xmlns:a16="http://schemas.microsoft.com/office/drawing/2014/main" id="{585DE4FD-6A2E-4D79-9C8C-0CE3627112E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724645" y="2753449"/>
                  <a:ext cx="91732" cy="91732"/>
                </a:xfrm>
                <a:custGeom>
                  <a:avLst/>
                  <a:gdLst>
                    <a:gd name="T0" fmla="*/ 30 w 34"/>
                    <a:gd name="T1" fmla="*/ 12 h 34"/>
                    <a:gd name="T2" fmla="*/ 29 w 34"/>
                    <a:gd name="T3" fmla="*/ 11 h 34"/>
                    <a:gd name="T4" fmla="*/ 31 w 34"/>
                    <a:gd name="T5" fmla="*/ 6 h 34"/>
                    <a:gd name="T6" fmla="*/ 28 w 34"/>
                    <a:gd name="T7" fmla="*/ 3 h 34"/>
                    <a:gd name="T8" fmla="*/ 28 w 34"/>
                    <a:gd name="T9" fmla="*/ 3 h 34"/>
                    <a:gd name="T10" fmla="*/ 27 w 34"/>
                    <a:gd name="T11" fmla="*/ 3 h 34"/>
                    <a:gd name="T12" fmla="*/ 23 w 34"/>
                    <a:gd name="T13" fmla="*/ 5 h 34"/>
                    <a:gd name="T14" fmla="*/ 21 w 34"/>
                    <a:gd name="T15" fmla="*/ 4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4 h 34"/>
                    <a:gd name="T22" fmla="*/ 11 w 34"/>
                    <a:gd name="T23" fmla="*/ 5 h 34"/>
                    <a:gd name="T24" fmla="*/ 7 w 34"/>
                    <a:gd name="T25" fmla="*/ 3 h 34"/>
                    <a:gd name="T26" fmla="*/ 6 w 34"/>
                    <a:gd name="T27" fmla="*/ 3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2 h 34"/>
                    <a:gd name="T34" fmla="*/ 0 w 34"/>
                    <a:gd name="T35" fmla="*/ 15 h 34"/>
                    <a:gd name="T36" fmla="*/ 0 w 34"/>
                    <a:gd name="T37" fmla="*/ 18 h 34"/>
                    <a:gd name="T38" fmla="*/ 4 w 34"/>
                    <a:gd name="T39" fmla="*/ 21 h 34"/>
                    <a:gd name="T40" fmla="*/ 5 w 34"/>
                    <a:gd name="T41" fmla="*/ 22 h 34"/>
                    <a:gd name="T42" fmla="*/ 4 w 34"/>
                    <a:gd name="T43" fmla="*/ 27 h 34"/>
                    <a:gd name="T44" fmla="*/ 6 w 34"/>
                    <a:gd name="T45" fmla="*/ 30 h 34"/>
                    <a:gd name="T46" fmla="*/ 6 w 34"/>
                    <a:gd name="T47" fmla="*/ 30 h 34"/>
                    <a:gd name="T48" fmla="*/ 7 w 34"/>
                    <a:gd name="T49" fmla="*/ 30 h 34"/>
                    <a:gd name="T50" fmla="*/ 11 w 34"/>
                    <a:gd name="T51" fmla="*/ 28 h 34"/>
                    <a:gd name="T52" fmla="*/ 13 w 34"/>
                    <a:gd name="T53" fmla="*/ 29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29 h 34"/>
                    <a:gd name="T60" fmla="*/ 23 w 34"/>
                    <a:gd name="T61" fmla="*/ 28 h 34"/>
                    <a:gd name="T62" fmla="*/ 28 w 34"/>
                    <a:gd name="T63" fmla="*/ 30 h 34"/>
                    <a:gd name="T64" fmla="*/ 28 w 34"/>
                    <a:gd name="T65" fmla="*/ 30 h 34"/>
                    <a:gd name="T66" fmla="*/ 31 w 34"/>
                    <a:gd name="T67" fmla="*/ 27 h 34"/>
                    <a:gd name="T68" fmla="*/ 29 w 34"/>
                    <a:gd name="T69" fmla="*/ 22 h 34"/>
                    <a:gd name="T70" fmla="*/ 30 w 34"/>
                    <a:gd name="T71" fmla="*/ 21 h 34"/>
                    <a:gd name="T72" fmla="*/ 34 w 34"/>
                    <a:gd name="T73" fmla="*/ 18 h 34"/>
                    <a:gd name="T74" fmla="*/ 34 w 34"/>
                    <a:gd name="T75" fmla="*/ 15 h 34"/>
                    <a:gd name="T76" fmla="*/ 30 w 34"/>
                    <a:gd name="T77" fmla="*/ 12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2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0"/>
                        <a:pt x="13" y="4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3" y="6"/>
                        <a:pt x="5" y="11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4" y="21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3" y="27"/>
                        <a:pt x="3" y="27"/>
                        <a:pt x="4" y="27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11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1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29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19"/>
                        <a:pt x="34" y="19"/>
                        <a:pt x="34" y="18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4"/>
                        <a:pt x="34" y="14"/>
                        <a:pt x="30" y="12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7" y="11"/>
                      </a:cubicBezTo>
                      <a:cubicBezTo>
                        <a:pt x="20" y="11"/>
                        <a:pt x="23" y="13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" name="Freeform 7">
                  <a:extLst>
                    <a:ext uri="{FF2B5EF4-FFF2-40B4-BE49-F238E27FC236}">
                      <a16:creationId xmlns:a16="http://schemas.microsoft.com/office/drawing/2014/main" id="{2123B899-652B-4E75-AA80-E45D36AE54D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841129" y="3247051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4 h 34"/>
                    <a:gd name="T22" fmla="*/ 11 w 35"/>
                    <a:gd name="T23" fmla="*/ 5 h 34"/>
                    <a:gd name="T24" fmla="*/ 7 w 35"/>
                    <a:gd name="T25" fmla="*/ 3 h 34"/>
                    <a:gd name="T26" fmla="*/ 6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2 h 34"/>
                    <a:gd name="T42" fmla="*/ 4 w 35"/>
                    <a:gd name="T43" fmla="*/ 28 h 34"/>
                    <a:gd name="T44" fmla="*/ 6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1 w 35"/>
                    <a:gd name="T51" fmla="*/ 29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9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29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7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3" y="27"/>
                        <a:pt x="3" y="27"/>
                        <a:pt x="4" y="28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1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7" y="11"/>
                      </a:cubicBezTo>
                      <a:cubicBezTo>
                        <a:pt x="21" y="11"/>
                        <a:pt x="23" y="13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" name="Freeform 8">
                  <a:extLst>
                    <a:ext uri="{FF2B5EF4-FFF2-40B4-BE49-F238E27FC236}">
                      <a16:creationId xmlns:a16="http://schemas.microsoft.com/office/drawing/2014/main" id="{8EA7E195-F0F6-4BA5-B95F-D7FD4173255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746485" y="3654746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6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8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3 h 34"/>
                    <a:gd name="T80" fmla="*/ 12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3 h 34"/>
                    <a:gd name="T88" fmla="*/ 18 w 35"/>
                    <a:gd name="T89" fmla="*/ 23 h 34"/>
                    <a:gd name="T90" fmla="*/ 18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8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3" y="6"/>
                        <a:pt x="6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30"/>
                        <a:pt x="28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3"/>
                      </a:moveTo>
                      <a:cubicBezTo>
                        <a:pt x="14" y="23"/>
                        <a:pt x="12" y="20"/>
                        <a:pt x="12" y="17"/>
                      </a:cubicBezTo>
                      <a:cubicBezTo>
                        <a:pt x="12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3"/>
                        <a:pt x="18" y="23"/>
                      </a:cubicBezTo>
                      <a:close/>
                      <a:moveTo>
                        <a:pt x="18" y="23"/>
                      </a:moveTo>
                      <a:cubicBezTo>
                        <a:pt x="18" y="23"/>
                        <a:pt x="18" y="23"/>
                        <a:pt x="18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Freeform 9">
                  <a:extLst>
                    <a:ext uri="{FF2B5EF4-FFF2-40B4-BE49-F238E27FC236}">
                      <a16:creationId xmlns:a16="http://schemas.microsoft.com/office/drawing/2014/main" id="{A3F20B17-E04C-4BAB-A0BA-F32EFE3D43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16897" y="3916835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9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4 w 35"/>
                    <a:gd name="T13" fmla="*/ 5 h 34"/>
                    <a:gd name="T14" fmla="*/ 22 w 35"/>
                    <a:gd name="T15" fmla="*/ 4 h 34"/>
                    <a:gd name="T16" fmla="*/ 20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6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8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20 w 35"/>
                    <a:gd name="T57" fmla="*/ 34 h 34"/>
                    <a:gd name="T58" fmla="*/ 22 w 35"/>
                    <a:gd name="T59" fmla="*/ 29 h 34"/>
                    <a:gd name="T60" fmla="*/ 24 w 35"/>
                    <a:gd name="T61" fmla="*/ 28 h 34"/>
                    <a:gd name="T62" fmla="*/ 28 w 35"/>
                    <a:gd name="T63" fmla="*/ 30 h 34"/>
                    <a:gd name="T64" fmla="*/ 29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2 h 34"/>
                    <a:gd name="T80" fmla="*/ 12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2 h 34"/>
                    <a:gd name="T88" fmla="*/ 18 w 35"/>
                    <a:gd name="T89" fmla="*/ 22 h 34"/>
                    <a:gd name="T90" fmla="*/ 18 w 35"/>
                    <a:gd name="T91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2" y="6"/>
                        <a:pt x="31" y="6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4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8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6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8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6" y="34"/>
                        <a:pt x="16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6" y="29"/>
                        <a:pt x="28" y="30"/>
                        <a:pt x="28" y="30"/>
                      </a:cubicBezTo>
                      <a:cubicBezTo>
                        <a:pt x="29" y="30"/>
                        <a:pt x="29" y="30"/>
                        <a:pt x="29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2"/>
                      </a:moveTo>
                      <a:cubicBezTo>
                        <a:pt x="14" y="22"/>
                        <a:pt x="12" y="20"/>
                        <a:pt x="12" y="17"/>
                      </a:cubicBezTo>
                      <a:cubicBezTo>
                        <a:pt x="12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2"/>
                        <a:pt x="18" y="22"/>
                      </a:cubicBezTo>
                      <a:close/>
                      <a:moveTo>
                        <a:pt x="18" y="22"/>
                      </a:moveTo>
                      <a:cubicBezTo>
                        <a:pt x="18" y="22"/>
                        <a:pt x="18" y="22"/>
                        <a:pt x="18" y="22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14">
                  <a:extLst>
                    <a:ext uri="{FF2B5EF4-FFF2-40B4-BE49-F238E27FC236}">
                      <a16:creationId xmlns:a16="http://schemas.microsoft.com/office/drawing/2014/main" id="{3FA7615D-D6D3-4511-9509-C5A60D62207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89753" y="2821884"/>
                  <a:ext cx="496515" cy="487778"/>
                </a:xfrm>
                <a:custGeom>
                  <a:avLst/>
                  <a:gdLst>
                    <a:gd name="T0" fmla="*/ 159 w 184"/>
                    <a:gd name="T1" fmla="*/ 68 h 181"/>
                    <a:gd name="T2" fmla="*/ 156 w 184"/>
                    <a:gd name="T3" fmla="*/ 60 h 181"/>
                    <a:gd name="T4" fmla="*/ 164 w 184"/>
                    <a:gd name="T5" fmla="*/ 33 h 181"/>
                    <a:gd name="T6" fmla="*/ 150 w 184"/>
                    <a:gd name="T7" fmla="*/ 20 h 181"/>
                    <a:gd name="T8" fmla="*/ 149 w 184"/>
                    <a:gd name="T9" fmla="*/ 19 h 181"/>
                    <a:gd name="T10" fmla="*/ 147 w 184"/>
                    <a:gd name="T11" fmla="*/ 19 h 181"/>
                    <a:gd name="T12" fmla="*/ 123 w 184"/>
                    <a:gd name="T13" fmla="*/ 28 h 181"/>
                    <a:gd name="T14" fmla="*/ 115 w 184"/>
                    <a:gd name="T15" fmla="*/ 25 h 181"/>
                    <a:gd name="T16" fmla="*/ 101 w 184"/>
                    <a:gd name="T17" fmla="*/ 0 h 181"/>
                    <a:gd name="T18" fmla="*/ 82 w 184"/>
                    <a:gd name="T19" fmla="*/ 0 h 181"/>
                    <a:gd name="T20" fmla="*/ 69 w 184"/>
                    <a:gd name="T21" fmla="*/ 25 h 181"/>
                    <a:gd name="T22" fmla="*/ 61 w 184"/>
                    <a:gd name="T23" fmla="*/ 28 h 181"/>
                    <a:gd name="T24" fmla="*/ 37 w 184"/>
                    <a:gd name="T25" fmla="*/ 19 h 181"/>
                    <a:gd name="T26" fmla="*/ 35 w 184"/>
                    <a:gd name="T27" fmla="*/ 19 h 181"/>
                    <a:gd name="T28" fmla="*/ 20 w 184"/>
                    <a:gd name="T29" fmla="*/ 34 h 181"/>
                    <a:gd name="T30" fmla="*/ 28 w 184"/>
                    <a:gd name="T31" fmla="*/ 61 h 181"/>
                    <a:gd name="T32" fmla="*/ 25 w 184"/>
                    <a:gd name="T33" fmla="*/ 68 h 181"/>
                    <a:gd name="T34" fmla="*/ 0 w 184"/>
                    <a:gd name="T35" fmla="*/ 82 h 181"/>
                    <a:gd name="T36" fmla="*/ 0 w 184"/>
                    <a:gd name="T37" fmla="*/ 101 h 181"/>
                    <a:gd name="T38" fmla="*/ 25 w 184"/>
                    <a:gd name="T39" fmla="*/ 114 h 181"/>
                    <a:gd name="T40" fmla="*/ 28 w 184"/>
                    <a:gd name="T41" fmla="*/ 121 h 181"/>
                    <a:gd name="T42" fmla="*/ 20 w 184"/>
                    <a:gd name="T43" fmla="*/ 148 h 181"/>
                    <a:gd name="T44" fmla="*/ 34 w 184"/>
                    <a:gd name="T45" fmla="*/ 162 h 181"/>
                    <a:gd name="T46" fmla="*/ 35 w 184"/>
                    <a:gd name="T47" fmla="*/ 163 h 181"/>
                    <a:gd name="T48" fmla="*/ 37 w 184"/>
                    <a:gd name="T49" fmla="*/ 163 h 181"/>
                    <a:gd name="T50" fmla="*/ 61 w 184"/>
                    <a:gd name="T51" fmla="*/ 153 h 181"/>
                    <a:gd name="T52" fmla="*/ 69 w 184"/>
                    <a:gd name="T53" fmla="*/ 156 h 181"/>
                    <a:gd name="T54" fmla="*/ 83 w 184"/>
                    <a:gd name="T55" fmla="*/ 181 h 181"/>
                    <a:gd name="T56" fmla="*/ 102 w 184"/>
                    <a:gd name="T57" fmla="*/ 181 h 181"/>
                    <a:gd name="T58" fmla="*/ 115 w 184"/>
                    <a:gd name="T59" fmla="*/ 156 h 181"/>
                    <a:gd name="T60" fmla="*/ 123 w 184"/>
                    <a:gd name="T61" fmla="*/ 153 h 181"/>
                    <a:gd name="T62" fmla="*/ 148 w 184"/>
                    <a:gd name="T63" fmla="*/ 162 h 181"/>
                    <a:gd name="T64" fmla="*/ 150 w 184"/>
                    <a:gd name="T65" fmla="*/ 162 h 181"/>
                    <a:gd name="T66" fmla="*/ 164 w 184"/>
                    <a:gd name="T67" fmla="*/ 148 h 181"/>
                    <a:gd name="T68" fmla="*/ 156 w 184"/>
                    <a:gd name="T69" fmla="*/ 121 h 181"/>
                    <a:gd name="T70" fmla="*/ 159 w 184"/>
                    <a:gd name="T71" fmla="*/ 113 h 181"/>
                    <a:gd name="T72" fmla="*/ 184 w 184"/>
                    <a:gd name="T73" fmla="*/ 100 h 181"/>
                    <a:gd name="T74" fmla="*/ 184 w 184"/>
                    <a:gd name="T75" fmla="*/ 81 h 181"/>
                    <a:gd name="T76" fmla="*/ 159 w 184"/>
                    <a:gd name="T77" fmla="*/ 68 h 181"/>
                    <a:gd name="T78" fmla="*/ 92 w 184"/>
                    <a:gd name="T79" fmla="*/ 122 h 181"/>
                    <a:gd name="T80" fmla="*/ 60 w 184"/>
                    <a:gd name="T81" fmla="*/ 91 h 181"/>
                    <a:gd name="T82" fmla="*/ 92 w 184"/>
                    <a:gd name="T83" fmla="*/ 59 h 181"/>
                    <a:gd name="T84" fmla="*/ 124 w 184"/>
                    <a:gd name="T85" fmla="*/ 91 h 181"/>
                    <a:gd name="T86" fmla="*/ 92 w 184"/>
                    <a:gd name="T87" fmla="*/ 122 h 181"/>
                    <a:gd name="T88" fmla="*/ 92 w 184"/>
                    <a:gd name="T89" fmla="*/ 122 h 181"/>
                    <a:gd name="T90" fmla="*/ 92 w 184"/>
                    <a:gd name="T91" fmla="*/ 122 h 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84" h="181">
                      <a:moveTo>
                        <a:pt x="159" y="68"/>
                      </a:moveTo>
                      <a:cubicBezTo>
                        <a:pt x="156" y="60"/>
                        <a:pt x="156" y="60"/>
                        <a:pt x="156" y="60"/>
                      </a:cubicBezTo>
                      <a:cubicBezTo>
                        <a:pt x="167" y="36"/>
                        <a:pt x="166" y="35"/>
                        <a:pt x="164" y="33"/>
                      </a:cubicBezTo>
                      <a:cubicBezTo>
                        <a:pt x="150" y="20"/>
                        <a:pt x="150" y="20"/>
                        <a:pt x="150" y="20"/>
                      </a:cubicBezTo>
                      <a:cubicBezTo>
                        <a:pt x="149" y="19"/>
                        <a:pt x="149" y="19"/>
                        <a:pt x="149" y="19"/>
                      </a:cubicBezTo>
                      <a:cubicBezTo>
                        <a:pt x="147" y="19"/>
                        <a:pt x="147" y="19"/>
                        <a:pt x="147" y="19"/>
                      </a:cubicBezTo>
                      <a:cubicBezTo>
                        <a:pt x="146" y="19"/>
                        <a:pt x="144" y="19"/>
                        <a:pt x="123" y="28"/>
                      </a:cubicBezTo>
                      <a:cubicBezTo>
                        <a:pt x="115" y="25"/>
                        <a:pt x="115" y="25"/>
                        <a:pt x="115" y="25"/>
                      </a:cubicBezTo>
                      <a:cubicBezTo>
                        <a:pt x="105" y="0"/>
                        <a:pt x="104" y="0"/>
                        <a:pt x="101" y="0"/>
                      </a:cubicBez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79" y="0"/>
                        <a:pt x="78" y="0"/>
                        <a:pt x="69" y="25"/>
                      </a:cubicBezTo>
                      <a:cubicBezTo>
                        <a:pt x="61" y="28"/>
                        <a:pt x="61" y="28"/>
                        <a:pt x="61" y="28"/>
                      </a:cubicBezTo>
                      <a:cubicBezTo>
                        <a:pt x="47" y="22"/>
                        <a:pt x="39" y="19"/>
                        <a:pt x="37" y="19"/>
                      </a:cubicBez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18" y="36"/>
                        <a:pt x="17" y="37"/>
                        <a:pt x="28" y="61"/>
                      </a:cubicBezTo>
                      <a:cubicBezTo>
                        <a:pt x="25" y="68"/>
                        <a:pt x="25" y="68"/>
                        <a:pt x="25" y="68"/>
                      </a:cubicBezTo>
                      <a:cubicBezTo>
                        <a:pt x="0" y="78"/>
                        <a:pt x="0" y="79"/>
                        <a:pt x="0" y="82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cubicBezTo>
                        <a:pt x="0" y="104"/>
                        <a:pt x="0" y="105"/>
                        <a:pt x="25" y="114"/>
                      </a:cubicBezTo>
                      <a:cubicBezTo>
                        <a:pt x="28" y="121"/>
                        <a:pt x="28" y="121"/>
                        <a:pt x="28" y="121"/>
                      </a:cubicBezTo>
                      <a:cubicBezTo>
                        <a:pt x="18" y="145"/>
                        <a:pt x="18" y="146"/>
                        <a:pt x="20" y="148"/>
                      </a:cubicBezTo>
                      <a:cubicBezTo>
                        <a:pt x="34" y="162"/>
                        <a:pt x="34" y="162"/>
                        <a:pt x="34" y="162"/>
                      </a:cubicBezTo>
                      <a:cubicBezTo>
                        <a:pt x="35" y="163"/>
                        <a:pt x="35" y="163"/>
                        <a:pt x="35" y="163"/>
                      </a:cubicBezTo>
                      <a:cubicBezTo>
                        <a:pt x="37" y="163"/>
                        <a:pt x="37" y="163"/>
                        <a:pt x="37" y="163"/>
                      </a:cubicBezTo>
                      <a:cubicBezTo>
                        <a:pt x="38" y="163"/>
                        <a:pt x="40" y="163"/>
                        <a:pt x="61" y="153"/>
                      </a:cubicBezTo>
                      <a:cubicBezTo>
                        <a:pt x="69" y="156"/>
                        <a:pt x="69" y="156"/>
                        <a:pt x="69" y="156"/>
                      </a:cubicBezTo>
                      <a:cubicBezTo>
                        <a:pt x="79" y="181"/>
                        <a:pt x="80" y="181"/>
                        <a:pt x="83" y="181"/>
                      </a:cubicBezTo>
                      <a:cubicBezTo>
                        <a:pt x="102" y="181"/>
                        <a:pt x="102" y="181"/>
                        <a:pt x="102" y="181"/>
                      </a:cubicBezTo>
                      <a:cubicBezTo>
                        <a:pt x="105" y="181"/>
                        <a:pt x="106" y="181"/>
                        <a:pt x="115" y="156"/>
                      </a:cubicBezTo>
                      <a:cubicBezTo>
                        <a:pt x="123" y="153"/>
                        <a:pt x="123" y="153"/>
                        <a:pt x="123" y="153"/>
                      </a:cubicBezTo>
                      <a:cubicBezTo>
                        <a:pt x="137" y="159"/>
                        <a:pt x="145" y="162"/>
                        <a:pt x="148" y="162"/>
                      </a:cubicBezTo>
                      <a:cubicBezTo>
                        <a:pt x="150" y="162"/>
                        <a:pt x="150" y="162"/>
                        <a:pt x="150" y="162"/>
                      </a:cubicBezTo>
                      <a:cubicBezTo>
                        <a:pt x="164" y="148"/>
                        <a:pt x="164" y="148"/>
                        <a:pt x="164" y="148"/>
                      </a:cubicBezTo>
                      <a:cubicBezTo>
                        <a:pt x="167" y="145"/>
                        <a:pt x="167" y="145"/>
                        <a:pt x="156" y="121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84" y="104"/>
                        <a:pt x="184" y="103"/>
                        <a:pt x="184" y="100"/>
                      </a:cubicBezTo>
                      <a:cubicBezTo>
                        <a:pt x="184" y="81"/>
                        <a:pt x="184" y="81"/>
                        <a:pt x="184" y="81"/>
                      </a:cubicBezTo>
                      <a:cubicBezTo>
                        <a:pt x="184" y="78"/>
                        <a:pt x="184" y="77"/>
                        <a:pt x="159" y="68"/>
                      </a:cubicBezTo>
                      <a:close/>
                      <a:moveTo>
                        <a:pt x="92" y="122"/>
                      </a:moveTo>
                      <a:cubicBezTo>
                        <a:pt x="74" y="122"/>
                        <a:pt x="60" y="108"/>
                        <a:pt x="60" y="91"/>
                      </a:cubicBezTo>
                      <a:cubicBezTo>
                        <a:pt x="60" y="73"/>
                        <a:pt x="74" y="59"/>
                        <a:pt x="92" y="59"/>
                      </a:cubicBezTo>
                      <a:cubicBezTo>
                        <a:pt x="110" y="59"/>
                        <a:pt x="124" y="73"/>
                        <a:pt x="124" y="91"/>
                      </a:cubicBezTo>
                      <a:cubicBezTo>
                        <a:pt x="124" y="108"/>
                        <a:pt x="110" y="122"/>
                        <a:pt x="92" y="122"/>
                      </a:cubicBezTo>
                      <a:close/>
                      <a:moveTo>
                        <a:pt x="92" y="122"/>
                      </a:moveTo>
                      <a:cubicBezTo>
                        <a:pt x="92" y="122"/>
                        <a:pt x="92" y="122"/>
                        <a:pt x="92" y="122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" name="Freeform 17">
                  <a:extLst>
                    <a:ext uri="{FF2B5EF4-FFF2-40B4-BE49-F238E27FC236}">
                      <a16:creationId xmlns:a16="http://schemas.microsoft.com/office/drawing/2014/main" id="{F09CD4A4-BDA6-4E22-96E3-4B334767E34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8014" y="4701648"/>
                  <a:ext cx="323244" cy="318876"/>
                </a:xfrm>
                <a:custGeom>
                  <a:avLst/>
                  <a:gdLst>
                    <a:gd name="T0" fmla="*/ 104 w 120"/>
                    <a:gd name="T1" fmla="*/ 44 h 118"/>
                    <a:gd name="T2" fmla="*/ 102 w 120"/>
                    <a:gd name="T3" fmla="*/ 39 h 118"/>
                    <a:gd name="T4" fmla="*/ 107 w 120"/>
                    <a:gd name="T5" fmla="*/ 21 h 118"/>
                    <a:gd name="T6" fmla="*/ 98 w 120"/>
                    <a:gd name="T7" fmla="*/ 13 h 118"/>
                    <a:gd name="T8" fmla="*/ 97 w 120"/>
                    <a:gd name="T9" fmla="*/ 12 h 118"/>
                    <a:gd name="T10" fmla="*/ 96 w 120"/>
                    <a:gd name="T11" fmla="*/ 12 h 118"/>
                    <a:gd name="T12" fmla="*/ 80 w 120"/>
                    <a:gd name="T13" fmla="*/ 18 h 118"/>
                    <a:gd name="T14" fmla="*/ 75 w 120"/>
                    <a:gd name="T15" fmla="*/ 16 h 118"/>
                    <a:gd name="T16" fmla="*/ 66 w 120"/>
                    <a:gd name="T17" fmla="*/ 0 h 118"/>
                    <a:gd name="T18" fmla="*/ 53 w 120"/>
                    <a:gd name="T19" fmla="*/ 0 h 118"/>
                    <a:gd name="T20" fmla="*/ 45 w 120"/>
                    <a:gd name="T21" fmla="*/ 16 h 118"/>
                    <a:gd name="T22" fmla="*/ 40 w 120"/>
                    <a:gd name="T23" fmla="*/ 18 h 118"/>
                    <a:gd name="T24" fmla="*/ 24 w 120"/>
                    <a:gd name="T25" fmla="*/ 12 h 118"/>
                    <a:gd name="T26" fmla="*/ 23 w 120"/>
                    <a:gd name="T27" fmla="*/ 12 h 118"/>
                    <a:gd name="T28" fmla="*/ 13 w 120"/>
                    <a:gd name="T29" fmla="*/ 22 h 118"/>
                    <a:gd name="T30" fmla="*/ 18 w 120"/>
                    <a:gd name="T31" fmla="*/ 39 h 118"/>
                    <a:gd name="T32" fmla="*/ 16 w 120"/>
                    <a:gd name="T33" fmla="*/ 44 h 118"/>
                    <a:gd name="T34" fmla="*/ 0 w 120"/>
                    <a:gd name="T35" fmla="*/ 53 h 118"/>
                    <a:gd name="T36" fmla="*/ 0 w 120"/>
                    <a:gd name="T37" fmla="*/ 65 h 118"/>
                    <a:gd name="T38" fmla="*/ 16 w 120"/>
                    <a:gd name="T39" fmla="*/ 74 h 118"/>
                    <a:gd name="T40" fmla="*/ 18 w 120"/>
                    <a:gd name="T41" fmla="*/ 79 h 118"/>
                    <a:gd name="T42" fmla="*/ 13 w 120"/>
                    <a:gd name="T43" fmla="*/ 96 h 118"/>
                    <a:gd name="T44" fmla="*/ 22 w 120"/>
                    <a:gd name="T45" fmla="*/ 105 h 118"/>
                    <a:gd name="T46" fmla="*/ 23 w 120"/>
                    <a:gd name="T47" fmla="*/ 106 h 118"/>
                    <a:gd name="T48" fmla="*/ 24 w 120"/>
                    <a:gd name="T49" fmla="*/ 106 h 118"/>
                    <a:gd name="T50" fmla="*/ 40 w 120"/>
                    <a:gd name="T51" fmla="*/ 100 h 118"/>
                    <a:gd name="T52" fmla="*/ 45 w 120"/>
                    <a:gd name="T53" fmla="*/ 102 h 118"/>
                    <a:gd name="T54" fmla="*/ 54 w 120"/>
                    <a:gd name="T55" fmla="*/ 118 h 118"/>
                    <a:gd name="T56" fmla="*/ 67 w 120"/>
                    <a:gd name="T57" fmla="*/ 118 h 118"/>
                    <a:gd name="T58" fmla="*/ 75 w 120"/>
                    <a:gd name="T59" fmla="*/ 102 h 118"/>
                    <a:gd name="T60" fmla="*/ 80 w 120"/>
                    <a:gd name="T61" fmla="*/ 99 h 118"/>
                    <a:gd name="T62" fmla="*/ 96 w 120"/>
                    <a:gd name="T63" fmla="*/ 105 h 118"/>
                    <a:gd name="T64" fmla="*/ 97 w 120"/>
                    <a:gd name="T65" fmla="*/ 105 h 118"/>
                    <a:gd name="T66" fmla="*/ 107 w 120"/>
                    <a:gd name="T67" fmla="*/ 96 h 118"/>
                    <a:gd name="T68" fmla="*/ 102 w 120"/>
                    <a:gd name="T69" fmla="*/ 78 h 118"/>
                    <a:gd name="T70" fmla="*/ 104 w 120"/>
                    <a:gd name="T71" fmla="*/ 74 h 118"/>
                    <a:gd name="T72" fmla="*/ 120 w 120"/>
                    <a:gd name="T73" fmla="*/ 65 h 118"/>
                    <a:gd name="T74" fmla="*/ 120 w 120"/>
                    <a:gd name="T75" fmla="*/ 52 h 118"/>
                    <a:gd name="T76" fmla="*/ 104 w 120"/>
                    <a:gd name="T77" fmla="*/ 44 h 118"/>
                    <a:gd name="T78" fmla="*/ 60 w 120"/>
                    <a:gd name="T79" fmla="*/ 79 h 118"/>
                    <a:gd name="T80" fmla="*/ 39 w 120"/>
                    <a:gd name="T81" fmla="*/ 59 h 118"/>
                    <a:gd name="T82" fmla="*/ 60 w 120"/>
                    <a:gd name="T83" fmla="*/ 38 h 118"/>
                    <a:gd name="T84" fmla="*/ 81 w 120"/>
                    <a:gd name="T85" fmla="*/ 59 h 118"/>
                    <a:gd name="T86" fmla="*/ 60 w 120"/>
                    <a:gd name="T87" fmla="*/ 79 h 118"/>
                    <a:gd name="T88" fmla="*/ 60 w 120"/>
                    <a:gd name="T89" fmla="*/ 79 h 118"/>
                    <a:gd name="T90" fmla="*/ 60 w 120"/>
                    <a:gd name="T91" fmla="*/ 79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20" h="118">
                      <a:moveTo>
                        <a:pt x="104" y="44"/>
                      </a:moveTo>
                      <a:cubicBezTo>
                        <a:pt x="102" y="39"/>
                        <a:pt x="102" y="39"/>
                        <a:pt x="102" y="39"/>
                      </a:cubicBezTo>
                      <a:cubicBezTo>
                        <a:pt x="109" y="23"/>
                        <a:pt x="108" y="23"/>
                        <a:pt x="107" y="21"/>
                      </a:cubicBezTo>
                      <a:cubicBezTo>
                        <a:pt x="98" y="13"/>
                        <a:pt x="98" y="13"/>
                        <a:pt x="98" y="13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6" y="12"/>
                        <a:pt x="96" y="12"/>
                        <a:pt x="96" y="12"/>
                      </a:cubicBezTo>
                      <a:cubicBezTo>
                        <a:pt x="95" y="12"/>
                        <a:pt x="94" y="12"/>
                        <a:pt x="80" y="18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69" y="0"/>
                        <a:pt x="68" y="0"/>
                        <a:pt x="66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2" y="0"/>
                        <a:pt x="51" y="0"/>
                        <a:pt x="45" y="16"/>
                      </a:cubicBezTo>
                      <a:cubicBezTo>
                        <a:pt x="40" y="18"/>
                        <a:pt x="40" y="18"/>
                        <a:pt x="40" y="18"/>
                      </a:cubicBezTo>
                      <a:cubicBezTo>
                        <a:pt x="31" y="14"/>
                        <a:pt x="25" y="12"/>
                        <a:pt x="24" y="12"/>
                      </a:cubicBez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13" y="22"/>
                        <a:pt x="13" y="22"/>
                        <a:pt x="13" y="22"/>
                      </a:cubicBezTo>
                      <a:cubicBezTo>
                        <a:pt x="12" y="23"/>
                        <a:pt x="11" y="24"/>
                        <a:pt x="18" y="39"/>
                      </a:cubicBezTo>
                      <a:cubicBezTo>
                        <a:pt x="16" y="44"/>
                        <a:pt x="16" y="44"/>
                        <a:pt x="16" y="44"/>
                      </a:cubicBezTo>
                      <a:cubicBezTo>
                        <a:pt x="0" y="50"/>
                        <a:pt x="0" y="51"/>
                        <a:pt x="0" y="53"/>
                      </a:cubicBez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67"/>
                        <a:pt x="0" y="68"/>
                        <a:pt x="16" y="74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1" y="94"/>
                        <a:pt x="12" y="95"/>
                        <a:pt x="13" y="96"/>
                      </a:cubicBezTo>
                      <a:cubicBezTo>
                        <a:pt x="22" y="105"/>
                        <a:pt x="22" y="105"/>
                        <a:pt x="22" y="105"/>
                      </a:cubicBezTo>
                      <a:cubicBezTo>
                        <a:pt x="23" y="106"/>
                        <a:pt x="23" y="106"/>
                        <a:pt x="23" y="106"/>
                      </a:cubicBezTo>
                      <a:cubicBezTo>
                        <a:pt x="24" y="106"/>
                        <a:pt x="24" y="106"/>
                        <a:pt x="24" y="106"/>
                      </a:cubicBezTo>
                      <a:cubicBezTo>
                        <a:pt x="25" y="106"/>
                        <a:pt x="26" y="106"/>
                        <a:pt x="40" y="100"/>
                      </a:cubicBezTo>
                      <a:cubicBezTo>
                        <a:pt x="45" y="102"/>
                        <a:pt x="45" y="102"/>
                        <a:pt x="45" y="102"/>
                      </a:cubicBezTo>
                      <a:cubicBezTo>
                        <a:pt x="51" y="118"/>
                        <a:pt x="52" y="118"/>
                        <a:pt x="54" y="118"/>
                      </a:cubicBezTo>
                      <a:cubicBezTo>
                        <a:pt x="67" y="118"/>
                        <a:pt x="67" y="118"/>
                        <a:pt x="67" y="118"/>
                      </a:cubicBezTo>
                      <a:cubicBezTo>
                        <a:pt x="69" y="118"/>
                        <a:pt x="69" y="118"/>
                        <a:pt x="75" y="102"/>
                      </a:cubicBezTo>
                      <a:cubicBezTo>
                        <a:pt x="80" y="99"/>
                        <a:pt x="80" y="99"/>
                        <a:pt x="80" y="99"/>
                      </a:cubicBezTo>
                      <a:cubicBezTo>
                        <a:pt x="89" y="103"/>
                        <a:pt x="95" y="105"/>
                        <a:pt x="96" y="105"/>
                      </a:cubicBezTo>
                      <a:cubicBezTo>
                        <a:pt x="97" y="105"/>
                        <a:pt x="97" y="105"/>
                        <a:pt x="97" y="105"/>
                      </a:cubicBezTo>
                      <a:cubicBezTo>
                        <a:pt x="107" y="96"/>
                        <a:pt x="107" y="96"/>
                        <a:pt x="107" y="96"/>
                      </a:cubicBezTo>
                      <a:cubicBezTo>
                        <a:pt x="108" y="94"/>
                        <a:pt x="109" y="94"/>
                        <a:pt x="102" y="78"/>
                      </a:cubicBezTo>
                      <a:cubicBezTo>
                        <a:pt x="104" y="74"/>
                        <a:pt x="104" y="74"/>
                        <a:pt x="104" y="74"/>
                      </a:cubicBezTo>
                      <a:cubicBezTo>
                        <a:pt x="120" y="67"/>
                        <a:pt x="120" y="67"/>
                        <a:pt x="120" y="65"/>
                      </a:cubicBezTo>
                      <a:cubicBezTo>
                        <a:pt x="120" y="52"/>
                        <a:pt x="120" y="52"/>
                        <a:pt x="120" y="52"/>
                      </a:cubicBezTo>
                      <a:cubicBezTo>
                        <a:pt x="120" y="50"/>
                        <a:pt x="120" y="50"/>
                        <a:pt x="104" y="44"/>
                      </a:cubicBezTo>
                      <a:close/>
                      <a:moveTo>
                        <a:pt x="60" y="79"/>
                      </a:moveTo>
                      <a:cubicBezTo>
                        <a:pt x="48" y="79"/>
                        <a:pt x="39" y="70"/>
                        <a:pt x="39" y="59"/>
                      </a:cubicBezTo>
                      <a:cubicBezTo>
                        <a:pt x="39" y="47"/>
                        <a:pt x="48" y="38"/>
                        <a:pt x="60" y="38"/>
                      </a:cubicBezTo>
                      <a:cubicBezTo>
                        <a:pt x="72" y="38"/>
                        <a:pt x="81" y="47"/>
                        <a:pt x="81" y="59"/>
                      </a:cubicBezTo>
                      <a:cubicBezTo>
                        <a:pt x="81" y="70"/>
                        <a:pt x="72" y="79"/>
                        <a:pt x="60" y="79"/>
                      </a:cubicBezTo>
                      <a:close/>
                      <a:moveTo>
                        <a:pt x="60" y="79"/>
                      </a:moveTo>
                      <a:cubicBezTo>
                        <a:pt x="60" y="79"/>
                        <a:pt x="60" y="79"/>
                        <a:pt x="60" y="79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" name="Freeform 18">
                  <a:extLst>
                    <a:ext uri="{FF2B5EF4-FFF2-40B4-BE49-F238E27FC236}">
                      <a16:creationId xmlns:a16="http://schemas.microsoft.com/office/drawing/2014/main" id="{0647EDED-3167-4F31-8CB8-BF15B61FFE8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428758" y="2149187"/>
                  <a:ext cx="142693" cy="138325"/>
                </a:xfrm>
                <a:custGeom>
                  <a:avLst/>
                  <a:gdLst>
                    <a:gd name="T0" fmla="*/ 46 w 53"/>
                    <a:gd name="T1" fmla="*/ 19 h 51"/>
                    <a:gd name="T2" fmla="*/ 45 w 53"/>
                    <a:gd name="T3" fmla="*/ 17 h 51"/>
                    <a:gd name="T4" fmla="*/ 47 w 53"/>
                    <a:gd name="T5" fmla="*/ 9 h 51"/>
                    <a:gd name="T6" fmla="*/ 43 w 53"/>
                    <a:gd name="T7" fmla="*/ 5 h 51"/>
                    <a:gd name="T8" fmla="*/ 43 w 53"/>
                    <a:gd name="T9" fmla="*/ 5 h 51"/>
                    <a:gd name="T10" fmla="*/ 42 w 53"/>
                    <a:gd name="T11" fmla="*/ 5 h 51"/>
                    <a:gd name="T12" fmla="*/ 35 w 53"/>
                    <a:gd name="T13" fmla="*/ 8 h 51"/>
                    <a:gd name="T14" fmla="*/ 33 w 53"/>
                    <a:gd name="T15" fmla="*/ 7 h 51"/>
                    <a:gd name="T16" fmla="*/ 29 w 53"/>
                    <a:gd name="T17" fmla="*/ 0 h 51"/>
                    <a:gd name="T18" fmla="*/ 24 w 53"/>
                    <a:gd name="T19" fmla="*/ 0 h 51"/>
                    <a:gd name="T20" fmla="*/ 20 w 53"/>
                    <a:gd name="T21" fmla="*/ 7 h 51"/>
                    <a:gd name="T22" fmla="*/ 18 w 53"/>
                    <a:gd name="T23" fmla="*/ 8 h 51"/>
                    <a:gd name="T24" fmla="*/ 11 w 53"/>
                    <a:gd name="T25" fmla="*/ 5 h 51"/>
                    <a:gd name="T26" fmla="*/ 10 w 53"/>
                    <a:gd name="T27" fmla="*/ 5 h 51"/>
                    <a:gd name="T28" fmla="*/ 6 w 53"/>
                    <a:gd name="T29" fmla="*/ 9 h 51"/>
                    <a:gd name="T30" fmla="*/ 8 w 53"/>
                    <a:gd name="T31" fmla="*/ 17 h 51"/>
                    <a:gd name="T32" fmla="*/ 8 w 53"/>
                    <a:gd name="T33" fmla="*/ 19 h 51"/>
                    <a:gd name="T34" fmla="*/ 0 w 53"/>
                    <a:gd name="T35" fmla="*/ 23 h 51"/>
                    <a:gd name="T36" fmla="*/ 0 w 53"/>
                    <a:gd name="T37" fmla="*/ 28 h 51"/>
                    <a:gd name="T38" fmla="*/ 8 w 53"/>
                    <a:gd name="T39" fmla="*/ 32 h 51"/>
                    <a:gd name="T40" fmla="*/ 8 w 53"/>
                    <a:gd name="T41" fmla="*/ 34 h 51"/>
                    <a:gd name="T42" fmla="*/ 6 w 53"/>
                    <a:gd name="T43" fmla="*/ 42 h 51"/>
                    <a:gd name="T44" fmla="*/ 10 w 53"/>
                    <a:gd name="T45" fmla="*/ 46 h 51"/>
                    <a:gd name="T46" fmla="*/ 10 w 53"/>
                    <a:gd name="T47" fmla="*/ 46 h 51"/>
                    <a:gd name="T48" fmla="*/ 11 w 53"/>
                    <a:gd name="T49" fmla="*/ 46 h 51"/>
                    <a:gd name="T50" fmla="*/ 18 w 53"/>
                    <a:gd name="T51" fmla="*/ 43 h 51"/>
                    <a:gd name="T52" fmla="*/ 20 w 53"/>
                    <a:gd name="T53" fmla="*/ 44 h 51"/>
                    <a:gd name="T54" fmla="*/ 24 w 53"/>
                    <a:gd name="T55" fmla="*/ 51 h 51"/>
                    <a:gd name="T56" fmla="*/ 29 w 53"/>
                    <a:gd name="T57" fmla="*/ 51 h 51"/>
                    <a:gd name="T58" fmla="*/ 33 w 53"/>
                    <a:gd name="T59" fmla="*/ 44 h 51"/>
                    <a:gd name="T60" fmla="*/ 35 w 53"/>
                    <a:gd name="T61" fmla="*/ 43 h 51"/>
                    <a:gd name="T62" fmla="*/ 42 w 53"/>
                    <a:gd name="T63" fmla="*/ 46 h 51"/>
                    <a:gd name="T64" fmla="*/ 43 w 53"/>
                    <a:gd name="T65" fmla="*/ 46 h 51"/>
                    <a:gd name="T66" fmla="*/ 47 w 53"/>
                    <a:gd name="T67" fmla="*/ 42 h 51"/>
                    <a:gd name="T68" fmla="*/ 45 w 53"/>
                    <a:gd name="T69" fmla="*/ 34 h 51"/>
                    <a:gd name="T70" fmla="*/ 46 w 53"/>
                    <a:gd name="T71" fmla="*/ 32 h 51"/>
                    <a:gd name="T72" fmla="*/ 53 w 53"/>
                    <a:gd name="T73" fmla="*/ 28 h 51"/>
                    <a:gd name="T74" fmla="*/ 53 w 53"/>
                    <a:gd name="T75" fmla="*/ 23 h 51"/>
                    <a:gd name="T76" fmla="*/ 46 w 53"/>
                    <a:gd name="T77" fmla="*/ 19 h 51"/>
                    <a:gd name="T78" fmla="*/ 27 w 53"/>
                    <a:gd name="T79" fmla="*/ 34 h 51"/>
                    <a:gd name="T80" fmla="*/ 17 w 53"/>
                    <a:gd name="T81" fmla="*/ 25 h 51"/>
                    <a:gd name="T82" fmla="*/ 27 w 53"/>
                    <a:gd name="T83" fmla="*/ 17 h 51"/>
                    <a:gd name="T84" fmla="*/ 36 w 53"/>
                    <a:gd name="T85" fmla="*/ 25 h 51"/>
                    <a:gd name="T86" fmla="*/ 27 w 53"/>
                    <a:gd name="T87" fmla="*/ 34 h 51"/>
                    <a:gd name="T88" fmla="*/ 27 w 53"/>
                    <a:gd name="T89" fmla="*/ 34 h 51"/>
                    <a:gd name="T90" fmla="*/ 27 w 53"/>
                    <a:gd name="T91" fmla="*/ 3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3" h="51">
                      <a:moveTo>
                        <a:pt x="46" y="19"/>
                      </a:moveTo>
                      <a:cubicBezTo>
                        <a:pt x="45" y="17"/>
                        <a:pt x="45" y="17"/>
                        <a:pt x="45" y="17"/>
                      </a:cubicBezTo>
                      <a:cubicBezTo>
                        <a:pt x="48" y="10"/>
                        <a:pt x="47" y="10"/>
                        <a:pt x="47" y="9"/>
                      </a:cubicBezTo>
                      <a:cubicBezTo>
                        <a:pt x="43" y="5"/>
                        <a:pt x="43" y="5"/>
                        <a:pt x="43" y="5"/>
                      </a:cubicBezTo>
                      <a:cubicBezTo>
                        <a:pt x="43" y="5"/>
                        <a:pt x="43" y="5"/>
                        <a:pt x="43" y="5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1" y="5"/>
                        <a:pt x="35" y="8"/>
                      </a:cubicBezTo>
                      <a:cubicBezTo>
                        <a:pt x="33" y="7"/>
                        <a:pt x="33" y="7"/>
                        <a:pt x="33" y="7"/>
                      </a:cubicBezTo>
                      <a:cubicBezTo>
                        <a:pt x="30" y="0"/>
                        <a:pt x="30" y="0"/>
                        <a:pt x="29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3" y="0"/>
                        <a:pt x="23" y="0"/>
                        <a:pt x="20" y="7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4" y="6"/>
                        <a:pt x="11" y="5"/>
                        <a:pt x="11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5" y="10"/>
                        <a:pt x="5" y="10"/>
                        <a:pt x="8" y="17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0" y="22"/>
                        <a:pt x="0" y="22"/>
                        <a:pt x="0" y="23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9"/>
                        <a:pt x="0" y="29"/>
                        <a:pt x="8" y="32"/>
                      </a:cubicBezTo>
                      <a:cubicBezTo>
                        <a:pt x="8" y="34"/>
                        <a:pt x="8" y="34"/>
                        <a:pt x="8" y="34"/>
                      </a:cubicBezTo>
                      <a:cubicBezTo>
                        <a:pt x="5" y="41"/>
                        <a:pt x="6" y="41"/>
                        <a:pt x="6" y="42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11" y="46"/>
                        <a:pt x="12" y="46"/>
                        <a:pt x="18" y="43"/>
                      </a:cubicBezTo>
                      <a:cubicBezTo>
                        <a:pt x="20" y="44"/>
                        <a:pt x="20" y="44"/>
                        <a:pt x="20" y="44"/>
                      </a:cubicBezTo>
                      <a:cubicBezTo>
                        <a:pt x="23" y="51"/>
                        <a:pt x="23" y="51"/>
                        <a:pt x="24" y="51"/>
                      </a:cubicBezTo>
                      <a:cubicBezTo>
                        <a:pt x="29" y="51"/>
                        <a:pt x="29" y="51"/>
                        <a:pt x="29" y="51"/>
                      </a:cubicBezTo>
                      <a:cubicBezTo>
                        <a:pt x="30" y="51"/>
                        <a:pt x="31" y="51"/>
                        <a:pt x="33" y="44"/>
                      </a:cubicBezTo>
                      <a:cubicBezTo>
                        <a:pt x="35" y="43"/>
                        <a:pt x="35" y="43"/>
                        <a:pt x="35" y="43"/>
                      </a:cubicBezTo>
                      <a:cubicBezTo>
                        <a:pt x="39" y="45"/>
                        <a:pt x="42" y="46"/>
                        <a:pt x="42" y="46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7" y="42"/>
                        <a:pt x="47" y="42"/>
                        <a:pt x="47" y="42"/>
                      </a:cubicBezTo>
                      <a:cubicBezTo>
                        <a:pt x="48" y="41"/>
                        <a:pt x="48" y="41"/>
                        <a:pt x="45" y="34"/>
                      </a:cubicBezTo>
                      <a:cubicBezTo>
                        <a:pt x="46" y="32"/>
                        <a:pt x="46" y="32"/>
                        <a:pt x="46" y="32"/>
                      </a:cubicBezTo>
                      <a:cubicBezTo>
                        <a:pt x="53" y="29"/>
                        <a:pt x="53" y="29"/>
                        <a:pt x="53" y="28"/>
                      </a:cubicBezTo>
                      <a:cubicBezTo>
                        <a:pt x="53" y="23"/>
                        <a:pt x="53" y="23"/>
                        <a:pt x="53" y="23"/>
                      </a:cubicBezTo>
                      <a:cubicBezTo>
                        <a:pt x="53" y="22"/>
                        <a:pt x="53" y="22"/>
                        <a:pt x="46" y="19"/>
                      </a:cubicBezTo>
                      <a:close/>
                      <a:moveTo>
                        <a:pt x="27" y="34"/>
                      </a:moveTo>
                      <a:cubicBezTo>
                        <a:pt x="21" y="34"/>
                        <a:pt x="17" y="30"/>
                        <a:pt x="17" y="25"/>
                      </a:cubicBezTo>
                      <a:cubicBezTo>
                        <a:pt x="17" y="21"/>
                        <a:pt x="21" y="17"/>
                        <a:pt x="27" y="17"/>
                      </a:cubicBezTo>
                      <a:cubicBezTo>
                        <a:pt x="32" y="17"/>
                        <a:pt x="36" y="21"/>
                        <a:pt x="36" y="25"/>
                      </a:cubicBezTo>
                      <a:cubicBezTo>
                        <a:pt x="36" y="30"/>
                        <a:pt x="32" y="34"/>
                        <a:pt x="27" y="34"/>
                      </a:cubicBezTo>
                      <a:close/>
                      <a:moveTo>
                        <a:pt x="27" y="34"/>
                      </a:moveTo>
                      <a:cubicBezTo>
                        <a:pt x="27" y="34"/>
                        <a:pt x="27" y="34"/>
                        <a:pt x="27" y="34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Freeform 19">
                  <a:extLst>
                    <a:ext uri="{FF2B5EF4-FFF2-40B4-BE49-F238E27FC236}">
                      <a16:creationId xmlns:a16="http://schemas.microsoft.com/office/drawing/2014/main" id="{4170FE5F-7640-46C7-9B8E-6F5B165DBAB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0326" y="3223754"/>
                  <a:ext cx="144150" cy="136869"/>
                </a:xfrm>
                <a:custGeom>
                  <a:avLst/>
                  <a:gdLst>
                    <a:gd name="T0" fmla="*/ 45 w 53"/>
                    <a:gd name="T1" fmla="*/ 19 h 51"/>
                    <a:gd name="T2" fmla="*/ 44 w 53"/>
                    <a:gd name="T3" fmla="*/ 17 h 51"/>
                    <a:gd name="T4" fmla="*/ 47 w 53"/>
                    <a:gd name="T5" fmla="*/ 9 h 51"/>
                    <a:gd name="T6" fmla="*/ 43 w 53"/>
                    <a:gd name="T7" fmla="*/ 6 h 51"/>
                    <a:gd name="T8" fmla="*/ 42 w 53"/>
                    <a:gd name="T9" fmla="*/ 5 h 51"/>
                    <a:gd name="T10" fmla="*/ 42 w 53"/>
                    <a:gd name="T11" fmla="*/ 5 h 51"/>
                    <a:gd name="T12" fmla="*/ 35 w 53"/>
                    <a:gd name="T13" fmla="*/ 8 h 51"/>
                    <a:gd name="T14" fmla="*/ 33 w 53"/>
                    <a:gd name="T15" fmla="*/ 7 h 51"/>
                    <a:gd name="T16" fmla="*/ 29 w 53"/>
                    <a:gd name="T17" fmla="*/ 0 h 51"/>
                    <a:gd name="T18" fmla="*/ 23 w 53"/>
                    <a:gd name="T19" fmla="*/ 0 h 51"/>
                    <a:gd name="T20" fmla="*/ 20 w 53"/>
                    <a:gd name="T21" fmla="*/ 7 h 51"/>
                    <a:gd name="T22" fmla="*/ 18 w 53"/>
                    <a:gd name="T23" fmla="*/ 8 h 51"/>
                    <a:gd name="T24" fmla="*/ 11 w 53"/>
                    <a:gd name="T25" fmla="*/ 5 h 51"/>
                    <a:gd name="T26" fmla="*/ 10 w 53"/>
                    <a:gd name="T27" fmla="*/ 5 h 51"/>
                    <a:gd name="T28" fmla="*/ 6 w 53"/>
                    <a:gd name="T29" fmla="*/ 10 h 51"/>
                    <a:gd name="T30" fmla="*/ 8 w 53"/>
                    <a:gd name="T31" fmla="*/ 17 h 51"/>
                    <a:gd name="T32" fmla="*/ 7 w 53"/>
                    <a:gd name="T33" fmla="*/ 19 h 51"/>
                    <a:gd name="T34" fmla="*/ 0 w 53"/>
                    <a:gd name="T35" fmla="*/ 23 h 51"/>
                    <a:gd name="T36" fmla="*/ 0 w 53"/>
                    <a:gd name="T37" fmla="*/ 29 h 51"/>
                    <a:gd name="T38" fmla="*/ 7 w 53"/>
                    <a:gd name="T39" fmla="*/ 32 h 51"/>
                    <a:gd name="T40" fmla="*/ 8 w 53"/>
                    <a:gd name="T41" fmla="*/ 34 h 51"/>
                    <a:gd name="T42" fmla="*/ 6 w 53"/>
                    <a:gd name="T43" fmla="*/ 42 h 51"/>
                    <a:gd name="T44" fmla="*/ 10 w 53"/>
                    <a:gd name="T45" fmla="*/ 46 h 51"/>
                    <a:gd name="T46" fmla="*/ 10 w 53"/>
                    <a:gd name="T47" fmla="*/ 46 h 51"/>
                    <a:gd name="T48" fmla="*/ 11 w 53"/>
                    <a:gd name="T49" fmla="*/ 46 h 51"/>
                    <a:gd name="T50" fmla="*/ 18 w 53"/>
                    <a:gd name="T51" fmla="*/ 44 h 51"/>
                    <a:gd name="T52" fmla="*/ 20 w 53"/>
                    <a:gd name="T53" fmla="*/ 44 h 51"/>
                    <a:gd name="T54" fmla="*/ 24 w 53"/>
                    <a:gd name="T55" fmla="*/ 51 h 51"/>
                    <a:gd name="T56" fmla="*/ 29 w 53"/>
                    <a:gd name="T57" fmla="*/ 51 h 51"/>
                    <a:gd name="T58" fmla="*/ 33 w 53"/>
                    <a:gd name="T59" fmla="*/ 44 h 51"/>
                    <a:gd name="T60" fmla="*/ 35 w 53"/>
                    <a:gd name="T61" fmla="*/ 43 h 51"/>
                    <a:gd name="T62" fmla="*/ 42 w 53"/>
                    <a:gd name="T63" fmla="*/ 46 h 51"/>
                    <a:gd name="T64" fmla="*/ 43 w 53"/>
                    <a:gd name="T65" fmla="*/ 46 h 51"/>
                    <a:gd name="T66" fmla="*/ 47 w 53"/>
                    <a:gd name="T67" fmla="*/ 42 h 51"/>
                    <a:gd name="T68" fmla="*/ 44 w 53"/>
                    <a:gd name="T69" fmla="*/ 34 h 51"/>
                    <a:gd name="T70" fmla="*/ 45 w 53"/>
                    <a:gd name="T71" fmla="*/ 32 h 51"/>
                    <a:gd name="T72" fmla="*/ 53 w 53"/>
                    <a:gd name="T73" fmla="*/ 28 h 51"/>
                    <a:gd name="T74" fmla="*/ 53 w 53"/>
                    <a:gd name="T75" fmla="*/ 23 h 51"/>
                    <a:gd name="T76" fmla="*/ 45 w 53"/>
                    <a:gd name="T77" fmla="*/ 19 h 51"/>
                    <a:gd name="T78" fmla="*/ 26 w 53"/>
                    <a:gd name="T79" fmla="*/ 35 h 51"/>
                    <a:gd name="T80" fmla="*/ 17 w 53"/>
                    <a:gd name="T81" fmla="*/ 26 h 51"/>
                    <a:gd name="T82" fmla="*/ 26 w 53"/>
                    <a:gd name="T83" fmla="*/ 17 h 51"/>
                    <a:gd name="T84" fmla="*/ 35 w 53"/>
                    <a:gd name="T85" fmla="*/ 26 h 51"/>
                    <a:gd name="T86" fmla="*/ 26 w 53"/>
                    <a:gd name="T87" fmla="*/ 35 h 51"/>
                    <a:gd name="T88" fmla="*/ 26 w 53"/>
                    <a:gd name="T89" fmla="*/ 35 h 51"/>
                    <a:gd name="T90" fmla="*/ 26 w 53"/>
                    <a:gd name="T91" fmla="*/ 3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3" h="51">
                      <a:moveTo>
                        <a:pt x="45" y="19"/>
                      </a:moveTo>
                      <a:cubicBezTo>
                        <a:pt x="44" y="17"/>
                        <a:pt x="44" y="17"/>
                        <a:pt x="44" y="17"/>
                      </a:cubicBezTo>
                      <a:cubicBezTo>
                        <a:pt x="47" y="10"/>
                        <a:pt x="47" y="10"/>
                        <a:pt x="47" y="9"/>
                      </a:cubicBezTo>
                      <a:cubicBezTo>
                        <a:pt x="43" y="6"/>
                        <a:pt x="43" y="6"/>
                        <a:pt x="43" y="6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1" y="5"/>
                        <a:pt x="35" y="8"/>
                      </a:cubicBezTo>
                      <a:cubicBezTo>
                        <a:pt x="33" y="7"/>
                        <a:pt x="33" y="7"/>
                        <a:pt x="33" y="7"/>
                      </a:cubicBezTo>
                      <a:cubicBezTo>
                        <a:pt x="30" y="0"/>
                        <a:pt x="30" y="0"/>
                        <a:pt x="29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3" y="0"/>
                        <a:pt x="22" y="0"/>
                        <a:pt x="20" y="7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4" y="6"/>
                        <a:pt x="11" y="5"/>
                        <a:pt x="11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6" y="10"/>
                        <a:pt x="6" y="10"/>
                        <a:pt x="6" y="10"/>
                      </a:cubicBezTo>
                      <a:cubicBezTo>
                        <a:pt x="5" y="10"/>
                        <a:pt x="5" y="10"/>
                        <a:pt x="8" y="17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0" y="22"/>
                        <a:pt x="0" y="22"/>
                        <a:pt x="0" y="2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0" y="29"/>
                        <a:pt x="0" y="30"/>
                        <a:pt x="7" y="32"/>
                      </a:cubicBezTo>
                      <a:cubicBezTo>
                        <a:pt x="8" y="34"/>
                        <a:pt x="8" y="34"/>
                        <a:pt x="8" y="34"/>
                      </a:cubicBezTo>
                      <a:cubicBezTo>
                        <a:pt x="5" y="41"/>
                        <a:pt x="5" y="41"/>
                        <a:pt x="6" y="42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11" y="46"/>
                        <a:pt x="12" y="46"/>
                        <a:pt x="18" y="44"/>
                      </a:cubicBezTo>
                      <a:cubicBezTo>
                        <a:pt x="20" y="44"/>
                        <a:pt x="20" y="44"/>
                        <a:pt x="20" y="44"/>
                      </a:cubicBezTo>
                      <a:cubicBezTo>
                        <a:pt x="23" y="51"/>
                        <a:pt x="23" y="51"/>
                        <a:pt x="24" y="51"/>
                      </a:cubicBezTo>
                      <a:cubicBezTo>
                        <a:pt x="29" y="51"/>
                        <a:pt x="29" y="51"/>
                        <a:pt x="29" y="51"/>
                      </a:cubicBezTo>
                      <a:cubicBezTo>
                        <a:pt x="30" y="51"/>
                        <a:pt x="30" y="51"/>
                        <a:pt x="33" y="44"/>
                      </a:cubicBezTo>
                      <a:cubicBezTo>
                        <a:pt x="35" y="43"/>
                        <a:pt x="35" y="43"/>
                        <a:pt x="35" y="43"/>
                      </a:cubicBezTo>
                      <a:cubicBezTo>
                        <a:pt x="39" y="45"/>
                        <a:pt x="41" y="46"/>
                        <a:pt x="42" y="46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7" y="42"/>
                        <a:pt x="47" y="42"/>
                        <a:pt x="47" y="42"/>
                      </a:cubicBezTo>
                      <a:cubicBezTo>
                        <a:pt x="47" y="41"/>
                        <a:pt x="48" y="41"/>
                        <a:pt x="44" y="34"/>
                      </a:cubicBezTo>
                      <a:cubicBezTo>
                        <a:pt x="45" y="32"/>
                        <a:pt x="45" y="32"/>
                        <a:pt x="45" y="32"/>
                      </a:cubicBezTo>
                      <a:cubicBezTo>
                        <a:pt x="53" y="29"/>
                        <a:pt x="53" y="29"/>
                        <a:pt x="53" y="28"/>
                      </a:cubicBezTo>
                      <a:cubicBezTo>
                        <a:pt x="53" y="23"/>
                        <a:pt x="53" y="23"/>
                        <a:pt x="53" y="23"/>
                      </a:cubicBezTo>
                      <a:cubicBezTo>
                        <a:pt x="53" y="22"/>
                        <a:pt x="53" y="22"/>
                        <a:pt x="45" y="19"/>
                      </a:cubicBezTo>
                      <a:close/>
                      <a:moveTo>
                        <a:pt x="26" y="35"/>
                      </a:moveTo>
                      <a:cubicBezTo>
                        <a:pt x="21" y="35"/>
                        <a:pt x="17" y="31"/>
                        <a:pt x="17" y="26"/>
                      </a:cubicBezTo>
                      <a:cubicBezTo>
                        <a:pt x="17" y="21"/>
                        <a:pt x="21" y="17"/>
                        <a:pt x="26" y="17"/>
                      </a:cubicBezTo>
                      <a:cubicBezTo>
                        <a:pt x="31" y="17"/>
                        <a:pt x="35" y="21"/>
                        <a:pt x="35" y="26"/>
                      </a:cubicBezTo>
                      <a:cubicBezTo>
                        <a:pt x="35" y="31"/>
                        <a:pt x="31" y="35"/>
                        <a:pt x="26" y="35"/>
                      </a:cubicBezTo>
                      <a:close/>
                      <a:moveTo>
                        <a:pt x="26" y="35"/>
                      </a:moveTo>
                      <a:cubicBezTo>
                        <a:pt x="26" y="35"/>
                        <a:pt x="26" y="35"/>
                        <a:pt x="26" y="35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Freeform 20">
                  <a:extLst>
                    <a:ext uri="{FF2B5EF4-FFF2-40B4-BE49-F238E27FC236}">
                      <a16:creationId xmlns:a16="http://schemas.microsoft.com/office/drawing/2014/main" id="{1217649F-8F87-4679-AC9F-EA71AB84233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22306" y="3101446"/>
                  <a:ext cx="141238" cy="138325"/>
                </a:xfrm>
                <a:custGeom>
                  <a:avLst/>
                  <a:gdLst>
                    <a:gd name="T0" fmla="*/ 45 w 52"/>
                    <a:gd name="T1" fmla="*/ 19 h 51"/>
                    <a:gd name="T2" fmla="*/ 44 w 52"/>
                    <a:gd name="T3" fmla="*/ 17 h 51"/>
                    <a:gd name="T4" fmla="*/ 47 w 52"/>
                    <a:gd name="T5" fmla="*/ 9 h 51"/>
                    <a:gd name="T6" fmla="*/ 43 w 52"/>
                    <a:gd name="T7" fmla="*/ 6 h 51"/>
                    <a:gd name="T8" fmla="*/ 42 w 52"/>
                    <a:gd name="T9" fmla="*/ 5 h 51"/>
                    <a:gd name="T10" fmla="*/ 42 w 52"/>
                    <a:gd name="T11" fmla="*/ 5 h 51"/>
                    <a:gd name="T12" fmla="*/ 35 w 52"/>
                    <a:gd name="T13" fmla="*/ 8 h 51"/>
                    <a:gd name="T14" fmla="*/ 33 w 52"/>
                    <a:gd name="T15" fmla="*/ 7 h 51"/>
                    <a:gd name="T16" fmla="*/ 29 w 52"/>
                    <a:gd name="T17" fmla="*/ 0 h 51"/>
                    <a:gd name="T18" fmla="*/ 23 w 52"/>
                    <a:gd name="T19" fmla="*/ 0 h 51"/>
                    <a:gd name="T20" fmla="*/ 20 w 52"/>
                    <a:gd name="T21" fmla="*/ 7 h 51"/>
                    <a:gd name="T22" fmla="*/ 17 w 52"/>
                    <a:gd name="T23" fmla="*/ 8 h 51"/>
                    <a:gd name="T24" fmla="*/ 10 w 52"/>
                    <a:gd name="T25" fmla="*/ 6 h 51"/>
                    <a:gd name="T26" fmla="*/ 10 w 52"/>
                    <a:gd name="T27" fmla="*/ 6 h 51"/>
                    <a:gd name="T28" fmla="*/ 6 w 52"/>
                    <a:gd name="T29" fmla="*/ 10 h 51"/>
                    <a:gd name="T30" fmla="*/ 8 w 52"/>
                    <a:gd name="T31" fmla="*/ 17 h 51"/>
                    <a:gd name="T32" fmla="*/ 7 w 52"/>
                    <a:gd name="T33" fmla="*/ 19 h 51"/>
                    <a:gd name="T34" fmla="*/ 0 w 52"/>
                    <a:gd name="T35" fmla="*/ 23 h 51"/>
                    <a:gd name="T36" fmla="*/ 0 w 52"/>
                    <a:gd name="T37" fmla="*/ 29 h 51"/>
                    <a:gd name="T38" fmla="*/ 7 w 52"/>
                    <a:gd name="T39" fmla="*/ 32 h 51"/>
                    <a:gd name="T40" fmla="*/ 8 w 52"/>
                    <a:gd name="T41" fmla="*/ 34 h 51"/>
                    <a:gd name="T42" fmla="*/ 6 w 52"/>
                    <a:gd name="T43" fmla="*/ 42 h 51"/>
                    <a:gd name="T44" fmla="*/ 10 w 52"/>
                    <a:gd name="T45" fmla="*/ 46 h 51"/>
                    <a:gd name="T46" fmla="*/ 10 w 52"/>
                    <a:gd name="T47" fmla="*/ 46 h 51"/>
                    <a:gd name="T48" fmla="*/ 11 w 52"/>
                    <a:gd name="T49" fmla="*/ 46 h 51"/>
                    <a:gd name="T50" fmla="*/ 18 w 52"/>
                    <a:gd name="T51" fmla="*/ 44 h 51"/>
                    <a:gd name="T52" fmla="*/ 20 w 52"/>
                    <a:gd name="T53" fmla="*/ 44 h 51"/>
                    <a:gd name="T54" fmla="*/ 24 w 52"/>
                    <a:gd name="T55" fmla="*/ 51 h 51"/>
                    <a:gd name="T56" fmla="*/ 29 w 52"/>
                    <a:gd name="T57" fmla="*/ 51 h 51"/>
                    <a:gd name="T58" fmla="*/ 33 w 52"/>
                    <a:gd name="T59" fmla="*/ 44 h 51"/>
                    <a:gd name="T60" fmla="*/ 35 w 52"/>
                    <a:gd name="T61" fmla="*/ 44 h 51"/>
                    <a:gd name="T62" fmla="*/ 42 w 52"/>
                    <a:gd name="T63" fmla="*/ 46 h 51"/>
                    <a:gd name="T64" fmla="*/ 43 w 52"/>
                    <a:gd name="T65" fmla="*/ 46 h 51"/>
                    <a:gd name="T66" fmla="*/ 47 w 52"/>
                    <a:gd name="T67" fmla="*/ 42 h 51"/>
                    <a:gd name="T68" fmla="*/ 44 w 52"/>
                    <a:gd name="T69" fmla="*/ 34 h 51"/>
                    <a:gd name="T70" fmla="*/ 45 w 52"/>
                    <a:gd name="T71" fmla="*/ 32 h 51"/>
                    <a:gd name="T72" fmla="*/ 52 w 52"/>
                    <a:gd name="T73" fmla="*/ 28 h 51"/>
                    <a:gd name="T74" fmla="*/ 52 w 52"/>
                    <a:gd name="T75" fmla="*/ 23 h 51"/>
                    <a:gd name="T76" fmla="*/ 45 w 52"/>
                    <a:gd name="T77" fmla="*/ 19 h 51"/>
                    <a:gd name="T78" fmla="*/ 26 w 52"/>
                    <a:gd name="T79" fmla="*/ 35 h 51"/>
                    <a:gd name="T80" fmla="*/ 17 w 52"/>
                    <a:gd name="T81" fmla="*/ 26 h 51"/>
                    <a:gd name="T82" fmla="*/ 26 w 52"/>
                    <a:gd name="T83" fmla="*/ 17 h 51"/>
                    <a:gd name="T84" fmla="*/ 35 w 52"/>
                    <a:gd name="T85" fmla="*/ 26 h 51"/>
                    <a:gd name="T86" fmla="*/ 26 w 52"/>
                    <a:gd name="T87" fmla="*/ 35 h 51"/>
                    <a:gd name="T88" fmla="*/ 26 w 52"/>
                    <a:gd name="T89" fmla="*/ 35 h 51"/>
                    <a:gd name="T90" fmla="*/ 26 w 52"/>
                    <a:gd name="T91" fmla="*/ 3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2" h="51">
                      <a:moveTo>
                        <a:pt x="45" y="19"/>
                      </a:moveTo>
                      <a:cubicBezTo>
                        <a:pt x="44" y="17"/>
                        <a:pt x="44" y="17"/>
                        <a:pt x="44" y="17"/>
                      </a:cubicBezTo>
                      <a:cubicBezTo>
                        <a:pt x="47" y="10"/>
                        <a:pt x="47" y="10"/>
                        <a:pt x="47" y="9"/>
                      </a:cubicBezTo>
                      <a:cubicBezTo>
                        <a:pt x="43" y="6"/>
                        <a:pt x="43" y="6"/>
                        <a:pt x="43" y="6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1" y="5"/>
                        <a:pt x="35" y="8"/>
                      </a:cubicBezTo>
                      <a:cubicBezTo>
                        <a:pt x="33" y="7"/>
                        <a:pt x="33" y="7"/>
                        <a:pt x="33" y="7"/>
                      </a:cubicBezTo>
                      <a:cubicBezTo>
                        <a:pt x="30" y="0"/>
                        <a:pt x="30" y="0"/>
                        <a:pt x="29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3" y="0"/>
                        <a:pt x="22" y="0"/>
                        <a:pt x="20" y="7"/>
                      </a:cubicBezTo>
                      <a:cubicBezTo>
                        <a:pt x="17" y="8"/>
                        <a:pt x="17" y="8"/>
                        <a:pt x="17" y="8"/>
                      </a:cubicBezTo>
                      <a:cubicBezTo>
                        <a:pt x="13" y="6"/>
                        <a:pt x="11" y="6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6" y="10"/>
                        <a:pt x="6" y="10"/>
                        <a:pt x="6" y="10"/>
                      </a:cubicBezTo>
                      <a:cubicBezTo>
                        <a:pt x="5" y="10"/>
                        <a:pt x="5" y="10"/>
                        <a:pt x="8" y="17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0" y="22"/>
                        <a:pt x="0" y="22"/>
                        <a:pt x="0" y="2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0" y="29"/>
                        <a:pt x="0" y="30"/>
                        <a:pt x="7" y="32"/>
                      </a:cubicBezTo>
                      <a:cubicBezTo>
                        <a:pt x="8" y="34"/>
                        <a:pt x="8" y="34"/>
                        <a:pt x="8" y="34"/>
                      </a:cubicBezTo>
                      <a:cubicBezTo>
                        <a:pt x="5" y="41"/>
                        <a:pt x="5" y="42"/>
                        <a:pt x="6" y="42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11" y="46"/>
                        <a:pt x="12" y="46"/>
                        <a:pt x="18" y="44"/>
                      </a:cubicBezTo>
                      <a:cubicBezTo>
                        <a:pt x="20" y="44"/>
                        <a:pt x="20" y="44"/>
                        <a:pt x="20" y="44"/>
                      </a:cubicBezTo>
                      <a:cubicBezTo>
                        <a:pt x="23" y="51"/>
                        <a:pt x="23" y="51"/>
                        <a:pt x="24" y="51"/>
                      </a:cubicBezTo>
                      <a:cubicBezTo>
                        <a:pt x="29" y="51"/>
                        <a:pt x="29" y="51"/>
                        <a:pt x="29" y="51"/>
                      </a:cubicBezTo>
                      <a:cubicBezTo>
                        <a:pt x="30" y="51"/>
                        <a:pt x="30" y="51"/>
                        <a:pt x="33" y="44"/>
                      </a:cubicBezTo>
                      <a:cubicBezTo>
                        <a:pt x="35" y="44"/>
                        <a:pt x="35" y="44"/>
                        <a:pt x="35" y="44"/>
                      </a:cubicBezTo>
                      <a:cubicBezTo>
                        <a:pt x="39" y="45"/>
                        <a:pt x="41" y="46"/>
                        <a:pt x="42" y="46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7" y="42"/>
                        <a:pt x="47" y="42"/>
                        <a:pt x="47" y="42"/>
                      </a:cubicBezTo>
                      <a:cubicBezTo>
                        <a:pt x="47" y="41"/>
                        <a:pt x="48" y="41"/>
                        <a:pt x="44" y="34"/>
                      </a:cubicBezTo>
                      <a:cubicBezTo>
                        <a:pt x="45" y="32"/>
                        <a:pt x="45" y="32"/>
                        <a:pt x="45" y="32"/>
                      </a:cubicBezTo>
                      <a:cubicBezTo>
                        <a:pt x="52" y="30"/>
                        <a:pt x="52" y="29"/>
                        <a:pt x="52" y="28"/>
                      </a:cubicBezTo>
                      <a:cubicBezTo>
                        <a:pt x="52" y="23"/>
                        <a:pt x="52" y="23"/>
                        <a:pt x="52" y="23"/>
                      </a:cubicBezTo>
                      <a:cubicBezTo>
                        <a:pt x="52" y="22"/>
                        <a:pt x="52" y="22"/>
                        <a:pt x="45" y="19"/>
                      </a:cubicBezTo>
                      <a:close/>
                      <a:moveTo>
                        <a:pt x="26" y="35"/>
                      </a:moveTo>
                      <a:cubicBezTo>
                        <a:pt x="21" y="35"/>
                        <a:pt x="17" y="31"/>
                        <a:pt x="17" y="26"/>
                      </a:cubicBezTo>
                      <a:cubicBezTo>
                        <a:pt x="17" y="21"/>
                        <a:pt x="21" y="17"/>
                        <a:pt x="26" y="17"/>
                      </a:cubicBezTo>
                      <a:cubicBezTo>
                        <a:pt x="31" y="17"/>
                        <a:pt x="35" y="21"/>
                        <a:pt x="35" y="26"/>
                      </a:cubicBezTo>
                      <a:cubicBezTo>
                        <a:pt x="35" y="31"/>
                        <a:pt x="31" y="35"/>
                        <a:pt x="26" y="35"/>
                      </a:cubicBezTo>
                      <a:close/>
                      <a:moveTo>
                        <a:pt x="26" y="35"/>
                      </a:moveTo>
                      <a:cubicBezTo>
                        <a:pt x="26" y="35"/>
                        <a:pt x="26" y="35"/>
                        <a:pt x="26" y="35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Freeform 21">
                  <a:extLst>
                    <a:ext uri="{FF2B5EF4-FFF2-40B4-BE49-F238E27FC236}">
                      <a16:creationId xmlns:a16="http://schemas.microsoft.com/office/drawing/2014/main" id="{62CD4D99-525A-43FA-855C-2C727C9849D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77328" y="2821884"/>
                  <a:ext cx="189287" cy="184919"/>
                </a:xfrm>
                <a:custGeom>
                  <a:avLst/>
                  <a:gdLst>
                    <a:gd name="T0" fmla="*/ 60 w 70"/>
                    <a:gd name="T1" fmla="*/ 26 h 69"/>
                    <a:gd name="T2" fmla="*/ 59 w 70"/>
                    <a:gd name="T3" fmla="*/ 23 h 69"/>
                    <a:gd name="T4" fmla="*/ 62 w 70"/>
                    <a:gd name="T5" fmla="*/ 13 h 69"/>
                    <a:gd name="T6" fmla="*/ 57 w 70"/>
                    <a:gd name="T7" fmla="*/ 8 h 69"/>
                    <a:gd name="T8" fmla="*/ 56 w 70"/>
                    <a:gd name="T9" fmla="*/ 7 h 69"/>
                    <a:gd name="T10" fmla="*/ 56 w 70"/>
                    <a:gd name="T11" fmla="*/ 7 h 69"/>
                    <a:gd name="T12" fmla="*/ 46 w 70"/>
                    <a:gd name="T13" fmla="*/ 11 h 69"/>
                    <a:gd name="T14" fmla="*/ 43 w 70"/>
                    <a:gd name="T15" fmla="*/ 10 h 69"/>
                    <a:gd name="T16" fmla="*/ 38 w 70"/>
                    <a:gd name="T17" fmla="*/ 0 h 69"/>
                    <a:gd name="T18" fmla="*/ 31 w 70"/>
                    <a:gd name="T19" fmla="*/ 0 h 69"/>
                    <a:gd name="T20" fmla="*/ 26 w 70"/>
                    <a:gd name="T21" fmla="*/ 10 h 69"/>
                    <a:gd name="T22" fmla="*/ 23 w 70"/>
                    <a:gd name="T23" fmla="*/ 11 h 69"/>
                    <a:gd name="T24" fmla="*/ 13 w 70"/>
                    <a:gd name="T25" fmla="*/ 8 h 69"/>
                    <a:gd name="T26" fmla="*/ 13 w 70"/>
                    <a:gd name="T27" fmla="*/ 8 h 69"/>
                    <a:gd name="T28" fmla="*/ 7 w 70"/>
                    <a:gd name="T29" fmla="*/ 13 h 69"/>
                    <a:gd name="T30" fmla="*/ 10 w 70"/>
                    <a:gd name="T31" fmla="*/ 23 h 69"/>
                    <a:gd name="T32" fmla="*/ 9 w 70"/>
                    <a:gd name="T33" fmla="*/ 26 h 69"/>
                    <a:gd name="T34" fmla="*/ 0 w 70"/>
                    <a:gd name="T35" fmla="*/ 31 h 69"/>
                    <a:gd name="T36" fmla="*/ 0 w 70"/>
                    <a:gd name="T37" fmla="*/ 39 h 69"/>
                    <a:gd name="T38" fmla="*/ 9 w 70"/>
                    <a:gd name="T39" fmla="*/ 44 h 69"/>
                    <a:gd name="T40" fmla="*/ 10 w 70"/>
                    <a:gd name="T41" fmla="*/ 46 h 69"/>
                    <a:gd name="T42" fmla="*/ 7 w 70"/>
                    <a:gd name="T43" fmla="*/ 57 h 69"/>
                    <a:gd name="T44" fmla="*/ 13 w 70"/>
                    <a:gd name="T45" fmla="*/ 62 h 69"/>
                    <a:gd name="T46" fmla="*/ 13 w 70"/>
                    <a:gd name="T47" fmla="*/ 62 h 69"/>
                    <a:gd name="T48" fmla="*/ 14 w 70"/>
                    <a:gd name="T49" fmla="*/ 62 h 69"/>
                    <a:gd name="T50" fmla="*/ 23 w 70"/>
                    <a:gd name="T51" fmla="*/ 59 h 69"/>
                    <a:gd name="T52" fmla="*/ 26 w 70"/>
                    <a:gd name="T53" fmla="*/ 60 h 69"/>
                    <a:gd name="T54" fmla="*/ 31 w 70"/>
                    <a:gd name="T55" fmla="*/ 69 h 69"/>
                    <a:gd name="T56" fmla="*/ 39 w 70"/>
                    <a:gd name="T57" fmla="*/ 69 h 69"/>
                    <a:gd name="T58" fmla="*/ 44 w 70"/>
                    <a:gd name="T59" fmla="*/ 60 h 69"/>
                    <a:gd name="T60" fmla="*/ 47 w 70"/>
                    <a:gd name="T61" fmla="*/ 59 h 69"/>
                    <a:gd name="T62" fmla="*/ 56 w 70"/>
                    <a:gd name="T63" fmla="*/ 62 h 69"/>
                    <a:gd name="T64" fmla="*/ 57 w 70"/>
                    <a:gd name="T65" fmla="*/ 62 h 69"/>
                    <a:gd name="T66" fmla="*/ 62 w 70"/>
                    <a:gd name="T67" fmla="*/ 56 h 69"/>
                    <a:gd name="T68" fmla="*/ 59 w 70"/>
                    <a:gd name="T69" fmla="*/ 46 h 69"/>
                    <a:gd name="T70" fmla="*/ 60 w 70"/>
                    <a:gd name="T71" fmla="*/ 43 h 69"/>
                    <a:gd name="T72" fmla="*/ 70 w 70"/>
                    <a:gd name="T73" fmla="*/ 38 h 69"/>
                    <a:gd name="T74" fmla="*/ 70 w 70"/>
                    <a:gd name="T75" fmla="*/ 31 h 69"/>
                    <a:gd name="T76" fmla="*/ 60 w 70"/>
                    <a:gd name="T77" fmla="*/ 26 h 69"/>
                    <a:gd name="T78" fmla="*/ 35 w 70"/>
                    <a:gd name="T79" fmla="*/ 47 h 69"/>
                    <a:gd name="T80" fmla="*/ 22 w 70"/>
                    <a:gd name="T81" fmla="*/ 35 h 69"/>
                    <a:gd name="T82" fmla="*/ 35 w 70"/>
                    <a:gd name="T83" fmla="*/ 23 h 69"/>
                    <a:gd name="T84" fmla="*/ 47 w 70"/>
                    <a:gd name="T85" fmla="*/ 35 h 69"/>
                    <a:gd name="T86" fmla="*/ 35 w 70"/>
                    <a:gd name="T87" fmla="*/ 47 h 69"/>
                    <a:gd name="T88" fmla="*/ 35 w 70"/>
                    <a:gd name="T89" fmla="*/ 47 h 69"/>
                    <a:gd name="T90" fmla="*/ 35 w 70"/>
                    <a:gd name="T91" fmla="*/ 4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9">
                      <a:moveTo>
                        <a:pt x="60" y="26"/>
                      </a:moveTo>
                      <a:cubicBezTo>
                        <a:pt x="59" y="23"/>
                        <a:pt x="59" y="23"/>
                        <a:pt x="59" y="23"/>
                      </a:cubicBezTo>
                      <a:cubicBezTo>
                        <a:pt x="63" y="14"/>
                        <a:pt x="63" y="14"/>
                        <a:pt x="62" y="13"/>
                      </a:cubicBezTo>
                      <a:cubicBezTo>
                        <a:pt x="57" y="8"/>
                        <a:pt x="57" y="8"/>
                        <a:pt x="57" y="8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5" y="7"/>
                        <a:pt x="54" y="7"/>
                        <a:pt x="46" y="11"/>
                      </a:cubicBezTo>
                      <a:cubicBezTo>
                        <a:pt x="43" y="10"/>
                        <a:pt x="43" y="10"/>
                        <a:pt x="43" y="1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29" y="0"/>
                        <a:pt x="26" y="10"/>
                      </a:cubicBezTo>
                      <a:cubicBezTo>
                        <a:pt x="23" y="11"/>
                        <a:pt x="23" y="11"/>
                        <a:pt x="23" y="11"/>
                      </a:cubicBezTo>
                      <a:cubicBezTo>
                        <a:pt x="17" y="9"/>
                        <a:pt x="14" y="8"/>
                        <a:pt x="13" y="8"/>
                      </a:cubicBezTo>
                      <a:cubicBezTo>
                        <a:pt x="13" y="8"/>
                        <a:pt x="13" y="8"/>
                        <a:pt x="13" y="8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6" y="14"/>
                        <a:pt x="6" y="14"/>
                        <a:pt x="10" y="23"/>
                      </a:cubicBezTo>
                      <a:cubicBezTo>
                        <a:pt x="9" y="26"/>
                        <a:pt x="9" y="26"/>
                        <a:pt x="9" y="26"/>
                      </a:cubicBezTo>
                      <a:cubicBezTo>
                        <a:pt x="0" y="30"/>
                        <a:pt x="0" y="30"/>
                        <a:pt x="0" y="31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40"/>
                        <a:pt x="0" y="40"/>
                        <a:pt x="9" y="44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6" y="56"/>
                        <a:pt x="7" y="56"/>
                        <a:pt x="7" y="57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5" y="62"/>
                        <a:pt x="23" y="59"/>
                      </a:cubicBezTo>
                      <a:cubicBezTo>
                        <a:pt x="26" y="60"/>
                        <a:pt x="26" y="60"/>
                        <a:pt x="26" y="60"/>
                      </a:cubicBezTo>
                      <a:cubicBezTo>
                        <a:pt x="30" y="69"/>
                        <a:pt x="30" y="69"/>
                        <a:pt x="31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0" y="69"/>
                        <a:pt x="44" y="60"/>
                      </a:cubicBezTo>
                      <a:cubicBezTo>
                        <a:pt x="47" y="59"/>
                        <a:pt x="47" y="59"/>
                        <a:pt x="47" y="59"/>
                      </a:cubicBezTo>
                      <a:cubicBezTo>
                        <a:pt x="52" y="61"/>
                        <a:pt x="55" y="62"/>
                        <a:pt x="56" y="62"/>
                      </a:cubicBezTo>
                      <a:cubicBezTo>
                        <a:pt x="57" y="62"/>
                        <a:pt x="57" y="62"/>
                        <a:pt x="57" y="62"/>
                      </a:cubicBezTo>
                      <a:cubicBezTo>
                        <a:pt x="62" y="56"/>
                        <a:pt x="62" y="56"/>
                        <a:pt x="62" y="56"/>
                      </a:cubicBezTo>
                      <a:cubicBezTo>
                        <a:pt x="63" y="56"/>
                        <a:pt x="63" y="55"/>
                        <a:pt x="59" y="46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70" y="40"/>
                        <a:pt x="70" y="39"/>
                        <a:pt x="70" y="38"/>
                      </a:cubicBezTo>
                      <a:cubicBezTo>
                        <a:pt x="70" y="31"/>
                        <a:pt x="70" y="31"/>
                        <a:pt x="70" y="31"/>
                      </a:cubicBezTo>
                      <a:cubicBezTo>
                        <a:pt x="70" y="30"/>
                        <a:pt x="70" y="29"/>
                        <a:pt x="60" y="26"/>
                      </a:cubicBezTo>
                      <a:close/>
                      <a:moveTo>
                        <a:pt x="35" y="47"/>
                      </a:moveTo>
                      <a:cubicBezTo>
                        <a:pt x="28" y="47"/>
                        <a:pt x="22" y="41"/>
                        <a:pt x="22" y="35"/>
                      </a:cubicBezTo>
                      <a:cubicBezTo>
                        <a:pt x="22" y="28"/>
                        <a:pt x="28" y="23"/>
                        <a:pt x="35" y="23"/>
                      </a:cubicBezTo>
                      <a:cubicBezTo>
                        <a:pt x="41" y="23"/>
                        <a:pt x="47" y="28"/>
                        <a:pt x="47" y="35"/>
                      </a:cubicBezTo>
                      <a:cubicBezTo>
                        <a:pt x="47" y="41"/>
                        <a:pt x="41" y="47"/>
                        <a:pt x="35" y="47"/>
                      </a:cubicBezTo>
                      <a:close/>
                      <a:moveTo>
                        <a:pt x="35" y="47"/>
                      </a:moveTo>
                      <a:cubicBezTo>
                        <a:pt x="35" y="47"/>
                        <a:pt x="35" y="47"/>
                        <a:pt x="35" y="47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Freeform 22">
                  <a:extLst>
                    <a:ext uri="{FF2B5EF4-FFF2-40B4-BE49-F238E27FC236}">
                      <a16:creationId xmlns:a16="http://schemas.microsoft.com/office/drawing/2014/main" id="{73C2C4E9-BFA4-45C1-85BA-C8A4DB3DF15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28236" y="3171336"/>
                  <a:ext cx="189287" cy="186375"/>
                </a:xfrm>
                <a:custGeom>
                  <a:avLst/>
                  <a:gdLst>
                    <a:gd name="T0" fmla="*/ 61 w 70"/>
                    <a:gd name="T1" fmla="*/ 25 h 69"/>
                    <a:gd name="T2" fmla="*/ 59 w 70"/>
                    <a:gd name="T3" fmla="*/ 23 h 69"/>
                    <a:gd name="T4" fmla="*/ 62 w 70"/>
                    <a:gd name="T5" fmla="*/ 12 h 69"/>
                    <a:gd name="T6" fmla="*/ 57 w 70"/>
                    <a:gd name="T7" fmla="*/ 7 h 69"/>
                    <a:gd name="T8" fmla="*/ 57 w 70"/>
                    <a:gd name="T9" fmla="*/ 7 h 69"/>
                    <a:gd name="T10" fmla="*/ 56 w 70"/>
                    <a:gd name="T11" fmla="*/ 7 h 69"/>
                    <a:gd name="T12" fmla="*/ 47 w 70"/>
                    <a:gd name="T13" fmla="*/ 10 h 69"/>
                    <a:gd name="T14" fmla="*/ 44 w 70"/>
                    <a:gd name="T15" fmla="*/ 9 h 69"/>
                    <a:gd name="T16" fmla="*/ 39 w 70"/>
                    <a:gd name="T17" fmla="*/ 0 h 69"/>
                    <a:gd name="T18" fmla="*/ 31 w 70"/>
                    <a:gd name="T19" fmla="*/ 0 h 69"/>
                    <a:gd name="T20" fmla="*/ 26 w 70"/>
                    <a:gd name="T21" fmla="*/ 9 h 69"/>
                    <a:gd name="T22" fmla="*/ 23 w 70"/>
                    <a:gd name="T23" fmla="*/ 10 h 69"/>
                    <a:gd name="T24" fmla="*/ 14 w 70"/>
                    <a:gd name="T25" fmla="*/ 7 h 69"/>
                    <a:gd name="T26" fmla="*/ 13 w 70"/>
                    <a:gd name="T27" fmla="*/ 7 h 69"/>
                    <a:gd name="T28" fmla="*/ 8 w 70"/>
                    <a:gd name="T29" fmla="*/ 13 h 69"/>
                    <a:gd name="T30" fmla="*/ 11 w 70"/>
                    <a:gd name="T31" fmla="*/ 23 h 69"/>
                    <a:gd name="T32" fmla="*/ 10 w 70"/>
                    <a:gd name="T33" fmla="*/ 26 h 69"/>
                    <a:gd name="T34" fmla="*/ 0 w 70"/>
                    <a:gd name="T35" fmla="*/ 31 h 69"/>
                    <a:gd name="T36" fmla="*/ 0 w 70"/>
                    <a:gd name="T37" fmla="*/ 38 h 69"/>
                    <a:gd name="T38" fmla="*/ 10 w 70"/>
                    <a:gd name="T39" fmla="*/ 43 h 69"/>
                    <a:gd name="T40" fmla="*/ 11 w 70"/>
                    <a:gd name="T41" fmla="*/ 46 h 69"/>
                    <a:gd name="T42" fmla="*/ 8 w 70"/>
                    <a:gd name="T43" fmla="*/ 56 h 69"/>
                    <a:gd name="T44" fmla="*/ 13 w 70"/>
                    <a:gd name="T45" fmla="*/ 61 h 69"/>
                    <a:gd name="T46" fmla="*/ 13 w 70"/>
                    <a:gd name="T47" fmla="*/ 62 h 69"/>
                    <a:gd name="T48" fmla="*/ 14 w 70"/>
                    <a:gd name="T49" fmla="*/ 62 h 69"/>
                    <a:gd name="T50" fmla="*/ 23 w 70"/>
                    <a:gd name="T51" fmla="*/ 58 h 69"/>
                    <a:gd name="T52" fmla="*/ 26 w 70"/>
                    <a:gd name="T53" fmla="*/ 59 h 69"/>
                    <a:gd name="T54" fmla="*/ 31 w 70"/>
                    <a:gd name="T55" fmla="*/ 69 h 69"/>
                    <a:gd name="T56" fmla="*/ 39 w 70"/>
                    <a:gd name="T57" fmla="*/ 69 h 69"/>
                    <a:gd name="T58" fmla="*/ 44 w 70"/>
                    <a:gd name="T59" fmla="*/ 59 h 69"/>
                    <a:gd name="T60" fmla="*/ 47 w 70"/>
                    <a:gd name="T61" fmla="*/ 58 h 69"/>
                    <a:gd name="T62" fmla="*/ 56 w 70"/>
                    <a:gd name="T63" fmla="*/ 61 h 69"/>
                    <a:gd name="T64" fmla="*/ 57 w 70"/>
                    <a:gd name="T65" fmla="*/ 61 h 69"/>
                    <a:gd name="T66" fmla="*/ 63 w 70"/>
                    <a:gd name="T67" fmla="*/ 56 h 69"/>
                    <a:gd name="T68" fmla="*/ 59 w 70"/>
                    <a:gd name="T69" fmla="*/ 46 h 69"/>
                    <a:gd name="T70" fmla="*/ 61 w 70"/>
                    <a:gd name="T71" fmla="*/ 43 h 69"/>
                    <a:gd name="T72" fmla="*/ 70 w 70"/>
                    <a:gd name="T73" fmla="*/ 38 h 69"/>
                    <a:gd name="T74" fmla="*/ 70 w 70"/>
                    <a:gd name="T75" fmla="*/ 30 h 69"/>
                    <a:gd name="T76" fmla="*/ 61 w 70"/>
                    <a:gd name="T77" fmla="*/ 25 h 69"/>
                    <a:gd name="T78" fmla="*/ 35 w 70"/>
                    <a:gd name="T79" fmla="*/ 46 h 69"/>
                    <a:gd name="T80" fmla="*/ 23 w 70"/>
                    <a:gd name="T81" fmla="*/ 34 h 69"/>
                    <a:gd name="T82" fmla="*/ 35 w 70"/>
                    <a:gd name="T83" fmla="*/ 22 h 69"/>
                    <a:gd name="T84" fmla="*/ 47 w 70"/>
                    <a:gd name="T85" fmla="*/ 34 h 69"/>
                    <a:gd name="T86" fmla="*/ 35 w 70"/>
                    <a:gd name="T87" fmla="*/ 46 h 69"/>
                    <a:gd name="T88" fmla="*/ 35 w 70"/>
                    <a:gd name="T89" fmla="*/ 46 h 69"/>
                    <a:gd name="T90" fmla="*/ 35 w 70"/>
                    <a:gd name="T91" fmla="*/ 4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9">
                      <a:moveTo>
                        <a:pt x="61" y="25"/>
                      </a:moveTo>
                      <a:cubicBezTo>
                        <a:pt x="59" y="23"/>
                        <a:pt x="59" y="23"/>
                        <a:pt x="59" y="23"/>
                      </a:cubicBezTo>
                      <a:cubicBezTo>
                        <a:pt x="63" y="13"/>
                        <a:pt x="63" y="13"/>
                        <a:pt x="62" y="12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0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9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30" y="0"/>
                        <a:pt x="26" y="9"/>
                      </a:cubicBezTo>
                      <a:cubicBezTo>
                        <a:pt x="23" y="10"/>
                        <a:pt x="23" y="10"/>
                        <a:pt x="23" y="10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8" y="13"/>
                        <a:pt x="8" y="13"/>
                        <a:pt x="8" y="13"/>
                      </a:cubicBezTo>
                      <a:cubicBezTo>
                        <a:pt x="7" y="13"/>
                        <a:pt x="6" y="14"/>
                        <a:pt x="11" y="23"/>
                      </a:cubicBezTo>
                      <a:cubicBezTo>
                        <a:pt x="10" y="26"/>
                        <a:pt x="10" y="26"/>
                        <a:pt x="10" y="26"/>
                      </a:cubicBezTo>
                      <a:cubicBezTo>
                        <a:pt x="0" y="29"/>
                        <a:pt x="0" y="30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40"/>
                        <a:pt x="10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5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5" y="62"/>
                        <a:pt x="23" y="58"/>
                      </a:cubicBezTo>
                      <a:cubicBezTo>
                        <a:pt x="26" y="59"/>
                        <a:pt x="26" y="59"/>
                        <a:pt x="26" y="59"/>
                      </a:cubicBezTo>
                      <a:cubicBezTo>
                        <a:pt x="30" y="69"/>
                        <a:pt x="30" y="69"/>
                        <a:pt x="31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0" y="69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2" y="60"/>
                        <a:pt x="55" y="61"/>
                        <a:pt x="56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63" y="56"/>
                        <a:pt x="63" y="56"/>
                        <a:pt x="63" y="56"/>
                      </a:cubicBezTo>
                      <a:cubicBezTo>
                        <a:pt x="63" y="55"/>
                        <a:pt x="64" y="55"/>
                        <a:pt x="59" y="46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70" y="39"/>
                        <a:pt x="70" y="39"/>
                        <a:pt x="70" y="38"/>
                      </a:cubicBezTo>
                      <a:cubicBezTo>
                        <a:pt x="70" y="30"/>
                        <a:pt x="70" y="30"/>
                        <a:pt x="70" y="30"/>
                      </a:cubicBezTo>
                      <a:cubicBezTo>
                        <a:pt x="70" y="29"/>
                        <a:pt x="70" y="29"/>
                        <a:pt x="61" y="25"/>
                      </a:cubicBezTo>
                      <a:close/>
                      <a:moveTo>
                        <a:pt x="35" y="46"/>
                      </a:moveTo>
                      <a:cubicBezTo>
                        <a:pt x="28" y="46"/>
                        <a:pt x="23" y="41"/>
                        <a:pt x="23" y="34"/>
                      </a:cubicBezTo>
                      <a:cubicBezTo>
                        <a:pt x="23" y="28"/>
                        <a:pt x="28" y="22"/>
                        <a:pt x="35" y="22"/>
                      </a:cubicBezTo>
                      <a:cubicBezTo>
                        <a:pt x="42" y="22"/>
                        <a:pt x="47" y="28"/>
                        <a:pt x="47" y="34"/>
                      </a:cubicBezTo>
                      <a:cubicBezTo>
                        <a:pt x="47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Freeform 23">
                  <a:extLst>
                    <a:ext uri="{FF2B5EF4-FFF2-40B4-BE49-F238E27FC236}">
                      <a16:creationId xmlns:a16="http://schemas.microsoft.com/office/drawing/2014/main" id="{4DE859BE-98B3-4ECA-ADE1-632616425CD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434582" y="3822192"/>
                  <a:ext cx="189287" cy="186375"/>
                </a:xfrm>
                <a:custGeom>
                  <a:avLst/>
                  <a:gdLst>
                    <a:gd name="T0" fmla="*/ 61 w 70"/>
                    <a:gd name="T1" fmla="*/ 25 h 69"/>
                    <a:gd name="T2" fmla="*/ 59 w 70"/>
                    <a:gd name="T3" fmla="*/ 23 h 69"/>
                    <a:gd name="T4" fmla="*/ 62 w 70"/>
                    <a:gd name="T5" fmla="*/ 12 h 69"/>
                    <a:gd name="T6" fmla="*/ 57 w 70"/>
                    <a:gd name="T7" fmla="*/ 7 h 69"/>
                    <a:gd name="T8" fmla="*/ 57 w 70"/>
                    <a:gd name="T9" fmla="*/ 7 h 69"/>
                    <a:gd name="T10" fmla="*/ 56 w 70"/>
                    <a:gd name="T11" fmla="*/ 7 h 69"/>
                    <a:gd name="T12" fmla="*/ 47 w 70"/>
                    <a:gd name="T13" fmla="*/ 10 h 69"/>
                    <a:gd name="T14" fmla="*/ 44 w 70"/>
                    <a:gd name="T15" fmla="*/ 9 h 69"/>
                    <a:gd name="T16" fmla="*/ 39 w 70"/>
                    <a:gd name="T17" fmla="*/ 0 h 69"/>
                    <a:gd name="T18" fmla="*/ 31 w 70"/>
                    <a:gd name="T19" fmla="*/ 0 h 69"/>
                    <a:gd name="T20" fmla="*/ 26 w 70"/>
                    <a:gd name="T21" fmla="*/ 9 h 69"/>
                    <a:gd name="T22" fmla="*/ 23 w 70"/>
                    <a:gd name="T23" fmla="*/ 10 h 69"/>
                    <a:gd name="T24" fmla="*/ 14 w 70"/>
                    <a:gd name="T25" fmla="*/ 7 h 69"/>
                    <a:gd name="T26" fmla="*/ 13 w 70"/>
                    <a:gd name="T27" fmla="*/ 7 h 69"/>
                    <a:gd name="T28" fmla="*/ 8 w 70"/>
                    <a:gd name="T29" fmla="*/ 12 h 69"/>
                    <a:gd name="T30" fmla="*/ 11 w 70"/>
                    <a:gd name="T31" fmla="*/ 23 h 69"/>
                    <a:gd name="T32" fmla="*/ 10 w 70"/>
                    <a:gd name="T33" fmla="*/ 25 h 69"/>
                    <a:gd name="T34" fmla="*/ 0 w 70"/>
                    <a:gd name="T35" fmla="*/ 31 h 69"/>
                    <a:gd name="T36" fmla="*/ 0 w 70"/>
                    <a:gd name="T37" fmla="*/ 38 h 69"/>
                    <a:gd name="T38" fmla="*/ 10 w 70"/>
                    <a:gd name="T39" fmla="*/ 43 h 69"/>
                    <a:gd name="T40" fmla="*/ 11 w 70"/>
                    <a:gd name="T41" fmla="*/ 46 h 69"/>
                    <a:gd name="T42" fmla="*/ 8 w 70"/>
                    <a:gd name="T43" fmla="*/ 56 h 69"/>
                    <a:gd name="T44" fmla="*/ 13 w 70"/>
                    <a:gd name="T45" fmla="*/ 61 h 69"/>
                    <a:gd name="T46" fmla="*/ 13 w 70"/>
                    <a:gd name="T47" fmla="*/ 62 h 69"/>
                    <a:gd name="T48" fmla="*/ 14 w 70"/>
                    <a:gd name="T49" fmla="*/ 62 h 69"/>
                    <a:gd name="T50" fmla="*/ 23 w 70"/>
                    <a:gd name="T51" fmla="*/ 58 h 69"/>
                    <a:gd name="T52" fmla="*/ 26 w 70"/>
                    <a:gd name="T53" fmla="*/ 59 h 69"/>
                    <a:gd name="T54" fmla="*/ 32 w 70"/>
                    <a:gd name="T55" fmla="*/ 69 h 69"/>
                    <a:gd name="T56" fmla="*/ 39 w 70"/>
                    <a:gd name="T57" fmla="*/ 69 h 69"/>
                    <a:gd name="T58" fmla="*/ 44 w 70"/>
                    <a:gd name="T59" fmla="*/ 59 h 69"/>
                    <a:gd name="T60" fmla="*/ 47 w 70"/>
                    <a:gd name="T61" fmla="*/ 58 h 69"/>
                    <a:gd name="T62" fmla="*/ 56 w 70"/>
                    <a:gd name="T63" fmla="*/ 61 h 69"/>
                    <a:gd name="T64" fmla="*/ 57 w 70"/>
                    <a:gd name="T65" fmla="*/ 61 h 69"/>
                    <a:gd name="T66" fmla="*/ 63 w 70"/>
                    <a:gd name="T67" fmla="*/ 56 h 69"/>
                    <a:gd name="T68" fmla="*/ 59 w 70"/>
                    <a:gd name="T69" fmla="*/ 46 h 69"/>
                    <a:gd name="T70" fmla="*/ 61 w 70"/>
                    <a:gd name="T71" fmla="*/ 43 h 69"/>
                    <a:gd name="T72" fmla="*/ 70 w 70"/>
                    <a:gd name="T73" fmla="*/ 38 h 69"/>
                    <a:gd name="T74" fmla="*/ 70 w 70"/>
                    <a:gd name="T75" fmla="*/ 30 h 69"/>
                    <a:gd name="T76" fmla="*/ 61 w 70"/>
                    <a:gd name="T77" fmla="*/ 25 h 69"/>
                    <a:gd name="T78" fmla="*/ 35 w 70"/>
                    <a:gd name="T79" fmla="*/ 46 h 69"/>
                    <a:gd name="T80" fmla="*/ 23 w 70"/>
                    <a:gd name="T81" fmla="*/ 34 h 69"/>
                    <a:gd name="T82" fmla="*/ 35 w 70"/>
                    <a:gd name="T83" fmla="*/ 22 h 69"/>
                    <a:gd name="T84" fmla="*/ 47 w 70"/>
                    <a:gd name="T85" fmla="*/ 34 h 69"/>
                    <a:gd name="T86" fmla="*/ 35 w 70"/>
                    <a:gd name="T87" fmla="*/ 46 h 69"/>
                    <a:gd name="T88" fmla="*/ 35 w 70"/>
                    <a:gd name="T89" fmla="*/ 46 h 69"/>
                    <a:gd name="T90" fmla="*/ 35 w 70"/>
                    <a:gd name="T91" fmla="*/ 4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9">
                      <a:moveTo>
                        <a:pt x="61" y="25"/>
                      </a:moveTo>
                      <a:cubicBezTo>
                        <a:pt x="59" y="23"/>
                        <a:pt x="59" y="23"/>
                        <a:pt x="59" y="23"/>
                      </a:cubicBezTo>
                      <a:cubicBezTo>
                        <a:pt x="63" y="13"/>
                        <a:pt x="63" y="13"/>
                        <a:pt x="62" y="12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0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9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30" y="0"/>
                        <a:pt x="26" y="9"/>
                      </a:cubicBezTo>
                      <a:cubicBezTo>
                        <a:pt x="23" y="10"/>
                        <a:pt x="23" y="10"/>
                        <a:pt x="23" y="10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7" y="13"/>
                        <a:pt x="6" y="14"/>
                        <a:pt x="11" y="23"/>
                      </a:cubicBezTo>
                      <a:cubicBezTo>
                        <a:pt x="10" y="25"/>
                        <a:pt x="10" y="25"/>
                        <a:pt x="10" y="25"/>
                      </a:cubicBezTo>
                      <a:cubicBezTo>
                        <a:pt x="0" y="29"/>
                        <a:pt x="0" y="30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39"/>
                        <a:pt x="10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5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5" y="62"/>
                        <a:pt x="23" y="58"/>
                      </a:cubicBezTo>
                      <a:cubicBezTo>
                        <a:pt x="26" y="59"/>
                        <a:pt x="26" y="59"/>
                        <a:pt x="26" y="59"/>
                      </a:cubicBezTo>
                      <a:cubicBezTo>
                        <a:pt x="30" y="69"/>
                        <a:pt x="30" y="69"/>
                        <a:pt x="32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0" y="69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2" y="60"/>
                        <a:pt x="55" y="61"/>
                        <a:pt x="56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63" y="56"/>
                        <a:pt x="63" y="56"/>
                        <a:pt x="63" y="56"/>
                      </a:cubicBezTo>
                      <a:cubicBezTo>
                        <a:pt x="63" y="55"/>
                        <a:pt x="64" y="55"/>
                        <a:pt x="59" y="46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70" y="39"/>
                        <a:pt x="70" y="39"/>
                        <a:pt x="70" y="38"/>
                      </a:cubicBezTo>
                      <a:cubicBezTo>
                        <a:pt x="70" y="30"/>
                        <a:pt x="70" y="30"/>
                        <a:pt x="70" y="30"/>
                      </a:cubicBezTo>
                      <a:cubicBezTo>
                        <a:pt x="70" y="29"/>
                        <a:pt x="70" y="29"/>
                        <a:pt x="61" y="25"/>
                      </a:cubicBezTo>
                      <a:close/>
                      <a:moveTo>
                        <a:pt x="35" y="46"/>
                      </a:moveTo>
                      <a:cubicBezTo>
                        <a:pt x="28" y="46"/>
                        <a:pt x="23" y="41"/>
                        <a:pt x="23" y="34"/>
                      </a:cubicBezTo>
                      <a:cubicBezTo>
                        <a:pt x="23" y="27"/>
                        <a:pt x="28" y="22"/>
                        <a:pt x="35" y="22"/>
                      </a:cubicBezTo>
                      <a:cubicBezTo>
                        <a:pt x="42" y="22"/>
                        <a:pt x="47" y="27"/>
                        <a:pt x="47" y="34"/>
                      </a:cubicBezTo>
                      <a:cubicBezTo>
                        <a:pt x="47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Freeform 24">
                  <a:extLst>
                    <a:ext uri="{FF2B5EF4-FFF2-40B4-BE49-F238E27FC236}">
                      <a16:creationId xmlns:a16="http://schemas.microsoft.com/office/drawing/2014/main" id="{19AF4ECB-9EC4-420E-A019-D3A3A53598E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53457" y="4208046"/>
                  <a:ext cx="187831" cy="183463"/>
                </a:xfrm>
                <a:custGeom>
                  <a:avLst/>
                  <a:gdLst>
                    <a:gd name="T0" fmla="*/ 60 w 70"/>
                    <a:gd name="T1" fmla="*/ 25 h 68"/>
                    <a:gd name="T2" fmla="*/ 59 w 70"/>
                    <a:gd name="T3" fmla="*/ 22 h 68"/>
                    <a:gd name="T4" fmla="*/ 62 w 70"/>
                    <a:gd name="T5" fmla="*/ 12 h 68"/>
                    <a:gd name="T6" fmla="*/ 57 w 70"/>
                    <a:gd name="T7" fmla="*/ 7 h 68"/>
                    <a:gd name="T8" fmla="*/ 56 w 70"/>
                    <a:gd name="T9" fmla="*/ 7 h 68"/>
                    <a:gd name="T10" fmla="*/ 56 w 70"/>
                    <a:gd name="T11" fmla="*/ 7 h 68"/>
                    <a:gd name="T12" fmla="*/ 47 w 70"/>
                    <a:gd name="T13" fmla="*/ 10 h 68"/>
                    <a:gd name="T14" fmla="*/ 44 w 70"/>
                    <a:gd name="T15" fmla="*/ 9 h 68"/>
                    <a:gd name="T16" fmla="*/ 38 w 70"/>
                    <a:gd name="T17" fmla="*/ 0 h 68"/>
                    <a:gd name="T18" fmla="*/ 31 w 70"/>
                    <a:gd name="T19" fmla="*/ 0 h 68"/>
                    <a:gd name="T20" fmla="*/ 26 w 70"/>
                    <a:gd name="T21" fmla="*/ 9 h 68"/>
                    <a:gd name="T22" fmla="*/ 23 w 70"/>
                    <a:gd name="T23" fmla="*/ 10 h 68"/>
                    <a:gd name="T24" fmla="*/ 14 w 70"/>
                    <a:gd name="T25" fmla="*/ 7 h 68"/>
                    <a:gd name="T26" fmla="*/ 13 w 70"/>
                    <a:gd name="T27" fmla="*/ 7 h 68"/>
                    <a:gd name="T28" fmla="*/ 7 w 70"/>
                    <a:gd name="T29" fmla="*/ 12 h 68"/>
                    <a:gd name="T30" fmla="*/ 11 w 70"/>
                    <a:gd name="T31" fmla="*/ 23 h 68"/>
                    <a:gd name="T32" fmla="*/ 9 w 70"/>
                    <a:gd name="T33" fmla="*/ 25 h 68"/>
                    <a:gd name="T34" fmla="*/ 0 w 70"/>
                    <a:gd name="T35" fmla="*/ 31 h 68"/>
                    <a:gd name="T36" fmla="*/ 0 w 70"/>
                    <a:gd name="T37" fmla="*/ 38 h 68"/>
                    <a:gd name="T38" fmla="*/ 9 w 70"/>
                    <a:gd name="T39" fmla="*/ 43 h 68"/>
                    <a:gd name="T40" fmla="*/ 11 w 70"/>
                    <a:gd name="T41" fmla="*/ 46 h 68"/>
                    <a:gd name="T42" fmla="*/ 8 w 70"/>
                    <a:gd name="T43" fmla="*/ 56 h 68"/>
                    <a:gd name="T44" fmla="*/ 13 w 70"/>
                    <a:gd name="T45" fmla="*/ 61 h 68"/>
                    <a:gd name="T46" fmla="*/ 13 w 70"/>
                    <a:gd name="T47" fmla="*/ 62 h 68"/>
                    <a:gd name="T48" fmla="*/ 14 w 70"/>
                    <a:gd name="T49" fmla="*/ 62 h 68"/>
                    <a:gd name="T50" fmla="*/ 23 w 70"/>
                    <a:gd name="T51" fmla="*/ 58 h 68"/>
                    <a:gd name="T52" fmla="*/ 26 w 70"/>
                    <a:gd name="T53" fmla="*/ 59 h 68"/>
                    <a:gd name="T54" fmla="*/ 31 w 70"/>
                    <a:gd name="T55" fmla="*/ 68 h 68"/>
                    <a:gd name="T56" fmla="*/ 39 w 70"/>
                    <a:gd name="T57" fmla="*/ 68 h 68"/>
                    <a:gd name="T58" fmla="*/ 44 w 70"/>
                    <a:gd name="T59" fmla="*/ 59 h 68"/>
                    <a:gd name="T60" fmla="*/ 47 w 70"/>
                    <a:gd name="T61" fmla="*/ 58 h 68"/>
                    <a:gd name="T62" fmla="*/ 56 w 70"/>
                    <a:gd name="T63" fmla="*/ 61 h 68"/>
                    <a:gd name="T64" fmla="*/ 57 w 70"/>
                    <a:gd name="T65" fmla="*/ 61 h 68"/>
                    <a:gd name="T66" fmla="*/ 62 w 70"/>
                    <a:gd name="T67" fmla="*/ 56 h 68"/>
                    <a:gd name="T68" fmla="*/ 59 w 70"/>
                    <a:gd name="T69" fmla="*/ 46 h 68"/>
                    <a:gd name="T70" fmla="*/ 60 w 70"/>
                    <a:gd name="T71" fmla="*/ 43 h 68"/>
                    <a:gd name="T72" fmla="*/ 70 w 70"/>
                    <a:gd name="T73" fmla="*/ 38 h 68"/>
                    <a:gd name="T74" fmla="*/ 70 w 70"/>
                    <a:gd name="T75" fmla="*/ 30 h 68"/>
                    <a:gd name="T76" fmla="*/ 60 w 70"/>
                    <a:gd name="T77" fmla="*/ 25 h 68"/>
                    <a:gd name="T78" fmla="*/ 35 w 70"/>
                    <a:gd name="T79" fmla="*/ 46 h 68"/>
                    <a:gd name="T80" fmla="*/ 23 w 70"/>
                    <a:gd name="T81" fmla="*/ 34 h 68"/>
                    <a:gd name="T82" fmla="*/ 35 w 70"/>
                    <a:gd name="T83" fmla="*/ 22 h 68"/>
                    <a:gd name="T84" fmla="*/ 47 w 70"/>
                    <a:gd name="T85" fmla="*/ 34 h 68"/>
                    <a:gd name="T86" fmla="*/ 35 w 70"/>
                    <a:gd name="T87" fmla="*/ 46 h 68"/>
                    <a:gd name="T88" fmla="*/ 35 w 70"/>
                    <a:gd name="T89" fmla="*/ 46 h 68"/>
                    <a:gd name="T90" fmla="*/ 35 w 70"/>
                    <a:gd name="T91" fmla="*/ 4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8">
                      <a:moveTo>
                        <a:pt x="60" y="25"/>
                      </a:moveTo>
                      <a:cubicBezTo>
                        <a:pt x="59" y="22"/>
                        <a:pt x="59" y="22"/>
                        <a:pt x="59" y="22"/>
                      </a:cubicBezTo>
                      <a:cubicBezTo>
                        <a:pt x="63" y="13"/>
                        <a:pt x="63" y="13"/>
                        <a:pt x="62" y="12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0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8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30" y="0"/>
                        <a:pt x="26" y="9"/>
                      </a:cubicBezTo>
                      <a:cubicBezTo>
                        <a:pt x="23" y="10"/>
                        <a:pt x="23" y="10"/>
                        <a:pt x="23" y="10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7" y="13"/>
                        <a:pt x="6" y="13"/>
                        <a:pt x="11" y="23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0" y="29"/>
                        <a:pt x="0" y="29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39"/>
                        <a:pt x="9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5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5" y="62"/>
                        <a:pt x="23" y="58"/>
                      </a:cubicBezTo>
                      <a:cubicBezTo>
                        <a:pt x="26" y="59"/>
                        <a:pt x="26" y="59"/>
                        <a:pt x="26" y="59"/>
                      </a:cubicBezTo>
                      <a:cubicBezTo>
                        <a:pt x="30" y="68"/>
                        <a:pt x="30" y="68"/>
                        <a:pt x="31" y="68"/>
                      </a:cubicBezTo>
                      <a:cubicBezTo>
                        <a:pt x="39" y="68"/>
                        <a:pt x="39" y="68"/>
                        <a:pt x="39" y="68"/>
                      </a:cubicBezTo>
                      <a:cubicBezTo>
                        <a:pt x="40" y="68"/>
                        <a:pt x="40" y="68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2" y="60"/>
                        <a:pt x="55" y="61"/>
                        <a:pt x="56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62" y="56"/>
                        <a:pt x="62" y="56"/>
                        <a:pt x="62" y="56"/>
                      </a:cubicBezTo>
                      <a:cubicBezTo>
                        <a:pt x="63" y="55"/>
                        <a:pt x="64" y="55"/>
                        <a:pt x="59" y="46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70" y="39"/>
                        <a:pt x="70" y="39"/>
                        <a:pt x="70" y="38"/>
                      </a:cubicBezTo>
                      <a:cubicBezTo>
                        <a:pt x="70" y="30"/>
                        <a:pt x="70" y="30"/>
                        <a:pt x="70" y="30"/>
                      </a:cubicBezTo>
                      <a:cubicBezTo>
                        <a:pt x="70" y="29"/>
                        <a:pt x="70" y="29"/>
                        <a:pt x="60" y="25"/>
                      </a:cubicBezTo>
                      <a:close/>
                      <a:moveTo>
                        <a:pt x="35" y="46"/>
                      </a:moveTo>
                      <a:cubicBezTo>
                        <a:pt x="28" y="46"/>
                        <a:pt x="23" y="41"/>
                        <a:pt x="23" y="34"/>
                      </a:cubicBezTo>
                      <a:cubicBezTo>
                        <a:pt x="23" y="27"/>
                        <a:pt x="28" y="22"/>
                        <a:pt x="35" y="22"/>
                      </a:cubicBezTo>
                      <a:cubicBezTo>
                        <a:pt x="42" y="22"/>
                        <a:pt x="47" y="27"/>
                        <a:pt x="47" y="34"/>
                      </a:cubicBezTo>
                      <a:cubicBezTo>
                        <a:pt x="47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Freeform 25">
                  <a:extLst>
                    <a:ext uri="{FF2B5EF4-FFF2-40B4-BE49-F238E27FC236}">
                      <a16:creationId xmlns:a16="http://schemas.microsoft.com/office/drawing/2014/main" id="{CF2C8693-83D3-4105-9316-331014B1840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68900" y="4299777"/>
                  <a:ext cx="190743" cy="186375"/>
                </a:xfrm>
                <a:custGeom>
                  <a:avLst/>
                  <a:gdLst>
                    <a:gd name="T0" fmla="*/ 61 w 71"/>
                    <a:gd name="T1" fmla="*/ 26 h 69"/>
                    <a:gd name="T2" fmla="*/ 60 w 71"/>
                    <a:gd name="T3" fmla="*/ 23 h 69"/>
                    <a:gd name="T4" fmla="*/ 63 w 71"/>
                    <a:gd name="T5" fmla="*/ 13 h 69"/>
                    <a:gd name="T6" fmla="*/ 58 w 71"/>
                    <a:gd name="T7" fmla="*/ 7 h 69"/>
                    <a:gd name="T8" fmla="*/ 57 w 71"/>
                    <a:gd name="T9" fmla="*/ 7 h 69"/>
                    <a:gd name="T10" fmla="*/ 56 w 71"/>
                    <a:gd name="T11" fmla="*/ 7 h 69"/>
                    <a:gd name="T12" fmla="*/ 47 w 71"/>
                    <a:gd name="T13" fmla="*/ 11 h 69"/>
                    <a:gd name="T14" fmla="*/ 44 w 71"/>
                    <a:gd name="T15" fmla="*/ 9 h 69"/>
                    <a:gd name="T16" fmla="*/ 39 w 71"/>
                    <a:gd name="T17" fmla="*/ 0 h 69"/>
                    <a:gd name="T18" fmla="*/ 32 w 71"/>
                    <a:gd name="T19" fmla="*/ 0 h 69"/>
                    <a:gd name="T20" fmla="*/ 27 w 71"/>
                    <a:gd name="T21" fmla="*/ 9 h 69"/>
                    <a:gd name="T22" fmla="*/ 24 w 71"/>
                    <a:gd name="T23" fmla="*/ 11 h 69"/>
                    <a:gd name="T24" fmla="*/ 14 w 71"/>
                    <a:gd name="T25" fmla="*/ 7 h 69"/>
                    <a:gd name="T26" fmla="*/ 14 w 71"/>
                    <a:gd name="T27" fmla="*/ 7 h 69"/>
                    <a:gd name="T28" fmla="*/ 8 w 71"/>
                    <a:gd name="T29" fmla="*/ 13 h 69"/>
                    <a:gd name="T30" fmla="*/ 11 w 71"/>
                    <a:gd name="T31" fmla="*/ 23 h 69"/>
                    <a:gd name="T32" fmla="*/ 10 w 71"/>
                    <a:gd name="T33" fmla="*/ 26 h 69"/>
                    <a:gd name="T34" fmla="*/ 0 w 71"/>
                    <a:gd name="T35" fmla="*/ 31 h 69"/>
                    <a:gd name="T36" fmla="*/ 0 w 71"/>
                    <a:gd name="T37" fmla="*/ 38 h 69"/>
                    <a:gd name="T38" fmla="*/ 10 w 71"/>
                    <a:gd name="T39" fmla="*/ 43 h 69"/>
                    <a:gd name="T40" fmla="*/ 11 w 71"/>
                    <a:gd name="T41" fmla="*/ 46 h 69"/>
                    <a:gd name="T42" fmla="*/ 8 w 71"/>
                    <a:gd name="T43" fmla="*/ 56 h 69"/>
                    <a:gd name="T44" fmla="*/ 13 w 71"/>
                    <a:gd name="T45" fmla="*/ 61 h 69"/>
                    <a:gd name="T46" fmla="*/ 14 w 71"/>
                    <a:gd name="T47" fmla="*/ 62 h 69"/>
                    <a:gd name="T48" fmla="*/ 14 w 71"/>
                    <a:gd name="T49" fmla="*/ 62 h 69"/>
                    <a:gd name="T50" fmla="*/ 24 w 71"/>
                    <a:gd name="T51" fmla="*/ 58 h 69"/>
                    <a:gd name="T52" fmla="*/ 27 w 71"/>
                    <a:gd name="T53" fmla="*/ 59 h 69"/>
                    <a:gd name="T54" fmla="*/ 32 w 71"/>
                    <a:gd name="T55" fmla="*/ 69 h 69"/>
                    <a:gd name="T56" fmla="*/ 39 w 71"/>
                    <a:gd name="T57" fmla="*/ 69 h 69"/>
                    <a:gd name="T58" fmla="*/ 44 w 71"/>
                    <a:gd name="T59" fmla="*/ 59 h 69"/>
                    <a:gd name="T60" fmla="*/ 47 w 71"/>
                    <a:gd name="T61" fmla="*/ 58 h 69"/>
                    <a:gd name="T62" fmla="*/ 57 w 71"/>
                    <a:gd name="T63" fmla="*/ 62 h 69"/>
                    <a:gd name="T64" fmla="*/ 57 w 71"/>
                    <a:gd name="T65" fmla="*/ 62 h 69"/>
                    <a:gd name="T66" fmla="*/ 63 w 71"/>
                    <a:gd name="T67" fmla="*/ 56 h 69"/>
                    <a:gd name="T68" fmla="*/ 60 w 71"/>
                    <a:gd name="T69" fmla="*/ 46 h 69"/>
                    <a:gd name="T70" fmla="*/ 61 w 71"/>
                    <a:gd name="T71" fmla="*/ 43 h 69"/>
                    <a:gd name="T72" fmla="*/ 71 w 71"/>
                    <a:gd name="T73" fmla="*/ 38 h 69"/>
                    <a:gd name="T74" fmla="*/ 71 w 71"/>
                    <a:gd name="T75" fmla="*/ 31 h 69"/>
                    <a:gd name="T76" fmla="*/ 61 w 71"/>
                    <a:gd name="T77" fmla="*/ 26 h 69"/>
                    <a:gd name="T78" fmla="*/ 35 w 71"/>
                    <a:gd name="T79" fmla="*/ 46 h 69"/>
                    <a:gd name="T80" fmla="*/ 23 w 71"/>
                    <a:gd name="T81" fmla="*/ 34 h 69"/>
                    <a:gd name="T82" fmla="*/ 35 w 71"/>
                    <a:gd name="T83" fmla="*/ 22 h 69"/>
                    <a:gd name="T84" fmla="*/ 48 w 71"/>
                    <a:gd name="T85" fmla="*/ 34 h 69"/>
                    <a:gd name="T86" fmla="*/ 35 w 71"/>
                    <a:gd name="T87" fmla="*/ 46 h 69"/>
                    <a:gd name="T88" fmla="*/ 35 w 71"/>
                    <a:gd name="T89" fmla="*/ 46 h 69"/>
                    <a:gd name="T90" fmla="*/ 35 w 71"/>
                    <a:gd name="T91" fmla="*/ 4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1" h="69">
                      <a:moveTo>
                        <a:pt x="61" y="26"/>
                      </a:moveTo>
                      <a:cubicBezTo>
                        <a:pt x="60" y="23"/>
                        <a:pt x="60" y="23"/>
                        <a:pt x="60" y="23"/>
                      </a:cubicBezTo>
                      <a:cubicBezTo>
                        <a:pt x="64" y="14"/>
                        <a:pt x="64" y="13"/>
                        <a:pt x="63" y="13"/>
                      </a:cubicBezTo>
                      <a:cubicBezTo>
                        <a:pt x="58" y="7"/>
                        <a:pt x="58" y="7"/>
                        <a:pt x="58" y="7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1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9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30" y="0"/>
                        <a:pt x="30" y="0"/>
                        <a:pt x="27" y="9"/>
                      </a:cubicBezTo>
                      <a:cubicBezTo>
                        <a:pt x="24" y="11"/>
                        <a:pt x="24" y="11"/>
                        <a:pt x="24" y="11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4" y="7"/>
                        <a:pt x="14" y="7"/>
                        <a:pt x="14" y="7"/>
                      </a:cubicBezTo>
                      <a:cubicBezTo>
                        <a:pt x="8" y="13"/>
                        <a:pt x="8" y="13"/>
                        <a:pt x="8" y="13"/>
                      </a:cubicBezTo>
                      <a:cubicBezTo>
                        <a:pt x="7" y="14"/>
                        <a:pt x="7" y="14"/>
                        <a:pt x="11" y="23"/>
                      </a:cubicBezTo>
                      <a:cubicBezTo>
                        <a:pt x="10" y="26"/>
                        <a:pt x="10" y="26"/>
                        <a:pt x="10" y="26"/>
                      </a:cubicBezTo>
                      <a:cubicBezTo>
                        <a:pt x="0" y="29"/>
                        <a:pt x="0" y="30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40"/>
                        <a:pt x="10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6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5" y="62"/>
                        <a:pt x="16" y="62"/>
                        <a:pt x="24" y="58"/>
                      </a:cubicBezTo>
                      <a:cubicBezTo>
                        <a:pt x="27" y="59"/>
                        <a:pt x="27" y="59"/>
                        <a:pt x="27" y="59"/>
                      </a:cubicBezTo>
                      <a:cubicBezTo>
                        <a:pt x="30" y="69"/>
                        <a:pt x="31" y="69"/>
                        <a:pt x="32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1" y="69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3" y="61"/>
                        <a:pt x="56" y="62"/>
                        <a:pt x="57" y="62"/>
                      </a:cubicBezTo>
                      <a:cubicBezTo>
                        <a:pt x="57" y="62"/>
                        <a:pt x="57" y="62"/>
                        <a:pt x="57" y="62"/>
                      </a:cubicBezTo>
                      <a:cubicBezTo>
                        <a:pt x="63" y="56"/>
                        <a:pt x="63" y="56"/>
                        <a:pt x="63" y="56"/>
                      </a:cubicBezTo>
                      <a:cubicBezTo>
                        <a:pt x="64" y="55"/>
                        <a:pt x="64" y="55"/>
                        <a:pt x="60" y="46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71" y="39"/>
                        <a:pt x="71" y="39"/>
                        <a:pt x="71" y="38"/>
                      </a:cubicBezTo>
                      <a:cubicBezTo>
                        <a:pt x="71" y="31"/>
                        <a:pt x="71" y="31"/>
                        <a:pt x="71" y="31"/>
                      </a:cubicBezTo>
                      <a:cubicBezTo>
                        <a:pt x="71" y="30"/>
                        <a:pt x="71" y="29"/>
                        <a:pt x="61" y="26"/>
                      </a:cubicBezTo>
                      <a:close/>
                      <a:moveTo>
                        <a:pt x="35" y="46"/>
                      </a:moveTo>
                      <a:cubicBezTo>
                        <a:pt x="29" y="46"/>
                        <a:pt x="23" y="41"/>
                        <a:pt x="23" y="34"/>
                      </a:cubicBezTo>
                      <a:cubicBezTo>
                        <a:pt x="23" y="28"/>
                        <a:pt x="29" y="22"/>
                        <a:pt x="35" y="22"/>
                      </a:cubicBezTo>
                      <a:cubicBezTo>
                        <a:pt x="42" y="22"/>
                        <a:pt x="48" y="28"/>
                        <a:pt x="48" y="34"/>
                      </a:cubicBezTo>
                      <a:cubicBezTo>
                        <a:pt x="48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" name="Freeform 26">
                  <a:extLst>
                    <a:ext uri="{FF2B5EF4-FFF2-40B4-BE49-F238E27FC236}">
                      <a16:creationId xmlns:a16="http://schemas.microsoft.com/office/drawing/2014/main" id="{2DD00AEF-32A2-418B-BDCF-637AD87326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466615" y="4547306"/>
                  <a:ext cx="189287" cy="183463"/>
                </a:xfrm>
                <a:custGeom>
                  <a:avLst/>
                  <a:gdLst>
                    <a:gd name="T0" fmla="*/ 61 w 70"/>
                    <a:gd name="T1" fmla="*/ 25 h 68"/>
                    <a:gd name="T2" fmla="*/ 60 w 70"/>
                    <a:gd name="T3" fmla="*/ 23 h 68"/>
                    <a:gd name="T4" fmla="*/ 63 w 70"/>
                    <a:gd name="T5" fmla="*/ 12 h 68"/>
                    <a:gd name="T6" fmla="*/ 57 w 70"/>
                    <a:gd name="T7" fmla="*/ 7 h 68"/>
                    <a:gd name="T8" fmla="*/ 57 w 70"/>
                    <a:gd name="T9" fmla="*/ 7 h 68"/>
                    <a:gd name="T10" fmla="*/ 56 w 70"/>
                    <a:gd name="T11" fmla="*/ 7 h 68"/>
                    <a:gd name="T12" fmla="*/ 47 w 70"/>
                    <a:gd name="T13" fmla="*/ 10 h 68"/>
                    <a:gd name="T14" fmla="*/ 44 w 70"/>
                    <a:gd name="T15" fmla="*/ 9 h 68"/>
                    <a:gd name="T16" fmla="*/ 39 w 70"/>
                    <a:gd name="T17" fmla="*/ 0 h 68"/>
                    <a:gd name="T18" fmla="*/ 31 w 70"/>
                    <a:gd name="T19" fmla="*/ 0 h 68"/>
                    <a:gd name="T20" fmla="*/ 26 w 70"/>
                    <a:gd name="T21" fmla="*/ 9 h 68"/>
                    <a:gd name="T22" fmla="*/ 24 w 70"/>
                    <a:gd name="T23" fmla="*/ 10 h 68"/>
                    <a:gd name="T24" fmla="*/ 14 w 70"/>
                    <a:gd name="T25" fmla="*/ 7 h 68"/>
                    <a:gd name="T26" fmla="*/ 13 w 70"/>
                    <a:gd name="T27" fmla="*/ 7 h 68"/>
                    <a:gd name="T28" fmla="*/ 8 w 70"/>
                    <a:gd name="T29" fmla="*/ 12 h 68"/>
                    <a:gd name="T30" fmla="*/ 11 w 70"/>
                    <a:gd name="T31" fmla="*/ 23 h 68"/>
                    <a:gd name="T32" fmla="*/ 10 w 70"/>
                    <a:gd name="T33" fmla="*/ 25 h 68"/>
                    <a:gd name="T34" fmla="*/ 0 w 70"/>
                    <a:gd name="T35" fmla="*/ 31 h 68"/>
                    <a:gd name="T36" fmla="*/ 0 w 70"/>
                    <a:gd name="T37" fmla="*/ 38 h 68"/>
                    <a:gd name="T38" fmla="*/ 10 w 70"/>
                    <a:gd name="T39" fmla="*/ 43 h 68"/>
                    <a:gd name="T40" fmla="*/ 11 w 70"/>
                    <a:gd name="T41" fmla="*/ 46 h 68"/>
                    <a:gd name="T42" fmla="*/ 8 w 70"/>
                    <a:gd name="T43" fmla="*/ 56 h 68"/>
                    <a:gd name="T44" fmla="*/ 13 w 70"/>
                    <a:gd name="T45" fmla="*/ 61 h 68"/>
                    <a:gd name="T46" fmla="*/ 14 w 70"/>
                    <a:gd name="T47" fmla="*/ 62 h 68"/>
                    <a:gd name="T48" fmla="*/ 14 w 70"/>
                    <a:gd name="T49" fmla="*/ 62 h 68"/>
                    <a:gd name="T50" fmla="*/ 24 w 70"/>
                    <a:gd name="T51" fmla="*/ 58 h 68"/>
                    <a:gd name="T52" fmla="*/ 26 w 70"/>
                    <a:gd name="T53" fmla="*/ 59 h 68"/>
                    <a:gd name="T54" fmla="*/ 32 w 70"/>
                    <a:gd name="T55" fmla="*/ 68 h 68"/>
                    <a:gd name="T56" fmla="*/ 39 w 70"/>
                    <a:gd name="T57" fmla="*/ 68 h 68"/>
                    <a:gd name="T58" fmla="*/ 44 w 70"/>
                    <a:gd name="T59" fmla="*/ 59 h 68"/>
                    <a:gd name="T60" fmla="*/ 47 w 70"/>
                    <a:gd name="T61" fmla="*/ 58 h 68"/>
                    <a:gd name="T62" fmla="*/ 56 w 70"/>
                    <a:gd name="T63" fmla="*/ 61 h 68"/>
                    <a:gd name="T64" fmla="*/ 57 w 70"/>
                    <a:gd name="T65" fmla="*/ 61 h 68"/>
                    <a:gd name="T66" fmla="*/ 63 w 70"/>
                    <a:gd name="T67" fmla="*/ 56 h 68"/>
                    <a:gd name="T68" fmla="*/ 60 w 70"/>
                    <a:gd name="T69" fmla="*/ 46 h 68"/>
                    <a:gd name="T70" fmla="*/ 61 w 70"/>
                    <a:gd name="T71" fmla="*/ 43 h 68"/>
                    <a:gd name="T72" fmla="*/ 70 w 70"/>
                    <a:gd name="T73" fmla="*/ 38 h 68"/>
                    <a:gd name="T74" fmla="*/ 70 w 70"/>
                    <a:gd name="T75" fmla="*/ 30 h 68"/>
                    <a:gd name="T76" fmla="*/ 61 w 70"/>
                    <a:gd name="T77" fmla="*/ 25 h 68"/>
                    <a:gd name="T78" fmla="*/ 35 w 70"/>
                    <a:gd name="T79" fmla="*/ 46 h 68"/>
                    <a:gd name="T80" fmla="*/ 23 w 70"/>
                    <a:gd name="T81" fmla="*/ 34 h 68"/>
                    <a:gd name="T82" fmla="*/ 35 w 70"/>
                    <a:gd name="T83" fmla="*/ 22 h 68"/>
                    <a:gd name="T84" fmla="*/ 48 w 70"/>
                    <a:gd name="T85" fmla="*/ 34 h 68"/>
                    <a:gd name="T86" fmla="*/ 35 w 70"/>
                    <a:gd name="T87" fmla="*/ 46 h 68"/>
                    <a:gd name="T88" fmla="*/ 35 w 70"/>
                    <a:gd name="T89" fmla="*/ 46 h 68"/>
                    <a:gd name="T90" fmla="*/ 35 w 70"/>
                    <a:gd name="T91" fmla="*/ 4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8">
                      <a:moveTo>
                        <a:pt x="61" y="25"/>
                      </a:moveTo>
                      <a:cubicBezTo>
                        <a:pt x="60" y="23"/>
                        <a:pt x="60" y="23"/>
                        <a:pt x="60" y="23"/>
                      </a:cubicBezTo>
                      <a:cubicBezTo>
                        <a:pt x="64" y="13"/>
                        <a:pt x="63" y="13"/>
                        <a:pt x="63" y="12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0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9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30" y="0"/>
                        <a:pt x="26" y="9"/>
                      </a:cubicBezTo>
                      <a:cubicBezTo>
                        <a:pt x="24" y="10"/>
                        <a:pt x="24" y="10"/>
                        <a:pt x="24" y="10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7" y="13"/>
                        <a:pt x="7" y="13"/>
                        <a:pt x="11" y="23"/>
                      </a:cubicBezTo>
                      <a:cubicBezTo>
                        <a:pt x="10" y="25"/>
                        <a:pt x="10" y="25"/>
                        <a:pt x="10" y="25"/>
                      </a:cubicBezTo>
                      <a:cubicBezTo>
                        <a:pt x="0" y="29"/>
                        <a:pt x="0" y="29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39"/>
                        <a:pt x="10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5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5" y="62"/>
                        <a:pt x="16" y="62"/>
                        <a:pt x="24" y="58"/>
                      </a:cubicBezTo>
                      <a:cubicBezTo>
                        <a:pt x="26" y="59"/>
                        <a:pt x="26" y="59"/>
                        <a:pt x="26" y="59"/>
                      </a:cubicBezTo>
                      <a:cubicBezTo>
                        <a:pt x="30" y="68"/>
                        <a:pt x="31" y="68"/>
                        <a:pt x="32" y="68"/>
                      </a:cubicBezTo>
                      <a:cubicBezTo>
                        <a:pt x="39" y="68"/>
                        <a:pt x="39" y="68"/>
                        <a:pt x="39" y="68"/>
                      </a:cubicBezTo>
                      <a:cubicBezTo>
                        <a:pt x="40" y="68"/>
                        <a:pt x="41" y="68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3" y="60"/>
                        <a:pt x="56" y="61"/>
                        <a:pt x="56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63" y="56"/>
                        <a:pt x="63" y="56"/>
                        <a:pt x="63" y="56"/>
                      </a:cubicBezTo>
                      <a:cubicBezTo>
                        <a:pt x="64" y="55"/>
                        <a:pt x="64" y="55"/>
                        <a:pt x="60" y="46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70" y="39"/>
                        <a:pt x="70" y="39"/>
                        <a:pt x="70" y="38"/>
                      </a:cubicBezTo>
                      <a:cubicBezTo>
                        <a:pt x="70" y="30"/>
                        <a:pt x="70" y="30"/>
                        <a:pt x="70" y="30"/>
                      </a:cubicBezTo>
                      <a:cubicBezTo>
                        <a:pt x="70" y="29"/>
                        <a:pt x="70" y="29"/>
                        <a:pt x="61" y="25"/>
                      </a:cubicBezTo>
                      <a:close/>
                      <a:moveTo>
                        <a:pt x="35" y="46"/>
                      </a:moveTo>
                      <a:cubicBezTo>
                        <a:pt x="29" y="46"/>
                        <a:pt x="23" y="41"/>
                        <a:pt x="23" y="34"/>
                      </a:cubicBezTo>
                      <a:cubicBezTo>
                        <a:pt x="23" y="27"/>
                        <a:pt x="29" y="22"/>
                        <a:pt x="35" y="22"/>
                      </a:cubicBezTo>
                      <a:cubicBezTo>
                        <a:pt x="42" y="22"/>
                        <a:pt x="48" y="27"/>
                        <a:pt x="48" y="34"/>
                      </a:cubicBezTo>
                      <a:cubicBezTo>
                        <a:pt x="48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3" name="Freeform 27">
                  <a:extLst>
                    <a:ext uri="{FF2B5EF4-FFF2-40B4-BE49-F238E27FC236}">
                      <a16:creationId xmlns:a16="http://schemas.microsoft.com/office/drawing/2014/main" id="{D8B6F694-153B-43FA-8745-8EC98773CAC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514973" y="2551058"/>
                  <a:ext cx="203847" cy="202392"/>
                </a:xfrm>
                <a:custGeom>
                  <a:avLst/>
                  <a:gdLst>
                    <a:gd name="T0" fmla="*/ 65 w 76"/>
                    <a:gd name="T1" fmla="*/ 28 h 75"/>
                    <a:gd name="T2" fmla="*/ 64 w 76"/>
                    <a:gd name="T3" fmla="*/ 25 h 75"/>
                    <a:gd name="T4" fmla="*/ 67 w 76"/>
                    <a:gd name="T5" fmla="*/ 14 h 75"/>
                    <a:gd name="T6" fmla="*/ 62 w 76"/>
                    <a:gd name="T7" fmla="*/ 8 h 75"/>
                    <a:gd name="T8" fmla="*/ 61 w 76"/>
                    <a:gd name="T9" fmla="*/ 8 h 75"/>
                    <a:gd name="T10" fmla="*/ 61 w 76"/>
                    <a:gd name="T11" fmla="*/ 8 h 75"/>
                    <a:gd name="T12" fmla="*/ 51 w 76"/>
                    <a:gd name="T13" fmla="*/ 12 h 75"/>
                    <a:gd name="T14" fmla="*/ 48 w 76"/>
                    <a:gd name="T15" fmla="*/ 11 h 75"/>
                    <a:gd name="T16" fmla="*/ 42 w 76"/>
                    <a:gd name="T17" fmla="*/ 0 h 75"/>
                    <a:gd name="T18" fmla="*/ 34 w 76"/>
                    <a:gd name="T19" fmla="*/ 0 h 75"/>
                    <a:gd name="T20" fmla="*/ 28 w 76"/>
                    <a:gd name="T21" fmla="*/ 11 h 75"/>
                    <a:gd name="T22" fmla="*/ 25 w 76"/>
                    <a:gd name="T23" fmla="*/ 12 h 75"/>
                    <a:gd name="T24" fmla="*/ 15 w 76"/>
                    <a:gd name="T25" fmla="*/ 8 h 75"/>
                    <a:gd name="T26" fmla="*/ 14 w 76"/>
                    <a:gd name="T27" fmla="*/ 8 h 75"/>
                    <a:gd name="T28" fmla="*/ 8 w 76"/>
                    <a:gd name="T29" fmla="*/ 14 h 75"/>
                    <a:gd name="T30" fmla="*/ 12 w 76"/>
                    <a:gd name="T31" fmla="*/ 25 h 75"/>
                    <a:gd name="T32" fmla="*/ 11 w 76"/>
                    <a:gd name="T33" fmla="*/ 28 h 75"/>
                    <a:gd name="T34" fmla="*/ 0 w 76"/>
                    <a:gd name="T35" fmla="*/ 34 h 75"/>
                    <a:gd name="T36" fmla="*/ 0 w 76"/>
                    <a:gd name="T37" fmla="*/ 42 h 75"/>
                    <a:gd name="T38" fmla="*/ 11 w 76"/>
                    <a:gd name="T39" fmla="*/ 47 h 75"/>
                    <a:gd name="T40" fmla="*/ 12 w 76"/>
                    <a:gd name="T41" fmla="*/ 50 h 75"/>
                    <a:gd name="T42" fmla="*/ 9 w 76"/>
                    <a:gd name="T43" fmla="*/ 61 h 75"/>
                    <a:gd name="T44" fmla="*/ 14 w 76"/>
                    <a:gd name="T45" fmla="*/ 67 h 75"/>
                    <a:gd name="T46" fmla="*/ 15 w 76"/>
                    <a:gd name="T47" fmla="*/ 67 h 75"/>
                    <a:gd name="T48" fmla="*/ 15 w 76"/>
                    <a:gd name="T49" fmla="*/ 67 h 75"/>
                    <a:gd name="T50" fmla="*/ 25 w 76"/>
                    <a:gd name="T51" fmla="*/ 63 h 75"/>
                    <a:gd name="T52" fmla="*/ 29 w 76"/>
                    <a:gd name="T53" fmla="*/ 64 h 75"/>
                    <a:gd name="T54" fmla="*/ 34 w 76"/>
                    <a:gd name="T55" fmla="*/ 75 h 75"/>
                    <a:gd name="T56" fmla="*/ 42 w 76"/>
                    <a:gd name="T57" fmla="*/ 75 h 75"/>
                    <a:gd name="T58" fmla="*/ 48 w 76"/>
                    <a:gd name="T59" fmla="*/ 64 h 75"/>
                    <a:gd name="T60" fmla="*/ 51 w 76"/>
                    <a:gd name="T61" fmla="*/ 63 h 75"/>
                    <a:gd name="T62" fmla="*/ 61 w 76"/>
                    <a:gd name="T63" fmla="*/ 67 h 75"/>
                    <a:gd name="T64" fmla="*/ 62 w 76"/>
                    <a:gd name="T65" fmla="*/ 67 h 75"/>
                    <a:gd name="T66" fmla="*/ 68 w 76"/>
                    <a:gd name="T67" fmla="*/ 61 h 75"/>
                    <a:gd name="T68" fmla="*/ 64 w 76"/>
                    <a:gd name="T69" fmla="*/ 50 h 75"/>
                    <a:gd name="T70" fmla="*/ 66 w 76"/>
                    <a:gd name="T71" fmla="*/ 47 h 75"/>
                    <a:gd name="T72" fmla="*/ 76 w 76"/>
                    <a:gd name="T73" fmla="*/ 41 h 75"/>
                    <a:gd name="T74" fmla="*/ 76 w 76"/>
                    <a:gd name="T75" fmla="*/ 33 h 75"/>
                    <a:gd name="T76" fmla="*/ 65 w 76"/>
                    <a:gd name="T77" fmla="*/ 28 h 75"/>
                    <a:gd name="T78" fmla="*/ 38 w 76"/>
                    <a:gd name="T79" fmla="*/ 50 h 75"/>
                    <a:gd name="T80" fmla="*/ 25 w 76"/>
                    <a:gd name="T81" fmla="*/ 38 h 75"/>
                    <a:gd name="T82" fmla="*/ 38 w 76"/>
                    <a:gd name="T83" fmla="*/ 25 h 75"/>
                    <a:gd name="T84" fmla="*/ 51 w 76"/>
                    <a:gd name="T85" fmla="*/ 38 h 75"/>
                    <a:gd name="T86" fmla="*/ 38 w 76"/>
                    <a:gd name="T87" fmla="*/ 50 h 75"/>
                    <a:gd name="T88" fmla="*/ 38 w 76"/>
                    <a:gd name="T89" fmla="*/ 50 h 75"/>
                    <a:gd name="T90" fmla="*/ 38 w 76"/>
                    <a:gd name="T9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6" h="75">
                      <a:moveTo>
                        <a:pt x="65" y="28"/>
                      </a:moveTo>
                      <a:cubicBezTo>
                        <a:pt x="64" y="25"/>
                        <a:pt x="64" y="25"/>
                        <a:pt x="64" y="25"/>
                      </a:cubicBezTo>
                      <a:cubicBezTo>
                        <a:pt x="69" y="15"/>
                        <a:pt x="68" y="15"/>
                        <a:pt x="67" y="14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0" y="8"/>
                        <a:pt x="59" y="8"/>
                        <a:pt x="51" y="12"/>
                      </a:cubicBezTo>
                      <a:cubicBezTo>
                        <a:pt x="48" y="11"/>
                        <a:pt x="48" y="11"/>
                        <a:pt x="48" y="11"/>
                      </a:cubicBezTo>
                      <a:cubicBezTo>
                        <a:pt x="43" y="0"/>
                        <a:pt x="43" y="0"/>
                        <a:pt x="42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3" y="0"/>
                        <a:pt x="32" y="0"/>
                        <a:pt x="28" y="11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19" y="9"/>
                        <a:pt x="16" y="8"/>
                        <a:pt x="15" y="8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7" y="15"/>
                        <a:pt x="7" y="15"/>
                        <a:pt x="12" y="25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0" y="32"/>
                        <a:pt x="0" y="33"/>
                        <a:pt x="0" y="34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3"/>
                        <a:pt x="0" y="43"/>
                        <a:pt x="11" y="47"/>
                      </a:cubicBezTo>
                      <a:cubicBezTo>
                        <a:pt x="12" y="50"/>
                        <a:pt x="12" y="50"/>
                        <a:pt x="12" y="50"/>
                      </a:cubicBezTo>
                      <a:cubicBezTo>
                        <a:pt x="7" y="60"/>
                        <a:pt x="8" y="60"/>
                        <a:pt x="9" y="61"/>
                      </a:cubicBezTo>
                      <a:cubicBezTo>
                        <a:pt x="14" y="67"/>
                        <a:pt x="14" y="67"/>
                        <a:pt x="14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6" y="67"/>
                        <a:pt x="17" y="67"/>
                        <a:pt x="25" y="63"/>
                      </a:cubicBezTo>
                      <a:cubicBezTo>
                        <a:pt x="29" y="64"/>
                        <a:pt x="29" y="64"/>
                        <a:pt x="29" y="64"/>
                      </a:cubicBezTo>
                      <a:cubicBezTo>
                        <a:pt x="33" y="75"/>
                        <a:pt x="33" y="75"/>
                        <a:pt x="34" y="75"/>
                      </a:cubicBezTo>
                      <a:cubicBezTo>
                        <a:pt x="42" y="75"/>
                        <a:pt x="42" y="75"/>
                        <a:pt x="42" y="75"/>
                      </a:cubicBezTo>
                      <a:cubicBezTo>
                        <a:pt x="43" y="75"/>
                        <a:pt x="44" y="75"/>
                        <a:pt x="48" y="64"/>
                      </a:cubicBezTo>
                      <a:cubicBezTo>
                        <a:pt x="51" y="63"/>
                        <a:pt x="51" y="63"/>
                        <a:pt x="51" y="63"/>
                      </a:cubicBezTo>
                      <a:cubicBezTo>
                        <a:pt x="57" y="66"/>
                        <a:pt x="60" y="67"/>
                        <a:pt x="61" y="67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8" y="61"/>
                        <a:pt x="68" y="61"/>
                        <a:pt x="68" y="61"/>
                      </a:cubicBezTo>
                      <a:cubicBezTo>
                        <a:pt x="69" y="60"/>
                        <a:pt x="69" y="60"/>
                        <a:pt x="64" y="50"/>
                      </a:cubicBezTo>
                      <a:cubicBezTo>
                        <a:pt x="66" y="47"/>
                        <a:pt x="66" y="47"/>
                        <a:pt x="66" y="47"/>
                      </a:cubicBezTo>
                      <a:cubicBezTo>
                        <a:pt x="76" y="43"/>
                        <a:pt x="76" y="42"/>
                        <a:pt x="76" y="41"/>
                      </a:cubicBezTo>
                      <a:cubicBezTo>
                        <a:pt x="76" y="33"/>
                        <a:pt x="76" y="33"/>
                        <a:pt x="76" y="33"/>
                      </a:cubicBezTo>
                      <a:cubicBezTo>
                        <a:pt x="76" y="32"/>
                        <a:pt x="76" y="32"/>
                        <a:pt x="65" y="28"/>
                      </a:cubicBezTo>
                      <a:close/>
                      <a:moveTo>
                        <a:pt x="38" y="50"/>
                      </a:moveTo>
                      <a:cubicBezTo>
                        <a:pt x="31" y="50"/>
                        <a:pt x="25" y="45"/>
                        <a:pt x="25" y="38"/>
                      </a:cubicBezTo>
                      <a:cubicBezTo>
                        <a:pt x="25" y="30"/>
                        <a:pt x="31" y="25"/>
                        <a:pt x="38" y="25"/>
                      </a:cubicBezTo>
                      <a:cubicBezTo>
                        <a:pt x="45" y="25"/>
                        <a:pt x="51" y="30"/>
                        <a:pt x="51" y="38"/>
                      </a:cubicBezTo>
                      <a:cubicBezTo>
                        <a:pt x="51" y="45"/>
                        <a:pt x="45" y="50"/>
                        <a:pt x="38" y="50"/>
                      </a:cubicBezTo>
                      <a:close/>
                      <a:moveTo>
                        <a:pt x="38" y="50"/>
                      </a:moveTo>
                      <a:cubicBezTo>
                        <a:pt x="38" y="50"/>
                        <a:pt x="38" y="50"/>
                        <a:pt x="38" y="50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28">
                  <a:extLst>
                    <a:ext uri="{FF2B5EF4-FFF2-40B4-BE49-F238E27FC236}">
                      <a16:creationId xmlns:a16="http://schemas.microsoft.com/office/drawing/2014/main" id="{0035167B-E8AD-4384-95FC-B49D0E79357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89753" y="2319545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4 h 34"/>
                    <a:gd name="T22" fmla="*/ 11 w 35"/>
                    <a:gd name="T23" fmla="*/ 5 h 34"/>
                    <a:gd name="T24" fmla="*/ 7 w 35"/>
                    <a:gd name="T25" fmla="*/ 3 h 34"/>
                    <a:gd name="T26" fmla="*/ 6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8 h 34"/>
                    <a:gd name="T38" fmla="*/ 5 w 35"/>
                    <a:gd name="T39" fmla="*/ 21 h 34"/>
                    <a:gd name="T40" fmla="*/ 5 w 35"/>
                    <a:gd name="T41" fmla="*/ 22 h 34"/>
                    <a:gd name="T42" fmla="*/ 4 w 35"/>
                    <a:gd name="T43" fmla="*/ 27 h 34"/>
                    <a:gd name="T44" fmla="*/ 6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8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29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6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3" y="27"/>
                        <a:pt x="3" y="27"/>
                        <a:pt x="4" y="27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29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7" y="11"/>
                      </a:cubicBezTo>
                      <a:cubicBezTo>
                        <a:pt x="21" y="11"/>
                        <a:pt x="23" y="13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" name="Freeform 29">
                  <a:extLst>
                    <a:ext uri="{FF2B5EF4-FFF2-40B4-BE49-F238E27FC236}">
                      <a16:creationId xmlns:a16="http://schemas.microsoft.com/office/drawing/2014/main" id="{59E72157-7790-44CC-A0C4-63C57986026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583099" y="3541174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2 h 34"/>
                    <a:gd name="T4" fmla="*/ 30 w 34"/>
                    <a:gd name="T5" fmla="*/ 7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6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6 h 34"/>
                    <a:gd name="T24" fmla="*/ 6 w 34"/>
                    <a:gd name="T25" fmla="*/ 4 h 34"/>
                    <a:gd name="T26" fmla="*/ 6 w 34"/>
                    <a:gd name="T27" fmla="*/ 4 h 34"/>
                    <a:gd name="T28" fmla="*/ 3 w 34"/>
                    <a:gd name="T29" fmla="*/ 7 h 34"/>
                    <a:gd name="T30" fmla="*/ 5 w 34"/>
                    <a:gd name="T31" fmla="*/ 12 h 34"/>
                    <a:gd name="T32" fmla="*/ 4 w 34"/>
                    <a:gd name="T33" fmla="*/ 13 h 34"/>
                    <a:gd name="T34" fmla="*/ 0 w 34"/>
                    <a:gd name="T35" fmla="*/ 16 h 34"/>
                    <a:gd name="T36" fmla="*/ 0 w 34"/>
                    <a:gd name="T37" fmla="*/ 19 h 34"/>
                    <a:gd name="T38" fmla="*/ 4 w 34"/>
                    <a:gd name="T39" fmla="*/ 22 h 34"/>
                    <a:gd name="T40" fmla="*/ 5 w 34"/>
                    <a:gd name="T41" fmla="*/ 23 h 34"/>
                    <a:gd name="T42" fmla="*/ 3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7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2 h 34"/>
                    <a:gd name="T72" fmla="*/ 34 w 34"/>
                    <a:gd name="T73" fmla="*/ 19 h 34"/>
                    <a:gd name="T74" fmla="*/ 34 w 34"/>
                    <a:gd name="T75" fmla="*/ 16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1" y="7"/>
                        <a:pt x="31" y="7"/>
                        <a:pt x="30" y="7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6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3" y="5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8" y="5"/>
                        <a:pt x="7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4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5" y="30"/>
                        <a:pt x="27" y="31"/>
                        <a:pt x="27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8"/>
                        <a:pt x="31" y="28"/>
                        <a:pt x="29" y="23"/>
                      </a:cubicBezTo>
                      <a:cubicBezTo>
                        <a:pt x="30" y="22"/>
                        <a:pt x="30" y="22"/>
                        <a:pt x="30" y="22"/>
                      </a:cubicBezTo>
                      <a:cubicBezTo>
                        <a:pt x="34" y="20"/>
                        <a:pt x="34" y="20"/>
                        <a:pt x="34" y="19"/>
                      </a:cubicBez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4" y="15"/>
                        <a:pt x="34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1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1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6" name="Freeform 30">
                  <a:extLst>
                    <a:ext uri="{FF2B5EF4-FFF2-40B4-BE49-F238E27FC236}">
                      <a16:creationId xmlns:a16="http://schemas.microsoft.com/office/drawing/2014/main" id="{05071E26-9F9C-4458-BDBD-ED70E127F2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28236" y="3973621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2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6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6 h 34"/>
                    <a:gd name="T24" fmla="*/ 7 w 35"/>
                    <a:gd name="T25" fmla="*/ 4 h 34"/>
                    <a:gd name="T26" fmla="*/ 6 w 35"/>
                    <a:gd name="T27" fmla="*/ 4 h 34"/>
                    <a:gd name="T28" fmla="*/ 4 w 35"/>
                    <a:gd name="T29" fmla="*/ 7 h 34"/>
                    <a:gd name="T30" fmla="*/ 5 w 35"/>
                    <a:gd name="T31" fmla="*/ 12 h 34"/>
                    <a:gd name="T32" fmla="*/ 5 w 35"/>
                    <a:gd name="T33" fmla="*/ 13 h 34"/>
                    <a:gd name="T34" fmla="*/ 0 w 35"/>
                    <a:gd name="T35" fmla="*/ 16 h 34"/>
                    <a:gd name="T36" fmla="*/ 0 w 35"/>
                    <a:gd name="T37" fmla="*/ 19 h 34"/>
                    <a:gd name="T38" fmla="*/ 5 w 35"/>
                    <a:gd name="T39" fmla="*/ 22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1 w 35"/>
                    <a:gd name="T51" fmla="*/ 29 h 34"/>
                    <a:gd name="T52" fmla="*/ 13 w 35"/>
                    <a:gd name="T53" fmla="*/ 30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2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3" y="6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8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8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8"/>
                        <a:pt x="31" y="27"/>
                        <a:pt x="29" y="23"/>
                      </a:cubicBezTo>
                      <a:cubicBezTo>
                        <a:pt x="30" y="22"/>
                        <a:pt x="30" y="22"/>
                        <a:pt x="30" y="22"/>
                      </a:cubicBezTo>
                      <a:cubicBezTo>
                        <a:pt x="35" y="20"/>
                        <a:pt x="35" y="20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1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1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31">
                  <a:extLst>
                    <a:ext uri="{FF2B5EF4-FFF2-40B4-BE49-F238E27FC236}">
                      <a16:creationId xmlns:a16="http://schemas.microsoft.com/office/drawing/2014/main" id="{72ACAEBE-38BF-4734-837F-E3D575C67A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77328" y="3848401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2 h 34"/>
                    <a:gd name="T4" fmla="*/ 30 w 34"/>
                    <a:gd name="T5" fmla="*/ 7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6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6 h 34"/>
                    <a:gd name="T24" fmla="*/ 6 w 34"/>
                    <a:gd name="T25" fmla="*/ 4 h 34"/>
                    <a:gd name="T26" fmla="*/ 6 w 34"/>
                    <a:gd name="T27" fmla="*/ 4 h 34"/>
                    <a:gd name="T28" fmla="*/ 3 w 34"/>
                    <a:gd name="T29" fmla="*/ 7 h 34"/>
                    <a:gd name="T30" fmla="*/ 5 w 34"/>
                    <a:gd name="T31" fmla="*/ 12 h 34"/>
                    <a:gd name="T32" fmla="*/ 4 w 34"/>
                    <a:gd name="T33" fmla="*/ 13 h 34"/>
                    <a:gd name="T34" fmla="*/ 0 w 34"/>
                    <a:gd name="T35" fmla="*/ 16 h 34"/>
                    <a:gd name="T36" fmla="*/ 0 w 34"/>
                    <a:gd name="T37" fmla="*/ 19 h 34"/>
                    <a:gd name="T38" fmla="*/ 4 w 34"/>
                    <a:gd name="T39" fmla="*/ 22 h 34"/>
                    <a:gd name="T40" fmla="*/ 5 w 34"/>
                    <a:gd name="T41" fmla="*/ 23 h 34"/>
                    <a:gd name="T42" fmla="*/ 3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7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2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1" y="7"/>
                        <a:pt x="31" y="7"/>
                        <a:pt x="30" y="7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6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3" y="5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8" y="4"/>
                        <a:pt x="7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4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5" y="30"/>
                        <a:pt x="27" y="31"/>
                        <a:pt x="27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8"/>
                        <a:pt x="31" y="28"/>
                        <a:pt x="29" y="23"/>
                      </a:cubicBezTo>
                      <a:cubicBezTo>
                        <a:pt x="30" y="22"/>
                        <a:pt x="30" y="22"/>
                        <a:pt x="30" y="22"/>
                      </a:cubicBezTo>
                      <a:cubicBezTo>
                        <a:pt x="34" y="20"/>
                        <a:pt x="34" y="20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5"/>
                        <a:pt x="34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1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1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" name="Freeform 32">
                  <a:extLst>
                    <a:ext uri="{FF2B5EF4-FFF2-40B4-BE49-F238E27FC236}">
                      <a16:creationId xmlns:a16="http://schemas.microsoft.com/office/drawing/2014/main" id="{F9D60DDD-A717-4ACB-B5BC-0E0770ACBB7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16950" y="3263067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5 h 34"/>
                    <a:gd name="T22" fmla="*/ 12 w 35"/>
                    <a:gd name="T23" fmla="*/ 5 h 34"/>
                    <a:gd name="T24" fmla="*/ 7 w 35"/>
                    <a:gd name="T25" fmla="*/ 4 h 34"/>
                    <a:gd name="T26" fmla="*/ 7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7 w 35"/>
                    <a:gd name="T45" fmla="*/ 30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2 w 35"/>
                    <a:gd name="T51" fmla="*/ 29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9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4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20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4" y="27"/>
                        <a:pt x="4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8" y="31"/>
                        <a:pt x="12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2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4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4" y="14"/>
                        <a:pt x="24" y="17"/>
                      </a:cubicBezTo>
                      <a:cubicBezTo>
                        <a:pt x="24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9" name="Freeform 33">
                  <a:extLst>
                    <a:ext uri="{FF2B5EF4-FFF2-40B4-BE49-F238E27FC236}">
                      <a16:creationId xmlns:a16="http://schemas.microsoft.com/office/drawing/2014/main" id="{A0553E37-70CE-4FC9-A532-F0EC824A041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92718" y="3098534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5 h 34"/>
                    <a:gd name="T24" fmla="*/ 7 w 35"/>
                    <a:gd name="T25" fmla="*/ 4 h 34"/>
                    <a:gd name="T26" fmla="*/ 6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2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2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1 w 35"/>
                    <a:gd name="T51" fmla="*/ 29 h 34"/>
                    <a:gd name="T52" fmla="*/ 13 w 35"/>
                    <a:gd name="T53" fmla="*/ 30 h 34"/>
                    <a:gd name="T54" fmla="*/ 15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20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0" name="Freeform 34">
                  <a:extLst>
                    <a:ext uri="{FF2B5EF4-FFF2-40B4-BE49-F238E27FC236}">
                      <a16:creationId xmlns:a16="http://schemas.microsoft.com/office/drawing/2014/main" id="{823B8A83-03B5-4869-A139-541988E434D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411593" y="4208046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6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8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3 h 34"/>
                    <a:gd name="T80" fmla="*/ 11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3 h 34"/>
                    <a:gd name="T88" fmla="*/ 18 w 35"/>
                    <a:gd name="T89" fmla="*/ 23 h 34"/>
                    <a:gd name="T90" fmla="*/ 18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8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3" y="6"/>
                        <a:pt x="6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30"/>
                        <a:pt x="28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3"/>
                        <a:pt x="18" y="23"/>
                      </a:cubicBezTo>
                      <a:close/>
                      <a:moveTo>
                        <a:pt x="18" y="23"/>
                      </a:moveTo>
                      <a:cubicBezTo>
                        <a:pt x="18" y="23"/>
                        <a:pt x="18" y="23"/>
                        <a:pt x="18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" name="Freeform 35">
                  <a:extLst>
                    <a:ext uri="{FF2B5EF4-FFF2-40B4-BE49-F238E27FC236}">
                      <a16:creationId xmlns:a16="http://schemas.microsoft.com/office/drawing/2014/main" id="{859BB9C6-0B95-4BF7-B761-15B787E3866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41" y="4502169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8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3 h 34"/>
                    <a:gd name="T80" fmla="*/ 11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3 h 34"/>
                    <a:gd name="T88" fmla="*/ 18 w 35"/>
                    <a:gd name="T89" fmla="*/ 23 h 34"/>
                    <a:gd name="T90" fmla="*/ 18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6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3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30"/>
                        <a:pt x="28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3"/>
                        <a:pt x="18" y="23"/>
                      </a:cubicBezTo>
                      <a:close/>
                      <a:moveTo>
                        <a:pt x="18" y="23"/>
                      </a:moveTo>
                      <a:cubicBezTo>
                        <a:pt x="18" y="23"/>
                        <a:pt x="18" y="23"/>
                        <a:pt x="18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36">
                  <a:extLst>
                    <a:ext uri="{FF2B5EF4-FFF2-40B4-BE49-F238E27FC236}">
                      <a16:creationId xmlns:a16="http://schemas.microsoft.com/office/drawing/2014/main" id="{B94C138C-E06C-4059-9B51-15A42FF8186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92718" y="4325986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5 h 34"/>
                    <a:gd name="T24" fmla="*/ 7 w 35"/>
                    <a:gd name="T25" fmla="*/ 4 h 34"/>
                    <a:gd name="T26" fmla="*/ 6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1 w 35"/>
                    <a:gd name="T51" fmla="*/ 29 h 34"/>
                    <a:gd name="T52" fmla="*/ 13 w 35"/>
                    <a:gd name="T53" fmla="*/ 30 h 34"/>
                    <a:gd name="T54" fmla="*/ 15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20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37">
                  <a:extLst>
                    <a:ext uri="{FF2B5EF4-FFF2-40B4-BE49-F238E27FC236}">
                      <a16:creationId xmlns:a16="http://schemas.microsoft.com/office/drawing/2014/main" id="{3A4E4C9B-D6D5-40E8-B1DD-08EB84D1BC5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09308" y="4768626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9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9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8 h 34"/>
                    <a:gd name="T68" fmla="*/ 29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4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4" y="27"/>
                        <a:pt x="4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2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" name="Freeform 38">
                  <a:extLst>
                    <a:ext uri="{FF2B5EF4-FFF2-40B4-BE49-F238E27FC236}">
                      <a16:creationId xmlns:a16="http://schemas.microsoft.com/office/drawing/2014/main" id="{D4685A17-E2C7-48FA-B91C-FF9ADDC1E1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04525" y="4609917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1 h 34"/>
                    <a:gd name="T4" fmla="*/ 31 w 34"/>
                    <a:gd name="T5" fmla="*/ 6 h 34"/>
                    <a:gd name="T6" fmla="*/ 28 w 34"/>
                    <a:gd name="T7" fmla="*/ 4 h 34"/>
                    <a:gd name="T8" fmla="*/ 28 w 34"/>
                    <a:gd name="T9" fmla="*/ 3 h 34"/>
                    <a:gd name="T10" fmla="*/ 27 w 34"/>
                    <a:gd name="T11" fmla="*/ 3 h 34"/>
                    <a:gd name="T12" fmla="*/ 23 w 34"/>
                    <a:gd name="T13" fmla="*/ 5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5 h 34"/>
                    <a:gd name="T24" fmla="*/ 7 w 34"/>
                    <a:gd name="T25" fmla="*/ 3 h 34"/>
                    <a:gd name="T26" fmla="*/ 6 w 34"/>
                    <a:gd name="T27" fmla="*/ 3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3 h 34"/>
                    <a:gd name="T34" fmla="*/ 0 w 34"/>
                    <a:gd name="T35" fmla="*/ 15 h 34"/>
                    <a:gd name="T36" fmla="*/ 0 w 34"/>
                    <a:gd name="T37" fmla="*/ 19 h 34"/>
                    <a:gd name="T38" fmla="*/ 4 w 34"/>
                    <a:gd name="T39" fmla="*/ 21 h 34"/>
                    <a:gd name="T40" fmla="*/ 5 w 34"/>
                    <a:gd name="T41" fmla="*/ 23 h 34"/>
                    <a:gd name="T42" fmla="*/ 4 w 34"/>
                    <a:gd name="T43" fmla="*/ 28 h 34"/>
                    <a:gd name="T44" fmla="*/ 6 w 34"/>
                    <a:gd name="T45" fmla="*/ 30 h 34"/>
                    <a:gd name="T46" fmla="*/ 6 w 34"/>
                    <a:gd name="T47" fmla="*/ 30 h 34"/>
                    <a:gd name="T48" fmla="*/ 7 w 34"/>
                    <a:gd name="T49" fmla="*/ 30 h 34"/>
                    <a:gd name="T50" fmla="*/ 11 w 34"/>
                    <a:gd name="T51" fmla="*/ 29 h 34"/>
                    <a:gd name="T52" fmla="*/ 13 w 34"/>
                    <a:gd name="T53" fmla="*/ 29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29 h 34"/>
                    <a:gd name="T60" fmla="*/ 23 w 34"/>
                    <a:gd name="T61" fmla="*/ 29 h 34"/>
                    <a:gd name="T62" fmla="*/ 28 w 34"/>
                    <a:gd name="T63" fmla="*/ 30 h 34"/>
                    <a:gd name="T64" fmla="*/ 28 w 34"/>
                    <a:gd name="T65" fmla="*/ 30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1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6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4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4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7"/>
                        <a:pt x="4" y="28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11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1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19"/>
                        <a:pt x="34" y="19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4"/>
                        <a:pt x="34" y="14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5" name="Freeform 39">
                  <a:extLst>
                    <a:ext uri="{FF2B5EF4-FFF2-40B4-BE49-F238E27FC236}">
                      <a16:creationId xmlns:a16="http://schemas.microsoft.com/office/drawing/2014/main" id="{CEC604D4-9A70-447C-817D-9850992F564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72492" y="3945957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1 h 34"/>
                    <a:gd name="T4" fmla="*/ 31 w 34"/>
                    <a:gd name="T5" fmla="*/ 6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5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5 h 34"/>
                    <a:gd name="T24" fmla="*/ 7 w 34"/>
                    <a:gd name="T25" fmla="*/ 4 h 34"/>
                    <a:gd name="T26" fmla="*/ 6 w 34"/>
                    <a:gd name="T27" fmla="*/ 4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3 h 34"/>
                    <a:gd name="T34" fmla="*/ 0 w 34"/>
                    <a:gd name="T35" fmla="*/ 15 h 34"/>
                    <a:gd name="T36" fmla="*/ 0 w 34"/>
                    <a:gd name="T37" fmla="*/ 19 h 34"/>
                    <a:gd name="T38" fmla="*/ 4 w 34"/>
                    <a:gd name="T39" fmla="*/ 21 h 34"/>
                    <a:gd name="T40" fmla="*/ 5 w 34"/>
                    <a:gd name="T41" fmla="*/ 23 h 34"/>
                    <a:gd name="T42" fmla="*/ 4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8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1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20"/>
                        <a:pt x="34" y="19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5"/>
                        <a:pt x="34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40">
                  <a:extLst>
                    <a:ext uri="{FF2B5EF4-FFF2-40B4-BE49-F238E27FC236}">
                      <a16:creationId xmlns:a16="http://schemas.microsoft.com/office/drawing/2014/main" id="{EC60EF06-6385-4233-9F2C-A57DF129F4F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40512" y="3900818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1 h 34"/>
                    <a:gd name="T4" fmla="*/ 31 w 34"/>
                    <a:gd name="T5" fmla="*/ 6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5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5 h 34"/>
                    <a:gd name="T24" fmla="*/ 7 w 34"/>
                    <a:gd name="T25" fmla="*/ 4 h 34"/>
                    <a:gd name="T26" fmla="*/ 6 w 34"/>
                    <a:gd name="T27" fmla="*/ 4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3 h 34"/>
                    <a:gd name="T34" fmla="*/ 0 w 34"/>
                    <a:gd name="T35" fmla="*/ 15 h 34"/>
                    <a:gd name="T36" fmla="*/ 0 w 34"/>
                    <a:gd name="T37" fmla="*/ 19 h 34"/>
                    <a:gd name="T38" fmla="*/ 4 w 34"/>
                    <a:gd name="T39" fmla="*/ 21 h 34"/>
                    <a:gd name="T40" fmla="*/ 5 w 34"/>
                    <a:gd name="T41" fmla="*/ 23 h 34"/>
                    <a:gd name="T42" fmla="*/ 4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8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1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20"/>
                        <a:pt x="34" y="19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5"/>
                        <a:pt x="34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41">
                  <a:extLst>
                    <a:ext uri="{FF2B5EF4-FFF2-40B4-BE49-F238E27FC236}">
                      <a16:creationId xmlns:a16="http://schemas.microsoft.com/office/drawing/2014/main" id="{181D2FE6-1CDC-47F1-84D2-F2941D2FE4B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06034" y="3803263"/>
                  <a:ext cx="91732" cy="91732"/>
                </a:xfrm>
                <a:custGeom>
                  <a:avLst/>
                  <a:gdLst>
                    <a:gd name="T0" fmla="*/ 29 w 34"/>
                    <a:gd name="T1" fmla="*/ 13 h 34"/>
                    <a:gd name="T2" fmla="*/ 29 w 34"/>
                    <a:gd name="T3" fmla="*/ 12 h 34"/>
                    <a:gd name="T4" fmla="*/ 30 w 34"/>
                    <a:gd name="T5" fmla="*/ 7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6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2 w 34"/>
                    <a:gd name="T21" fmla="*/ 5 h 34"/>
                    <a:gd name="T22" fmla="*/ 11 w 34"/>
                    <a:gd name="T23" fmla="*/ 6 h 34"/>
                    <a:gd name="T24" fmla="*/ 6 w 34"/>
                    <a:gd name="T25" fmla="*/ 4 h 34"/>
                    <a:gd name="T26" fmla="*/ 6 w 34"/>
                    <a:gd name="T27" fmla="*/ 4 h 34"/>
                    <a:gd name="T28" fmla="*/ 3 w 34"/>
                    <a:gd name="T29" fmla="*/ 7 h 34"/>
                    <a:gd name="T30" fmla="*/ 5 w 34"/>
                    <a:gd name="T31" fmla="*/ 12 h 34"/>
                    <a:gd name="T32" fmla="*/ 4 w 34"/>
                    <a:gd name="T33" fmla="*/ 13 h 34"/>
                    <a:gd name="T34" fmla="*/ 0 w 34"/>
                    <a:gd name="T35" fmla="*/ 16 h 34"/>
                    <a:gd name="T36" fmla="*/ 0 w 34"/>
                    <a:gd name="T37" fmla="*/ 19 h 34"/>
                    <a:gd name="T38" fmla="*/ 4 w 34"/>
                    <a:gd name="T39" fmla="*/ 22 h 34"/>
                    <a:gd name="T40" fmla="*/ 5 w 34"/>
                    <a:gd name="T41" fmla="*/ 23 h 34"/>
                    <a:gd name="T42" fmla="*/ 3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7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2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29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29" y="13"/>
                      </a:move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1" y="7"/>
                        <a:pt x="31" y="7"/>
                        <a:pt x="30" y="7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6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2" y="5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8" y="4"/>
                        <a:pt x="7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4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5" y="30"/>
                        <a:pt x="27" y="31"/>
                        <a:pt x="27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8"/>
                        <a:pt x="31" y="28"/>
                        <a:pt x="29" y="23"/>
                      </a:cubicBezTo>
                      <a:cubicBezTo>
                        <a:pt x="30" y="22"/>
                        <a:pt x="30" y="22"/>
                        <a:pt x="30" y="22"/>
                      </a:cubicBezTo>
                      <a:cubicBezTo>
                        <a:pt x="34" y="20"/>
                        <a:pt x="34" y="20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5"/>
                        <a:pt x="34" y="15"/>
                        <a:pt x="29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1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1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42">
                  <a:extLst>
                    <a:ext uri="{FF2B5EF4-FFF2-40B4-BE49-F238E27FC236}">
                      <a16:creationId xmlns:a16="http://schemas.microsoft.com/office/drawing/2014/main" id="{177902CF-8CF1-4527-A674-5FE7BDE7096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03175" y="3139303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9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4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6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8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20 w 35"/>
                    <a:gd name="T57" fmla="*/ 34 h 34"/>
                    <a:gd name="T58" fmla="*/ 22 w 35"/>
                    <a:gd name="T59" fmla="*/ 29 h 34"/>
                    <a:gd name="T60" fmla="*/ 24 w 35"/>
                    <a:gd name="T61" fmla="*/ 28 h 34"/>
                    <a:gd name="T62" fmla="*/ 28 w 35"/>
                    <a:gd name="T63" fmla="*/ 30 h 34"/>
                    <a:gd name="T64" fmla="*/ 29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2 h 34"/>
                    <a:gd name="T80" fmla="*/ 12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2 h 34"/>
                    <a:gd name="T88" fmla="*/ 18 w 35"/>
                    <a:gd name="T89" fmla="*/ 22 h 34"/>
                    <a:gd name="T90" fmla="*/ 18 w 35"/>
                    <a:gd name="T91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2" y="6"/>
                        <a:pt x="31" y="6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4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8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6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8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6" y="29"/>
                        <a:pt x="28" y="30"/>
                        <a:pt x="28" y="30"/>
                      </a:cubicBezTo>
                      <a:cubicBezTo>
                        <a:pt x="29" y="30"/>
                        <a:pt x="29" y="30"/>
                        <a:pt x="29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2"/>
                      </a:moveTo>
                      <a:cubicBezTo>
                        <a:pt x="14" y="22"/>
                        <a:pt x="12" y="20"/>
                        <a:pt x="12" y="17"/>
                      </a:cubicBezTo>
                      <a:cubicBezTo>
                        <a:pt x="12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2"/>
                        <a:pt x="18" y="22"/>
                      </a:cubicBezTo>
                      <a:close/>
                      <a:moveTo>
                        <a:pt x="18" y="22"/>
                      </a:moveTo>
                      <a:cubicBezTo>
                        <a:pt x="18" y="22"/>
                        <a:pt x="18" y="22"/>
                        <a:pt x="18" y="22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43">
                  <a:extLst>
                    <a:ext uri="{FF2B5EF4-FFF2-40B4-BE49-F238E27FC236}">
                      <a16:creationId xmlns:a16="http://schemas.microsoft.com/office/drawing/2014/main" id="{A3749E8A-3B62-4D1E-88EF-5B1FD51B08F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8120" y="3006802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5 h 34"/>
                    <a:gd name="T24" fmla="*/ 7 w 35"/>
                    <a:gd name="T25" fmla="*/ 4 h 34"/>
                    <a:gd name="T26" fmla="*/ 6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2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2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1 w 35"/>
                    <a:gd name="T51" fmla="*/ 29 h 34"/>
                    <a:gd name="T52" fmla="*/ 13 w 35"/>
                    <a:gd name="T53" fmla="*/ 30 h 34"/>
                    <a:gd name="T54" fmla="*/ 15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20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44">
                  <a:extLst>
                    <a:ext uri="{FF2B5EF4-FFF2-40B4-BE49-F238E27FC236}">
                      <a16:creationId xmlns:a16="http://schemas.microsoft.com/office/drawing/2014/main" id="{2C8DBF3A-A73E-4166-BC84-5FE4D51C2A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54605" y="2661718"/>
                  <a:ext cx="91732" cy="91732"/>
                </a:xfrm>
                <a:custGeom>
                  <a:avLst/>
                  <a:gdLst>
                    <a:gd name="T0" fmla="*/ 29 w 34"/>
                    <a:gd name="T1" fmla="*/ 12 h 34"/>
                    <a:gd name="T2" fmla="*/ 29 w 34"/>
                    <a:gd name="T3" fmla="*/ 11 h 34"/>
                    <a:gd name="T4" fmla="*/ 30 w 34"/>
                    <a:gd name="T5" fmla="*/ 6 h 34"/>
                    <a:gd name="T6" fmla="*/ 28 w 34"/>
                    <a:gd name="T7" fmla="*/ 3 h 34"/>
                    <a:gd name="T8" fmla="*/ 28 w 34"/>
                    <a:gd name="T9" fmla="*/ 3 h 34"/>
                    <a:gd name="T10" fmla="*/ 27 w 34"/>
                    <a:gd name="T11" fmla="*/ 3 h 34"/>
                    <a:gd name="T12" fmla="*/ 23 w 34"/>
                    <a:gd name="T13" fmla="*/ 5 h 34"/>
                    <a:gd name="T14" fmla="*/ 21 w 34"/>
                    <a:gd name="T15" fmla="*/ 4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4 h 34"/>
                    <a:gd name="T22" fmla="*/ 11 w 34"/>
                    <a:gd name="T23" fmla="*/ 5 h 34"/>
                    <a:gd name="T24" fmla="*/ 6 w 34"/>
                    <a:gd name="T25" fmla="*/ 3 h 34"/>
                    <a:gd name="T26" fmla="*/ 6 w 34"/>
                    <a:gd name="T27" fmla="*/ 3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2 h 34"/>
                    <a:gd name="T34" fmla="*/ 0 w 34"/>
                    <a:gd name="T35" fmla="*/ 15 h 34"/>
                    <a:gd name="T36" fmla="*/ 0 w 34"/>
                    <a:gd name="T37" fmla="*/ 18 h 34"/>
                    <a:gd name="T38" fmla="*/ 4 w 34"/>
                    <a:gd name="T39" fmla="*/ 21 h 34"/>
                    <a:gd name="T40" fmla="*/ 5 w 34"/>
                    <a:gd name="T41" fmla="*/ 22 h 34"/>
                    <a:gd name="T42" fmla="*/ 3 w 34"/>
                    <a:gd name="T43" fmla="*/ 27 h 34"/>
                    <a:gd name="T44" fmla="*/ 6 w 34"/>
                    <a:gd name="T45" fmla="*/ 30 h 34"/>
                    <a:gd name="T46" fmla="*/ 6 w 34"/>
                    <a:gd name="T47" fmla="*/ 30 h 34"/>
                    <a:gd name="T48" fmla="*/ 7 w 34"/>
                    <a:gd name="T49" fmla="*/ 30 h 34"/>
                    <a:gd name="T50" fmla="*/ 11 w 34"/>
                    <a:gd name="T51" fmla="*/ 28 h 34"/>
                    <a:gd name="T52" fmla="*/ 13 w 34"/>
                    <a:gd name="T53" fmla="*/ 29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29 h 34"/>
                    <a:gd name="T60" fmla="*/ 23 w 34"/>
                    <a:gd name="T61" fmla="*/ 28 h 34"/>
                    <a:gd name="T62" fmla="*/ 27 w 34"/>
                    <a:gd name="T63" fmla="*/ 30 h 34"/>
                    <a:gd name="T64" fmla="*/ 28 w 34"/>
                    <a:gd name="T65" fmla="*/ 30 h 34"/>
                    <a:gd name="T66" fmla="*/ 31 w 34"/>
                    <a:gd name="T67" fmla="*/ 27 h 34"/>
                    <a:gd name="T68" fmla="*/ 29 w 34"/>
                    <a:gd name="T69" fmla="*/ 22 h 34"/>
                    <a:gd name="T70" fmla="*/ 30 w 34"/>
                    <a:gd name="T71" fmla="*/ 21 h 34"/>
                    <a:gd name="T72" fmla="*/ 34 w 34"/>
                    <a:gd name="T73" fmla="*/ 18 h 34"/>
                    <a:gd name="T74" fmla="*/ 34 w 34"/>
                    <a:gd name="T75" fmla="*/ 15 h 34"/>
                    <a:gd name="T76" fmla="*/ 29 w 34"/>
                    <a:gd name="T77" fmla="*/ 12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29" y="12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6"/>
                        <a:pt x="31" y="6"/>
                        <a:pt x="30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3" y="4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8" y="4"/>
                        <a:pt x="7" y="3"/>
                        <a:pt x="6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3" y="6"/>
                        <a:pt x="5" y="11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4" y="21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11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4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20" y="34"/>
                        <a:pt x="21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5" y="29"/>
                        <a:pt x="27" y="30"/>
                        <a:pt x="27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19"/>
                        <a:pt x="34" y="19"/>
                        <a:pt x="34" y="18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4"/>
                        <a:pt x="34" y="14"/>
                        <a:pt x="29" y="12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7" y="11"/>
                      </a:cubicBezTo>
                      <a:cubicBezTo>
                        <a:pt x="20" y="11"/>
                        <a:pt x="23" y="13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45">
                  <a:extLst>
                    <a:ext uri="{FF2B5EF4-FFF2-40B4-BE49-F238E27FC236}">
                      <a16:creationId xmlns:a16="http://schemas.microsoft.com/office/drawing/2014/main" id="{689387EF-F7FD-43F1-A838-BB1388896DD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86585" y="2303529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2 w 35"/>
                    <a:gd name="T23" fmla="*/ 5 h 34"/>
                    <a:gd name="T24" fmla="*/ 7 w 35"/>
                    <a:gd name="T25" fmla="*/ 4 h 34"/>
                    <a:gd name="T26" fmla="*/ 7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2 w 35"/>
                    <a:gd name="T51" fmla="*/ 29 h 34"/>
                    <a:gd name="T52" fmla="*/ 13 w 35"/>
                    <a:gd name="T53" fmla="*/ 30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7" y="4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4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8" y="31"/>
                        <a:pt x="12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2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20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46">
                  <a:extLst>
                    <a:ext uri="{FF2B5EF4-FFF2-40B4-BE49-F238E27FC236}">
                      <a16:creationId xmlns:a16="http://schemas.microsoft.com/office/drawing/2014/main" id="{61ADC352-42B8-4CC0-AFF2-AF0A009181C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28236" y="2104049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5 h 34"/>
                    <a:gd name="T24" fmla="*/ 7 w 35"/>
                    <a:gd name="T25" fmla="*/ 3 h 34"/>
                    <a:gd name="T26" fmla="*/ 6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1 w 35"/>
                    <a:gd name="T51" fmla="*/ 29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9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6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4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7"/>
                        <a:pt x="4" y="28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1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47">
                  <a:extLst>
                    <a:ext uri="{FF2B5EF4-FFF2-40B4-BE49-F238E27FC236}">
                      <a16:creationId xmlns:a16="http://schemas.microsoft.com/office/drawing/2014/main" id="{E21506C3-9309-41E5-9951-53149FEC719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564170" y="4895303"/>
                  <a:ext cx="129589" cy="126677"/>
                </a:xfrm>
                <a:custGeom>
                  <a:avLst/>
                  <a:gdLst>
                    <a:gd name="T0" fmla="*/ 41 w 48"/>
                    <a:gd name="T1" fmla="*/ 18 h 47"/>
                    <a:gd name="T2" fmla="*/ 40 w 48"/>
                    <a:gd name="T3" fmla="*/ 16 h 47"/>
                    <a:gd name="T4" fmla="*/ 43 w 48"/>
                    <a:gd name="T5" fmla="*/ 9 h 47"/>
                    <a:gd name="T6" fmla="*/ 39 w 48"/>
                    <a:gd name="T7" fmla="*/ 5 h 47"/>
                    <a:gd name="T8" fmla="*/ 39 w 48"/>
                    <a:gd name="T9" fmla="*/ 5 h 47"/>
                    <a:gd name="T10" fmla="*/ 38 w 48"/>
                    <a:gd name="T11" fmla="*/ 5 h 47"/>
                    <a:gd name="T12" fmla="*/ 32 w 48"/>
                    <a:gd name="T13" fmla="*/ 8 h 47"/>
                    <a:gd name="T14" fmla="*/ 30 w 48"/>
                    <a:gd name="T15" fmla="*/ 7 h 47"/>
                    <a:gd name="T16" fmla="*/ 26 w 48"/>
                    <a:gd name="T17" fmla="*/ 0 h 47"/>
                    <a:gd name="T18" fmla="*/ 21 w 48"/>
                    <a:gd name="T19" fmla="*/ 0 h 47"/>
                    <a:gd name="T20" fmla="*/ 18 w 48"/>
                    <a:gd name="T21" fmla="*/ 7 h 47"/>
                    <a:gd name="T22" fmla="*/ 16 w 48"/>
                    <a:gd name="T23" fmla="*/ 8 h 47"/>
                    <a:gd name="T24" fmla="*/ 10 w 48"/>
                    <a:gd name="T25" fmla="*/ 5 h 47"/>
                    <a:gd name="T26" fmla="*/ 9 w 48"/>
                    <a:gd name="T27" fmla="*/ 5 h 47"/>
                    <a:gd name="T28" fmla="*/ 5 w 48"/>
                    <a:gd name="T29" fmla="*/ 9 h 47"/>
                    <a:gd name="T30" fmla="*/ 7 w 48"/>
                    <a:gd name="T31" fmla="*/ 16 h 47"/>
                    <a:gd name="T32" fmla="*/ 7 w 48"/>
                    <a:gd name="T33" fmla="*/ 18 h 47"/>
                    <a:gd name="T34" fmla="*/ 0 w 48"/>
                    <a:gd name="T35" fmla="*/ 21 h 47"/>
                    <a:gd name="T36" fmla="*/ 0 w 48"/>
                    <a:gd name="T37" fmla="*/ 26 h 47"/>
                    <a:gd name="T38" fmla="*/ 7 w 48"/>
                    <a:gd name="T39" fmla="*/ 30 h 47"/>
                    <a:gd name="T40" fmla="*/ 7 w 48"/>
                    <a:gd name="T41" fmla="*/ 32 h 47"/>
                    <a:gd name="T42" fmla="*/ 5 w 48"/>
                    <a:gd name="T43" fmla="*/ 39 h 47"/>
                    <a:gd name="T44" fmla="*/ 9 w 48"/>
                    <a:gd name="T45" fmla="*/ 42 h 47"/>
                    <a:gd name="T46" fmla="*/ 9 w 48"/>
                    <a:gd name="T47" fmla="*/ 42 h 47"/>
                    <a:gd name="T48" fmla="*/ 10 w 48"/>
                    <a:gd name="T49" fmla="*/ 42 h 47"/>
                    <a:gd name="T50" fmla="*/ 16 w 48"/>
                    <a:gd name="T51" fmla="*/ 40 h 47"/>
                    <a:gd name="T52" fmla="*/ 18 w 48"/>
                    <a:gd name="T53" fmla="*/ 41 h 47"/>
                    <a:gd name="T54" fmla="*/ 22 w 48"/>
                    <a:gd name="T55" fmla="*/ 47 h 47"/>
                    <a:gd name="T56" fmla="*/ 27 w 48"/>
                    <a:gd name="T57" fmla="*/ 47 h 47"/>
                    <a:gd name="T58" fmla="*/ 30 w 48"/>
                    <a:gd name="T59" fmla="*/ 41 h 47"/>
                    <a:gd name="T60" fmla="*/ 32 w 48"/>
                    <a:gd name="T61" fmla="*/ 40 h 47"/>
                    <a:gd name="T62" fmla="*/ 38 w 48"/>
                    <a:gd name="T63" fmla="*/ 42 h 47"/>
                    <a:gd name="T64" fmla="*/ 39 w 48"/>
                    <a:gd name="T65" fmla="*/ 42 h 47"/>
                    <a:gd name="T66" fmla="*/ 43 w 48"/>
                    <a:gd name="T67" fmla="*/ 39 h 47"/>
                    <a:gd name="T68" fmla="*/ 40 w 48"/>
                    <a:gd name="T69" fmla="*/ 32 h 47"/>
                    <a:gd name="T70" fmla="*/ 41 w 48"/>
                    <a:gd name="T71" fmla="*/ 30 h 47"/>
                    <a:gd name="T72" fmla="*/ 48 w 48"/>
                    <a:gd name="T73" fmla="*/ 26 h 47"/>
                    <a:gd name="T74" fmla="*/ 48 w 48"/>
                    <a:gd name="T75" fmla="*/ 21 h 47"/>
                    <a:gd name="T76" fmla="*/ 41 w 48"/>
                    <a:gd name="T77" fmla="*/ 18 h 47"/>
                    <a:gd name="T78" fmla="*/ 24 w 48"/>
                    <a:gd name="T79" fmla="*/ 32 h 47"/>
                    <a:gd name="T80" fmla="*/ 16 w 48"/>
                    <a:gd name="T81" fmla="*/ 24 h 47"/>
                    <a:gd name="T82" fmla="*/ 24 w 48"/>
                    <a:gd name="T83" fmla="*/ 16 h 47"/>
                    <a:gd name="T84" fmla="*/ 32 w 48"/>
                    <a:gd name="T85" fmla="*/ 24 h 47"/>
                    <a:gd name="T86" fmla="*/ 24 w 48"/>
                    <a:gd name="T87" fmla="*/ 32 h 47"/>
                    <a:gd name="T88" fmla="*/ 24 w 48"/>
                    <a:gd name="T89" fmla="*/ 32 h 47"/>
                    <a:gd name="T90" fmla="*/ 24 w 48"/>
                    <a:gd name="T91" fmla="*/ 32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48" h="47">
                      <a:moveTo>
                        <a:pt x="41" y="18"/>
                      </a:moveTo>
                      <a:cubicBezTo>
                        <a:pt x="40" y="16"/>
                        <a:pt x="40" y="16"/>
                        <a:pt x="40" y="16"/>
                      </a:cubicBezTo>
                      <a:cubicBezTo>
                        <a:pt x="43" y="10"/>
                        <a:pt x="43" y="9"/>
                        <a:pt x="43" y="9"/>
                      </a:cubicBez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38" y="5"/>
                        <a:pt x="38" y="5"/>
                        <a:pt x="38" y="5"/>
                      </a:cubicBezTo>
                      <a:cubicBezTo>
                        <a:pt x="38" y="5"/>
                        <a:pt x="37" y="5"/>
                        <a:pt x="32" y="8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27" y="0"/>
                        <a:pt x="27" y="0"/>
                        <a:pt x="26" y="0"/>
                      </a:cubicBez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21" y="0"/>
                        <a:pt x="20" y="0"/>
                        <a:pt x="18" y="7"/>
                      </a:cubicBezTo>
                      <a:cubicBezTo>
                        <a:pt x="16" y="8"/>
                        <a:pt x="16" y="8"/>
                        <a:pt x="16" y="8"/>
                      </a:cubicBezTo>
                      <a:cubicBezTo>
                        <a:pt x="12" y="6"/>
                        <a:pt x="10" y="5"/>
                        <a:pt x="10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5" y="9"/>
                        <a:pt x="5" y="9"/>
                        <a:pt x="5" y="9"/>
                      </a:cubicBezTo>
                      <a:cubicBezTo>
                        <a:pt x="5" y="10"/>
                        <a:pt x="4" y="10"/>
                        <a:pt x="7" y="16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0" y="20"/>
                        <a:pt x="0" y="21"/>
                        <a:pt x="0" y="21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7"/>
                        <a:pt x="0" y="27"/>
                        <a:pt x="7" y="30"/>
                      </a:cubicBezTo>
                      <a:cubicBezTo>
                        <a:pt x="7" y="32"/>
                        <a:pt x="7" y="32"/>
                        <a:pt x="7" y="32"/>
                      </a:cubicBezTo>
                      <a:cubicBezTo>
                        <a:pt x="5" y="38"/>
                        <a:pt x="5" y="38"/>
                        <a:pt x="5" y="39"/>
                      </a:cubicBezTo>
                      <a:cubicBezTo>
                        <a:pt x="9" y="42"/>
                        <a:pt x="9" y="42"/>
                        <a:pt x="9" y="42"/>
                      </a:cubicBezTo>
                      <a:cubicBezTo>
                        <a:pt x="9" y="42"/>
                        <a:pt x="9" y="42"/>
                        <a:pt x="9" y="42"/>
                      </a:cubicBezTo>
                      <a:cubicBezTo>
                        <a:pt x="10" y="42"/>
                        <a:pt x="10" y="42"/>
                        <a:pt x="10" y="42"/>
                      </a:cubicBezTo>
                      <a:cubicBezTo>
                        <a:pt x="10" y="42"/>
                        <a:pt x="11" y="42"/>
                        <a:pt x="16" y="40"/>
                      </a:cubicBezTo>
                      <a:cubicBezTo>
                        <a:pt x="18" y="41"/>
                        <a:pt x="18" y="41"/>
                        <a:pt x="18" y="41"/>
                      </a:cubicBezTo>
                      <a:cubicBezTo>
                        <a:pt x="20" y="47"/>
                        <a:pt x="21" y="47"/>
                        <a:pt x="22" y="47"/>
                      </a:cubicBezTo>
                      <a:cubicBezTo>
                        <a:pt x="27" y="47"/>
                        <a:pt x="27" y="47"/>
                        <a:pt x="27" y="47"/>
                      </a:cubicBezTo>
                      <a:cubicBezTo>
                        <a:pt x="27" y="47"/>
                        <a:pt x="28" y="47"/>
                        <a:pt x="30" y="41"/>
                      </a:cubicBezTo>
                      <a:cubicBezTo>
                        <a:pt x="32" y="40"/>
                        <a:pt x="32" y="40"/>
                        <a:pt x="32" y="40"/>
                      </a:cubicBezTo>
                      <a:cubicBezTo>
                        <a:pt x="36" y="42"/>
                        <a:pt x="38" y="42"/>
                        <a:pt x="38" y="42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43" y="38"/>
                        <a:pt x="43" y="38"/>
                        <a:pt x="40" y="32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48" y="27"/>
                        <a:pt x="48" y="27"/>
                        <a:pt x="48" y="26"/>
                      </a:cubicBezTo>
                      <a:cubicBezTo>
                        <a:pt x="48" y="21"/>
                        <a:pt x="48" y="21"/>
                        <a:pt x="48" y="21"/>
                      </a:cubicBezTo>
                      <a:cubicBezTo>
                        <a:pt x="48" y="20"/>
                        <a:pt x="48" y="20"/>
                        <a:pt x="41" y="18"/>
                      </a:cubicBezTo>
                      <a:close/>
                      <a:moveTo>
                        <a:pt x="24" y="32"/>
                      </a:moveTo>
                      <a:cubicBezTo>
                        <a:pt x="19" y="32"/>
                        <a:pt x="16" y="28"/>
                        <a:pt x="16" y="24"/>
                      </a:cubicBezTo>
                      <a:cubicBezTo>
                        <a:pt x="16" y="19"/>
                        <a:pt x="19" y="16"/>
                        <a:pt x="24" y="16"/>
                      </a:cubicBezTo>
                      <a:cubicBezTo>
                        <a:pt x="29" y="16"/>
                        <a:pt x="32" y="19"/>
                        <a:pt x="32" y="24"/>
                      </a:cubicBezTo>
                      <a:cubicBezTo>
                        <a:pt x="32" y="28"/>
                        <a:pt x="29" y="32"/>
                        <a:pt x="24" y="32"/>
                      </a:cubicBezTo>
                      <a:close/>
                      <a:moveTo>
                        <a:pt x="24" y="32"/>
                      </a:moveTo>
                      <a:cubicBezTo>
                        <a:pt x="24" y="32"/>
                        <a:pt x="24" y="32"/>
                        <a:pt x="24" y="32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48">
                  <a:extLst>
                    <a:ext uri="{FF2B5EF4-FFF2-40B4-BE49-F238E27FC236}">
                      <a16:creationId xmlns:a16="http://schemas.microsoft.com/office/drawing/2014/main" id="{3E9A82EC-B662-4C0C-AF87-70AE852AEC4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23454" y="2217621"/>
                  <a:ext cx="202392" cy="202392"/>
                </a:xfrm>
                <a:custGeom>
                  <a:avLst/>
                  <a:gdLst>
                    <a:gd name="T0" fmla="*/ 65 w 75"/>
                    <a:gd name="T1" fmla="*/ 28 h 75"/>
                    <a:gd name="T2" fmla="*/ 64 w 75"/>
                    <a:gd name="T3" fmla="*/ 25 h 75"/>
                    <a:gd name="T4" fmla="*/ 67 w 75"/>
                    <a:gd name="T5" fmla="*/ 14 h 75"/>
                    <a:gd name="T6" fmla="*/ 61 w 75"/>
                    <a:gd name="T7" fmla="*/ 8 h 75"/>
                    <a:gd name="T8" fmla="*/ 61 w 75"/>
                    <a:gd name="T9" fmla="*/ 8 h 75"/>
                    <a:gd name="T10" fmla="*/ 60 w 75"/>
                    <a:gd name="T11" fmla="*/ 8 h 75"/>
                    <a:gd name="T12" fmla="*/ 50 w 75"/>
                    <a:gd name="T13" fmla="*/ 12 h 75"/>
                    <a:gd name="T14" fmla="*/ 47 w 75"/>
                    <a:gd name="T15" fmla="*/ 11 h 75"/>
                    <a:gd name="T16" fmla="*/ 41 w 75"/>
                    <a:gd name="T17" fmla="*/ 0 h 75"/>
                    <a:gd name="T18" fmla="*/ 33 w 75"/>
                    <a:gd name="T19" fmla="*/ 0 h 75"/>
                    <a:gd name="T20" fmla="*/ 28 w 75"/>
                    <a:gd name="T21" fmla="*/ 11 h 75"/>
                    <a:gd name="T22" fmla="*/ 25 w 75"/>
                    <a:gd name="T23" fmla="*/ 12 h 75"/>
                    <a:gd name="T24" fmla="*/ 15 w 75"/>
                    <a:gd name="T25" fmla="*/ 8 h 75"/>
                    <a:gd name="T26" fmla="*/ 14 w 75"/>
                    <a:gd name="T27" fmla="*/ 8 h 75"/>
                    <a:gd name="T28" fmla="*/ 8 w 75"/>
                    <a:gd name="T29" fmla="*/ 14 h 75"/>
                    <a:gd name="T30" fmla="*/ 11 w 75"/>
                    <a:gd name="T31" fmla="*/ 25 h 75"/>
                    <a:gd name="T32" fmla="*/ 10 w 75"/>
                    <a:gd name="T33" fmla="*/ 28 h 75"/>
                    <a:gd name="T34" fmla="*/ 0 w 75"/>
                    <a:gd name="T35" fmla="*/ 34 h 75"/>
                    <a:gd name="T36" fmla="*/ 0 w 75"/>
                    <a:gd name="T37" fmla="*/ 42 h 75"/>
                    <a:gd name="T38" fmla="*/ 10 w 75"/>
                    <a:gd name="T39" fmla="*/ 47 h 75"/>
                    <a:gd name="T40" fmla="*/ 11 w 75"/>
                    <a:gd name="T41" fmla="*/ 50 h 75"/>
                    <a:gd name="T42" fmla="*/ 8 w 75"/>
                    <a:gd name="T43" fmla="*/ 61 h 75"/>
                    <a:gd name="T44" fmla="*/ 14 w 75"/>
                    <a:gd name="T45" fmla="*/ 67 h 75"/>
                    <a:gd name="T46" fmla="*/ 14 w 75"/>
                    <a:gd name="T47" fmla="*/ 67 h 75"/>
                    <a:gd name="T48" fmla="*/ 15 w 75"/>
                    <a:gd name="T49" fmla="*/ 67 h 75"/>
                    <a:gd name="T50" fmla="*/ 25 w 75"/>
                    <a:gd name="T51" fmla="*/ 63 h 75"/>
                    <a:gd name="T52" fmla="*/ 28 w 75"/>
                    <a:gd name="T53" fmla="*/ 65 h 75"/>
                    <a:gd name="T54" fmla="*/ 34 w 75"/>
                    <a:gd name="T55" fmla="*/ 75 h 75"/>
                    <a:gd name="T56" fmla="*/ 42 w 75"/>
                    <a:gd name="T57" fmla="*/ 75 h 75"/>
                    <a:gd name="T58" fmla="*/ 47 w 75"/>
                    <a:gd name="T59" fmla="*/ 65 h 75"/>
                    <a:gd name="T60" fmla="*/ 50 w 75"/>
                    <a:gd name="T61" fmla="*/ 63 h 75"/>
                    <a:gd name="T62" fmla="*/ 60 w 75"/>
                    <a:gd name="T63" fmla="*/ 67 h 75"/>
                    <a:gd name="T64" fmla="*/ 61 w 75"/>
                    <a:gd name="T65" fmla="*/ 67 h 75"/>
                    <a:gd name="T66" fmla="*/ 67 w 75"/>
                    <a:gd name="T67" fmla="*/ 61 h 75"/>
                    <a:gd name="T68" fmla="*/ 64 w 75"/>
                    <a:gd name="T69" fmla="*/ 50 h 75"/>
                    <a:gd name="T70" fmla="*/ 65 w 75"/>
                    <a:gd name="T71" fmla="*/ 47 h 75"/>
                    <a:gd name="T72" fmla="*/ 75 w 75"/>
                    <a:gd name="T73" fmla="*/ 41 h 75"/>
                    <a:gd name="T74" fmla="*/ 75 w 75"/>
                    <a:gd name="T75" fmla="*/ 34 h 75"/>
                    <a:gd name="T76" fmla="*/ 65 w 75"/>
                    <a:gd name="T77" fmla="*/ 28 h 75"/>
                    <a:gd name="T78" fmla="*/ 38 w 75"/>
                    <a:gd name="T79" fmla="*/ 51 h 75"/>
                    <a:gd name="T80" fmla="*/ 24 w 75"/>
                    <a:gd name="T81" fmla="*/ 38 h 75"/>
                    <a:gd name="T82" fmla="*/ 38 w 75"/>
                    <a:gd name="T83" fmla="*/ 25 h 75"/>
                    <a:gd name="T84" fmla="*/ 51 w 75"/>
                    <a:gd name="T85" fmla="*/ 38 h 75"/>
                    <a:gd name="T86" fmla="*/ 38 w 75"/>
                    <a:gd name="T87" fmla="*/ 51 h 75"/>
                    <a:gd name="T88" fmla="*/ 38 w 75"/>
                    <a:gd name="T89" fmla="*/ 51 h 75"/>
                    <a:gd name="T90" fmla="*/ 38 w 75"/>
                    <a:gd name="T91" fmla="*/ 51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5" h="75">
                      <a:moveTo>
                        <a:pt x="65" y="28"/>
                      </a:moveTo>
                      <a:cubicBezTo>
                        <a:pt x="64" y="25"/>
                        <a:pt x="64" y="25"/>
                        <a:pt x="64" y="25"/>
                      </a:cubicBezTo>
                      <a:cubicBezTo>
                        <a:pt x="68" y="15"/>
                        <a:pt x="68" y="15"/>
                        <a:pt x="67" y="14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0" y="8"/>
                        <a:pt x="60" y="8"/>
                        <a:pt x="60" y="8"/>
                      </a:cubicBezTo>
                      <a:cubicBezTo>
                        <a:pt x="60" y="8"/>
                        <a:pt x="59" y="8"/>
                        <a:pt x="50" y="12"/>
                      </a:cubicBezTo>
                      <a:cubicBezTo>
                        <a:pt x="47" y="11"/>
                        <a:pt x="47" y="11"/>
                        <a:pt x="47" y="11"/>
                      </a:cubicBezTo>
                      <a:cubicBezTo>
                        <a:pt x="43" y="0"/>
                        <a:pt x="43" y="0"/>
                        <a:pt x="41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2" y="0"/>
                        <a:pt x="32" y="0"/>
                        <a:pt x="28" y="11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19" y="9"/>
                        <a:pt x="16" y="8"/>
                        <a:pt x="15" y="8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7" y="15"/>
                        <a:pt x="7" y="15"/>
                        <a:pt x="11" y="25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0" y="32"/>
                        <a:pt x="0" y="33"/>
                        <a:pt x="0" y="34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3"/>
                        <a:pt x="0" y="43"/>
                        <a:pt x="10" y="47"/>
                      </a:cubicBezTo>
                      <a:cubicBezTo>
                        <a:pt x="11" y="50"/>
                        <a:pt x="11" y="50"/>
                        <a:pt x="11" y="50"/>
                      </a:cubicBezTo>
                      <a:cubicBezTo>
                        <a:pt x="7" y="60"/>
                        <a:pt x="7" y="60"/>
                        <a:pt x="8" y="61"/>
                      </a:cubicBezTo>
                      <a:cubicBezTo>
                        <a:pt x="14" y="67"/>
                        <a:pt x="14" y="67"/>
                        <a:pt x="14" y="67"/>
                      </a:cubicBezTo>
                      <a:cubicBezTo>
                        <a:pt x="14" y="67"/>
                        <a:pt x="14" y="67"/>
                        <a:pt x="14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7"/>
                        <a:pt x="16" y="67"/>
                        <a:pt x="25" y="63"/>
                      </a:cubicBezTo>
                      <a:cubicBezTo>
                        <a:pt x="28" y="65"/>
                        <a:pt x="28" y="65"/>
                        <a:pt x="28" y="65"/>
                      </a:cubicBezTo>
                      <a:cubicBezTo>
                        <a:pt x="32" y="75"/>
                        <a:pt x="33" y="75"/>
                        <a:pt x="34" y="75"/>
                      </a:cubicBezTo>
                      <a:cubicBezTo>
                        <a:pt x="42" y="75"/>
                        <a:pt x="42" y="75"/>
                        <a:pt x="42" y="75"/>
                      </a:cubicBezTo>
                      <a:cubicBezTo>
                        <a:pt x="43" y="75"/>
                        <a:pt x="43" y="75"/>
                        <a:pt x="47" y="65"/>
                      </a:cubicBezTo>
                      <a:cubicBezTo>
                        <a:pt x="50" y="63"/>
                        <a:pt x="50" y="63"/>
                        <a:pt x="50" y="63"/>
                      </a:cubicBezTo>
                      <a:cubicBezTo>
                        <a:pt x="56" y="66"/>
                        <a:pt x="59" y="67"/>
                        <a:pt x="60" y="67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67" y="61"/>
                        <a:pt x="67" y="61"/>
                        <a:pt x="67" y="61"/>
                      </a:cubicBezTo>
                      <a:cubicBezTo>
                        <a:pt x="68" y="60"/>
                        <a:pt x="68" y="60"/>
                        <a:pt x="64" y="50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75" y="43"/>
                        <a:pt x="75" y="42"/>
                        <a:pt x="75" y="41"/>
                      </a:cubicBezTo>
                      <a:cubicBezTo>
                        <a:pt x="75" y="34"/>
                        <a:pt x="75" y="34"/>
                        <a:pt x="75" y="34"/>
                      </a:cubicBezTo>
                      <a:cubicBezTo>
                        <a:pt x="75" y="32"/>
                        <a:pt x="75" y="32"/>
                        <a:pt x="65" y="28"/>
                      </a:cubicBezTo>
                      <a:close/>
                      <a:moveTo>
                        <a:pt x="38" y="51"/>
                      </a:moveTo>
                      <a:cubicBezTo>
                        <a:pt x="30" y="51"/>
                        <a:pt x="24" y="45"/>
                        <a:pt x="24" y="38"/>
                      </a:cubicBezTo>
                      <a:cubicBezTo>
                        <a:pt x="24" y="30"/>
                        <a:pt x="30" y="25"/>
                        <a:pt x="38" y="25"/>
                      </a:cubicBezTo>
                      <a:cubicBezTo>
                        <a:pt x="45" y="25"/>
                        <a:pt x="51" y="30"/>
                        <a:pt x="51" y="38"/>
                      </a:cubicBezTo>
                      <a:cubicBezTo>
                        <a:pt x="51" y="45"/>
                        <a:pt x="45" y="51"/>
                        <a:pt x="38" y="51"/>
                      </a:cubicBezTo>
                      <a:close/>
                      <a:moveTo>
                        <a:pt x="38" y="51"/>
                      </a:moveTo>
                      <a:cubicBezTo>
                        <a:pt x="38" y="51"/>
                        <a:pt x="38" y="51"/>
                        <a:pt x="38" y="51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49">
                  <a:extLst>
                    <a:ext uri="{FF2B5EF4-FFF2-40B4-BE49-F238E27FC236}">
                      <a16:creationId xmlns:a16="http://schemas.microsoft.com/office/drawing/2014/main" id="{6C725C30-8CF9-416B-B201-731BE268FF7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51172" y="3945957"/>
                  <a:ext cx="205304" cy="199480"/>
                </a:xfrm>
                <a:custGeom>
                  <a:avLst/>
                  <a:gdLst>
                    <a:gd name="T0" fmla="*/ 65 w 76"/>
                    <a:gd name="T1" fmla="*/ 28 h 74"/>
                    <a:gd name="T2" fmla="*/ 64 w 76"/>
                    <a:gd name="T3" fmla="*/ 25 h 74"/>
                    <a:gd name="T4" fmla="*/ 67 w 76"/>
                    <a:gd name="T5" fmla="*/ 14 h 74"/>
                    <a:gd name="T6" fmla="*/ 62 w 76"/>
                    <a:gd name="T7" fmla="*/ 8 h 74"/>
                    <a:gd name="T8" fmla="*/ 61 w 76"/>
                    <a:gd name="T9" fmla="*/ 8 h 74"/>
                    <a:gd name="T10" fmla="*/ 60 w 76"/>
                    <a:gd name="T11" fmla="*/ 8 h 74"/>
                    <a:gd name="T12" fmla="*/ 50 w 76"/>
                    <a:gd name="T13" fmla="*/ 12 h 74"/>
                    <a:gd name="T14" fmla="*/ 47 w 76"/>
                    <a:gd name="T15" fmla="*/ 10 h 74"/>
                    <a:gd name="T16" fmla="*/ 42 w 76"/>
                    <a:gd name="T17" fmla="*/ 0 h 74"/>
                    <a:gd name="T18" fmla="*/ 34 w 76"/>
                    <a:gd name="T19" fmla="*/ 0 h 74"/>
                    <a:gd name="T20" fmla="*/ 28 w 76"/>
                    <a:gd name="T21" fmla="*/ 10 h 74"/>
                    <a:gd name="T22" fmla="*/ 25 w 76"/>
                    <a:gd name="T23" fmla="*/ 12 h 74"/>
                    <a:gd name="T24" fmla="*/ 15 w 76"/>
                    <a:gd name="T25" fmla="*/ 8 h 74"/>
                    <a:gd name="T26" fmla="*/ 14 w 76"/>
                    <a:gd name="T27" fmla="*/ 8 h 74"/>
                    <a:gd name="T28" fmla="*/ 8 w 76"/>
                    <a:gd name="T29" fmla="*/ 14 h 74"/>
                    <a:gd name="T30" fmla="*/ 12 w 76"/>
                    <a:gd name="T31" fmla="*/ 25 h 74"/>
                    <a:gd name="T32" fmla="*/ 10 w 76"/>
                    <a:gd name="T33" fmla="*/ 28 h 74"/>
                    <a:gd name="T34" fmla="*/ 0 w 76"/>
                    <a:gd name="T35" fmla="*/ 33 h 74"/>
                    <a:gd name="T36" fmla="*/ 0 w 76"/>
                    <a:gd name="T37" fmla="*/ 41 h 74"/>
                    <a:gd name="T38" fmla="*/ 10 w 76"/>
                    <a:gd name="T39" fmla="*/ 47 h 74"/>
                    <a:gd name="T40" fmla="*/ 12 w 76"/>
                    <a:gd name="T41" fmla="*/ 50 h 74"/>
                    <a:gd name="T42" fmla="*/ 8 w 76"/>
                    <a:gd name="T43" fmla="*/ 61 h 74"/>
                    <a:gd name="T44" fmla="*/ 14 w 76"/>
                    <a:gd name="T45" fmla="*/ 66 h 74"/>
                    <a:gd name="T46" fmla="*/ 14 w 76"/>
                    <a:gd name="T47" fmla="*/ 67 h 74"/>
                    <a:gd name="T48" fmla="*/ 15 w 76"/>
                    <a:gd name="T49" fmla="*/ 67 h 74"/>
                    <a:gd name="T50" fmla="*/ 25 w 76"/>
                    <a:gd name="T51" fmla="*/ 63 h 74"/>
                    <a:gd name="T52" fmla="*/ 28 w 76"/>
                    <a:gd name="T53" fmla="*/ 64 h 74"/>
                    <a:gd name="T54" fmla="*/ 34 w 76"/>
                    <a:gd name="T55" fmla="*/ 74 h 74"/>
                    <a:gd name="T56" fmla="*/ 42 w 76"/>
                    <a:gd name="T57" fmla="*/ 74 h 74"/>
                    <a:gd name="T58" fmla="*/ 47 w 76"/>
                    <a:gd name="T59" fmla="*/ 64 h 74"/>
                    <a:gd name="T60" fmla="*/ 50 w 76"/>
                    <a:gd name="T61" fmla="*/ 63 h 74"/>
                    <a:gd name="T62" fmla="*/ 61 w 76"/>
                    <a:gd name="T63" fmla="*/ 67 h 74"/>
                    <a:gd name="T64" fmla="*/ 61 w 76"/>
                    <a:gd name="T65" fmla="*/ 67 h 74"/>
                    <a:gd name="T66" fmla="*/ 67 w 76"/>
                    <a:gd name="T67" fmla="*/ 61 h 74"/>
                    <a:gd name="T68" fmla="*/ 64 w 76"/>
                    <a:gd name="T69" fmla="*/ 50 h 74"/>
                    <a:gd name="T70" fmla="*/ 65 w 76"/>
                    <a:gd name="T71" fmla="*/ 47 h 74"/>
                    <a:gd name="T72" fmla="*/ 76 w 76"/>
                    <a:gd name="T73" fmla="*/ 41 h 74"/>
                    <a:gd name="T74" fmla="*/ 76 w 76"/>
                    <a:gd name="T75" fmla="*/ 33 h 74"/>
                    <a:gd name="T76" fmla="*/ 65 w 76"/>
                    <a:gd name="T77" fmla="*/ 28 h 74"/>
                    <a:gd name="T78" fmla="*/ 38 w 76"/>
                    <a:gd name="T79" fmla="*/ 50 h 74"/>
                    <a:gd name="T80" fmla="*/ 24 w 76"/>
                    <a:gd name="T81" fmla="*/ 37 h 74"/>
                    <a:gd name="T82" fmla="*/ 38 w 76"/>
                    <a:gd name="T83" fmla="*/ 24 h 74"/>
                    <a:gd name="T84" fmla="*/ 51 w 76"/>
                    <a:gd name="T85" fmla="*/ 37 h 74"/>
                    <a:gd name="T86" fmla="*/ 38 w 76"/>
                    <a:gd name="T87" fmla="*/ 50 h 74"/>
                    <a:gd name="T88" fmla="*/ 38 w 76"/>
                    <a:gd name="T89" fmla="*/ 50 h 74"/>
                    <a:gd name="T90" fmla="*/ 38 w 76"/>
                    <a:gd name="T91" fmla="*/ 5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6" h="74">
                      <a:moveTo>
                        <a:pt x="65" y="28"/>
                      </a:moveTo>
                      <a:cubicBezTo>
                        <a:pt x="64" y="25"/>
                        <a:pt x="64" y="25"/>
                        <a:pt x="64" y="25"/>
                      </a:cubicBezTo>
                      <a:cubicBezTo>
                        <a:pt x="68" y="15"/>
                        <a:pt x="68" y="14"/>
                        <a:pt x="67" y="14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0" y="8"/>
                        <a:pt x="60" y="8"/>
                        <a:pt x="60" y="8"/>
                      </a:cubicBezTo>
                      <a:cubicBezTo>
                        <a:pt x="60" y="8"/>
                        <a:pt x="59" y="8"/>
                        <a:pt x="50" y="12"/>
                      </a:cubicBezTo>
                      <a:cubicBezTo>
                        <a:pt x="47" y="10"/>
                        <a:pt x="47" y="10"/>
                        <a:pt x="47" y="10"/>
                      </a:cubicBezTo>
                      <a:cubicBezTo>
                        <a:pt x="43" y="0"/>
                        <a:pt x="43" y="0"/>
                        <a:pt x="42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2" y="0"/>
                        <a:pt x="32" y="0"/>
                        <a:pt x="28" y="10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19" y="9"/>
                        <a:pt x="16" y="8"/>
                        <a:pt x="15" y="8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7" y="15"/>
                        <a:pt x="7" y="15"/>
                        <a:pt x="12" y="25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0" y="32"/>
                        <a:pt x="0" y="32"/>
                        <a:pt x="0" y="33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3"/>
                        <a:pt x="0" y="43"/>
                        <a:pt x="10" y="47"/>
                      </a:cubicBezTo>
                      <a:cubicBezTo>
                        <a:pt x="12" y="50"/>
                        <a:pt x="12" y="50"/>
                        <a:pt x="12" y="50"/>
                      </a:cubicBezTo>
                      <a:cubicBezTo>
                        <a:pt x="7" y="60"/>
                        <a:pt x="7" y="60"/>
                        <a:pt x="8" y="61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14" y="67"/>
                        <a:pt x="14" y="67"/>
                        <a:pt x="14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7"/>
                        <a:pt x="16" y="67"/>
                        <a:pt x="25" y="63"/>
                      </a:cubicBezTo>
                      <a:cubicBezTo>
                        <a:pt x="28" y="64"/>
                        <a:pt x="28" y="64"/>
                        <a:pt x="28" y="64"/>
                      </a:cubicBezTo>
                      <a:cubicBezTo>
                        <a:pt x="32" y="74"/>
                        <a:pt x="33" y="74"/>
                        <a:pt x="34" y="74"/>
                      </a:cubicBezTo>
                      <a:cubicBezTo>
                        <a:pt x="42" y="74"/>
                        <a:pt x="42" y="74"/>
                        <a:pt x="42" y="74"/>
                      </a:cubicBezTo>
                      <a:cubicBezTo>
                        <a:pt x="43" y="74"/>
                        <a:pt x="44" y="74"/>
                        <a:pt x="47" y="64"/>
                      </a:cubicBezTo>
                      <a:cubicBezTo>
                        <a:pt x="50" y="63"/>
                        <a:pt x="50" y="63"/>
                        <a:pt x="50" y="63"/>
                      </a:cubicBezTo>
                      <a:cubicBezTo>
                        <a:pt x="56" y="65"/>
                        <a:pt x="60" y="67"/>
                        <a:pt x="61" y="67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67" y="61"/>
                        <a:pt x="67" y="61"/>
                        <a:pt x="67" y="61"/>
                      </a:cubicBezTo>
                      <a:cubicBezTo>
                        <a:pt x="68" y="60"/>
                        <a:pt x="69" y="59"/>
                        <a:pt x="64" y="50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76" y="43"/>
                        <a:pt x="76" y="42"/>
                        <a:pt x="76" y="41"/>
                      </a:cubicBezTo>
                      <a:cubicBezTo>
                        <a:pt x="76" y="33"/>
                        <a:pt x="76" y="33"/>
                        <a:pt x="76" y="33"/>
                      </a:cubicBezTo>
                      <a:cubicBezTo>
                        <a:pt x="76" y="32"/>
                        <a:pt x="76" y="32"/>
                        <a:pt x="65" y="28"/>
                      </a:cubicBezTo>
                      <a:close/>
                      <a:moveTo>
                        <a:pt x="38" y="50"/>
                      </a:moveTo>
                      <a:cubicBezTo>
                        <a:pt x="30" y="50"/>
                        <a:pt x="24" y="44"/>
                        <a:pt x="24" y="37"/>
                      </a:cubicBezTo>
                      <a:cubicBezTo>
                        <a:pt x="24" y="30"/>
                        <a:pt x="30" y="24"/>
                        <a:pt x="38" y="24"/>
                      </a:cubicBezTo>
                      <a:cubicBezTo>
                        <a:pt x="45" y="24"/>
                        <a:pt x="51" y="30"/>
                        <a:pt x="51" y="37"/>
                      </a:cubicBezTo>
                      <a:cubicBezTo>
                        <a:pt x="51" y="44"/>
                        <a:pt x="45" y="50"/>
                        <a:pt x="38" y="50"/>
                      </a:cubicBezTo>
                      <a:close/>
                      <a:moveTo>
                        <a:pt x="38" y="50"/>
                      </a:moveTo>
                      <a:cubicBezTo>
                        <a:pt x="38" y="50"/>
                        <a:pt x="38" y="50"/>
                        <a:pt x="38" y="50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50">
                  <a:extLst>
                    <a:ext uri="{FF2B5EF4-FFF2-40B4-BE49-F238E27FC236}">
                      <a16:creationId xmlns:a16="http://schemas.microsoft.com/office/drawing/2014/main" id="{CEC65FF2-F8DB-40F6-94D4-730ADC4FB70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97819" y="2786938"/>
                  <a:ext cx="205304" cy="199480"/>
                </a:xfrm>
                <a:custGeom>
                  <a:avLst/>
                  <a:gdLst>
                    <a:gd name="T0" fmla="*/ 65 w 76"/>
                    <a:gd name="T1" fmla="*/ 28 h 74"/>
                    <a:gd name="T2" fmla="*/ 64 w 76"/>
                    <a:gd name="T3" fmla="*/ 25 h 74"/>
                    <a:gd name="T4" fmla="*/ 67 w 76"/>
                    <a:gd name="T5" fmla="*/ 14 h 74"/>
                    <a:gd name="T6" fmla="*/ 62 w 76"/>
                    <a:gd name="T7" fmla="*/ 8 h 74"/>
                    <a:gd name="T8" fmla="*/ 61 w 76"/>
                    <a:gd name="T9" fmla="*/ 8 h 74"/>
                    <a:gd name="T10" fmla="*/ 60 w 76"/>
                    <a:gd name="T11" fmla="*/ 8 h 74"/>
                    <a:gd name="T12" fmla="*/ 51 w 76"/>
                    <a:gd name="T13" fmla="*/ 12 h 74"/>
                    <a:gd name="T14" fmla="*/ 47 w 76"/>
                    <a:gd name="T15" fmla="*/ 10 h 74"/>
                    <a:gd name="T16" fmla="*/ 42 w 76"/>
                    <a:gd name="T17" fmla="*/ 0 h 74"/>
                    <a:gd name="T18" fmla="*/ 34 w 76"/>
                    <a:gd name="T19" fmla="*/ 0 h 74"/>
                    <a:gd name="T20" fmla="*/ 28 w 76"/>
                    <a:gd name="T21" fmla="*/ 10 h 74"/>
                    <a:gd name="T22" fmla="*/ 25 w 76"/>
                    <a:gd name="T23" fmla="*/ 12 h 74"/>
                    <a:gd name="T24" fmla="*/ 15 w 76"/>
                    <a:gd name="T25" fmla="*/ 8 h 74"/>
                    <a:gd name="T26" fmla="*/ 14 w 76"/>
                    <a:gd name="T27" fmla="*/ 8 h 74"/>
                    <a:gd name="T28" fmla="*/ 8 w 76"/>
                    <a:gd name="T29" fmla="*/ 14 h 74"/>
                    <a:gd name="T30" fmla="*/ 12 w 76"/>
                    <a:gd name="T31" fmla="*/ 25 h 74"/>
                    <a:gd name="T32" fmla="*/ 10 w 76"/>
                    <a:gd name="T33" fmla="*/ 28 h 74"/>
                    <a:gd name="T34" fmla="*/ 0 w 76"/>
                    <a:gd name="T35" fmla="*/ 34 h 74"/>
                    <a:gd name="T36" fmla="*/ 0 w 76"/>
                    <a:gd name="T37" fmla="*/ 41 h 74"/>
                    <a:gd name="T38" fmla="*/ 10 w 76"/>
                    <a:gd name="T39" fmla="*/ 47 h 74"/>
                    <a:gd name="T40" fmla="*/ 12 w 76"/>
                    <a:gd name="T41" fmla="*/ 50 h 74"/>
                    <a:gd name="T42" fmla="*/ 8 w 76"/>
                    <a:gd name="T43" fmla="*/ 61 h 74"/>
                    <a:gd name="T44" fmla="*/ 14 w 76"/>
                    <a:gd name="T45" fmla="*/ 66 h 74"/>
                    <a:gd name="T46" fmla="*/ 15 w 76"/>
                    <a:gd name="T47" fmla="*/ 67 h 74"/>
                    <a:gd name="T48" fmla="*/ 15 w 76"/>
                    <a:gd name="T49" fmla="*/ 67 h 74"/>
                    <a:gd name="T50" fmla="*/ 25 w 76"/>
                    <a:gd name="T51" fmla="*/ 63 h 74"/>
                    <a:gd name="T52" fmla="*/ 28 w 76"/>
                    <a:gd name="T53" fmla="*/ 64 h 74"/>
                    <a:gd name="T54" fmla="*/ 34 w 76"/>
                    <a:gd name="T55" fmla="*/ 74 h 74"/>
                    <a:gd name="T56" fmla="*/ 42 w 76"/>
                    <a:gd name="T57" fmla="*/ 74 h 74"/>
                    <a:gd name="T58" fmla="*/ 47 w 76"/>
                    <a:gd name="T59" fmla="*/ 64 h 74"/>
                    <a:gd name="T60" fmla="*/ 51 w 76"/>
                    <a:gd name="T61" fmla="*/ 63 h 74"/>
                    <a:gd name="T62" fmla="*/ 61 w 76"/>
                    <a:gd name="T63" fmla="*/ 67 h 74"/>
                    <a:gd name="T64" fmla="*/ 61 w 76"/>
                    <a:gd name="T65" fmla="*/ 67 h 74"/>
                    <a:gd name="T66" fmla="*/ 68 w 76"/>
                    <a:gd name="T67" fmla="*/ 61 h 74"/>
                    <a:gd name="T68" fmla="*/ 64 w 76"/>
                    <a:gd name="T69" fmla="*/ 50 h 74"/>
                    <a:gd name="T70" fmla="*/ 65 w 76"/>
                    <a:gd name="T71" fmla="*/ 47 h 74"/>
                    <a:gd name="T72" fmla="*/ 76 w 76"/>
                    <a:gd name="T73" fmla="*/ 41 h 74"/>
                    <a:gd name="T74" fmla="*/ 76 w 76"/>
                    <a:gd name="T75" fmla="*/ 33 h 74"/>
                    <a:gd name="T76" fmla="*/ 65 w 76"/>
                    <a:gd name="T77" fmla="*/ 28 h 74"/>
                    <a:gd name="T78" fmla="*/ 38 w 76"/>
                    <a:gd name="T79" fmla="*/ 50 h 74"/>
                    <a:gd name="T80" fmla="*/ 25 w 76"/>
                    <a:gd name="T81" fmla="*/ 37 h 74"/>
                    <a:gd name="T82" fmla="*/ 38 w 76"/>
                    <a:gd name="T83" fmla="*/ 24 h 74"/>
                    <a:gd name="T84" fmla="*/ 51 w 76"/>
                    <a:gd name="T85" fmla="*/ 37 h 74"/>
                    <a:gd name="T86" fmla="*/ 38 w 76"/>
                    <a:gd name="T87" fmla="*/ 50 h 74"/>
                    <a:gd name="T88" fmla="*/ 38 w 76"/>
                    <a:gd name="T89" fmla="*/ 50 h 74"/>
                    <a:gd name="T90" fmla="*/ 38 w 76"/>
                    <a:gd name="T91" fmla="*/ 5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6" h="74">
                      <a:moveTo>
                        <a:pt x="65" y="28"/>
                      </a:moveTo>
                      <a:cubicBezTo>
                        <a:pt x="64" y="25"/>
                        <a:pt x="64" y="25"/>
                        <a:pt x="64" y="25"/>
                      </a:cubicBezTo>
                      <a:cubicBezTo>
                        <a:pt x="68" y="15"/>
                        <a:pt x="68" y="15"/>
                        <a:pt x="67" y="14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0" y="8"/>
                        <a:pt x="60" y="8"/>
                        <a:pt x="60" y="8"/>
                      </a:cubicBezTo>
                      <a:cubicBezTo>
                        <a:pt x="60" y="8"/>
                        <a:pt x="59" y="8"/>
                        <a:pt x="51" y="12"/>
                      </a:cubicBezTo>
                      <a:cubicBezTo>
                        <a:pt x="47" y="10"/>
                        <a:pt x="47" y="10"/>
                        <a:pt x="47" y="10"/>
                      </a:cubicBezTo>
                      <a:cubicBezTo>
                        <a:pt x="43" y="0"/>
                        <a:pt x="43" y="0"/>
                        <a:pt x="42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3" y="0"/>
                        <a:pt x="32" y="0"/>
                        <a:pt x="28" y="10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19" y="9"/>
                        <a:pt x="16" y="8"/>
                        <a:pt x="15" y="8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7" y="15"/>
                        <a:pt x="7" y="15"/>
                        <a:pt x="12" y="25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0" y="32"/>
                        <a:pt x="0" y="32"/>
                        <a:pt x="0" y="34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3"/>
                        <a:pt x="0" y="43"/>
                        <a:pt x="10" y="47"/>
                      </a:cubicBezTo>
                      <a:cubicBezTo>
                        <a:pt x="12" y="50"/>
                        <a:pt x="12" y="50"/>
                        <a:pt x="12" y="50"/>
                      </a:cubicBezTo>
                      <a:cubicBezTo>
                        <a:pt x="7" y="60"/>
                        <a:pt x="8" y="60"/>
                        <a:pt x="8" y="61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6" y="67"/>
                        <a:pt x="17" y="67"/>
                        <a:pt x="25" y="63"/>
                      </a:cubicBezTo>
                      <a:cubicBezTo>
                        <a:pt x="28" y="64"/>
                        <a:pt x="28" y="64"/>
                        <a:pt x="28" y="64"/>
                      </a:cubicBezTo>
                      <a:cubicBezTo>
                        <a:pt x="32" y="74"/>
                        <a:pt x="33" y="74"/>
                        <a:pt x="34" y="74"/>
                      </a:cubicBezTo>
                      <a:cubicBezTo>
                        <a:pt x="42" y="74"/>
                        <a:pt x="42" y="74"/>
                        <a:pt x="42" y="74"/>
                      </a:cubicBezTo>
                      <a:cubicBezTo>
                        <a:pt x="43" y="74"/>
                        <a:pt x="44" y="74"/>
                        <a:pt x="47" y="64"/>
                      </a:cubicBezTo>
                      <a:cubicBezTo>
                        <a:pt x="51" y="63"/>
                        <a:pt x="51" y="63"/>
                        <a:pt x="51" y="63"/>
                      </a:cubicBezTo>
                      <a:cubicBezTo>
                        <a:pt x="56" y="65"/>
                        <a:pt x="60" y="67"/>
                        <a:pt x="61" y="67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68" y="61"/>
                        <a:pt x="68" y="61"/>
                        <a:pt x="68" y="61"/>
                      </a:cubicBezTo>
                      <a:cubicBezTo>
                        <a:pt x="68" y="60"/>
                        <a:pt x="69" y="60"/>
                        <a:pt x="64" y="50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76" y="43"/>
                        <a:pt x="76" y="42"/>
                        <a:pt x="76" y="41"/>
                      </a:cubicBezTo>
                      <a:cubicBezTo>
                        <a:pt x="76" y="33"/>
                        <a:pt x="76" y="33"/>
                        <a:pt x="76" y="33"/>
                      </a:cubicBezTo>
                      <a:cubicBezTo>
                        <a:pt x="76" y="32"/>
                        <a:pt x="76" y="32"/>
                        <a:pt x="65" y="28"/>
                      </a:cubicBezTo>
                      <a:close/>
                      <a:moveTo>
                        <a:pt x="38" y="50"/>
                      </a:moveTo>
                      <a:cubicBezTo>
                        <a:pt x="31" y="50"/>
                        <a:pt x="25" y="45"/>
                        <a:pt x="25" y="37"/>
                      </a:cubicBezTo>
                      <a:cubicBezTo>
                        <a:pt x="25" y="30"/>
                        <a:pt x="31" y="24"/>
                        <a:pt x="38" y="24"/>
                      </a:cubicBezTo>
                      <a:cubicBezTo>
                        <a:pt x="45" y="24"/>
                        <a:pt x="51" y="30"/>
                        <a:pt x="51" y="37"/>
                      </a:cubicBezTo>
                      <a:cubicBezTo>
                        <a:pt x="51" y="45"/>
                        <a:pt x="45" y="50"/>
                        <a:pt x="38" y="50"/>
                      </a:cubicBezTo>
                      <a:close/>
                      <a:moveTo>
                        <a:pt x="38" y="50"/>
                      </a:moveTo>
                      <a:cubicBezTo>
                        <a:pt x="38" y="50"/>
                        <a:pt x="38" y="50"/>
                        <a:pt x="38" y="50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7" name="Freeform 51">
                  <a:extLst>
                    <a:ext uri="{FF2B5EF4-FFF2-40B4-BE49-F238E27FC236}">
                      <a16:creationId xmlns:a16="http://schemas.microsoft.com/office/drawing/2014/main" id="{7B4C0EB0-1EA0-49E8-B977-0E1B22D0F7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1311" y="5068573"/>
                  <a:ext cx="1042534" cy="784813"/>
                </a:xfrm>
                <a:custGeom>
                  <a:avLst/>
                  <a:gdLst>
                    <a:gd name="T0" fmla="*/ 364 w 386"/>
                    <a:gd name="T1" fmla="*/ 106 h 291"/>
                    <a:gd name="T2" fmla="*/ 386 w 386"/>
                    <a:gd name="T3" fmla="*/ 84 h 291"/>
                    <a:gd name="T4" fmla="*/ 364 w 386"/>
                    <a:gd name="T5" fmla="*/ 62 h 291"/>
                    <a:gd name="T6" fmla="*/ 363 w 386"/>
                    <a:gd name="T7" fmla="*/ 62 h 291"/>
                    <a:gd name="T8" fmla="*/ 363 w 386"/>
                    <a:gd name="T9" fmla="*/ 46 h 291"/>
                    <a:gd name="T10" fmla="*/ 364 w 386"/>
                    <a:gd name="T11" fmla="*/ 46 h 291"/>
                    <a:gd name="T12" fmla="*/ 386 w 386"/>
                    <a:gd name="T13" fmla="*/ 24 h 291"/>
                    <a:gd name="T14" fmla="*/ 364 w 386"/>
                    <a:gd name="T15" fmla="*/ 2 h 291"/>
                    <a:gd name="T16" fmla="*/ 344 w 386"/>
                    <a:gd name="T17" fmla="*/ 2 h 291"/>
                    <a:gd name="T18" fmla="*/ 335 w 386"/>
                    <a:gd name="T19" fmla="*/ 0 h 291"/>
                    <a:gd name="T20" fmla="*/ 50 w 386"/>
                    <a:gd name="T21" fmla="*/ 0 h 291"/>
                    <a:gd name="T22" fmla="*/ 42 w 386"/>
                    <a:gd name="T23" fmla="*/ 2 h 291"/>
                    <a:gd name="T24" fmla="*/ 22 w 386"/>
                    <a:gd name="T25" fmla="*/ 2 h 291"/>
                    <a:gd name="T26" fmla="*/ 0 w 386"/>
                    <a:gd name="T27" fmla="*/ 24 h 291"/>
                    <a:gd name="T28" fmla="*/ 22 w 386"/>
                    <a:gd name="T29" fmla="*/ 46 h 291"/>
                    <a:gd name="T30" fmla="*/ 23 w 386"/>
                    <a:gd name="T31" fmla="*/ 46 h 291"/>
                    <a:gd name="T32" fmla="*/ 23 w 386"/>
                    <a:gd name="T33" fmla="*/ 62 h 291"/>
                    <a:gd name="T34" fmla="*/ 22 w 386"/>
                    <a:gd name="T35" fmla="*/ 62 h 291"/>
                    <a:gd name="T36" fmla="*/ 0 w 386"/>
                    <a:gd name="T37" fmla="*/ 84 h 291"/>
                    <a:gd name="T38" fmla="*/ 22 w 386"/>
                    <a:gd name="T39" fmla="*/ 106 h 291"/>
                    <a:gd name="T40" fmla="*/ 23 w 386"/>
                    <a:gd name="T41" fmla="*/ 106 h 291"/>
                    <a:gd name="T42" fmla="*/ 23 w 386"/>
                    <a:gd name="T43" fmla="*/ 122 h 291"/>
                    <a:gd name="T44" fmla="*/ 22 w 386"/>
                    <a:gd name="T45" fmla="*/ 122 h 291"/>
                    <a:gd name="T46" fmla="*/ 0 w 386"/>
                    <a:gd name="T47" fmla="*/ 144 h 291"/>
                    <a:gd name="T48" fmla="*/ 22 w 386"/>
                    <a:gd name="T49" fmla="*/ 166 h 291"/>
                    <a:gd name="T50" fmla="*/ 23 w 386"/>
                    <a:gd name="T51" fmla="*/ 166 h 291"/>
                    <a:gd name="T52" fmla="*/ 23 w 386"/>
                    <a:gd name="T53" fmla="*/ 184 h 291"/>
                    <a:gd name="T54" fmla="*/ 50 w 386"/>
                    <a:gd name="T55" fmla="*/ 211 h 291"/>
                    <a:gd name="T56" fmla="*/ 171 w 386"/>
                    <a:gd name="T57" fmla="*/ 291 h 291"/>
                    <a:gd name="T58" fmla="*/ 191 w 386"/>
                    <a:gd name="T59" fmla="*/ 291 h 291"/>
                    <a:gd name="T60" fmla="*/ 193 w 386"/>
                    <a:gd name="T61" fmla="*/ 291 h 291"/>
                    <a:gd name="T62" fmla="*/ 194 w 386"/>
                    <a:gd name="T63" fmla="*/ 291 h 291"/>
                    <a:gd name="T64" fmla="*/ 215 w 386"/>
                    <a:gd name="T65" fmla="*/ 291 h 291"/>
                    <a:gd name="T66" fmla="*/ 335 w 386"/>
                    <a:gd name="T67" fmla="*/ 211 h 291"/>
                    <a:gd name="T68" fmla="*/ 363 w 386"/>
                    <a:gd name="T69" fmla="*/ 184 h 291"/>
                    <a:gd name="T70" fmla="*/ 363 w 386"/>
                    <a:gd name="T71" fmla="*/ 166 h 291"/>
                    <a:gd name="T72" fmla="*/ 364 w 386"/>
                    <a:gd name="T73" fmla="*/ 166 h 291"/>
                    <a:gd name="T74" fmla="*/ 386 w 386"/>
                    <a:gd name="T75" fmla="*/ 144 h 291"/>
                    <a:gd name="T76" fmla="*/ 364 w 386"/>
                    <a:gd name="T77" fmla="*/ 122 h 291"/>
                    <a:gd name="T78" fmla="*/ 363 w 386"/>
                    <a:gd name="T79" fmla="*/ 122 h 291"/>
                    <a:gd name="T80" fmla="*/ 363 w 386"/>
                    <a:gd name="T81" fmla="*/ 106 h 291"/>
                    <a:gd name="T82" fmla="*/ 364 w 386"/>
                    <a:gd name="T83" fmla="*/ 106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386" h="291">
                      <a:moveTo>
                        <a:pt x="364" y="106"/>
                      </a:moveTo>
                      <a:cubicBezTo>
                        <a:pt x="376" y="106"/>
                        <a:pt x="386" y="96"/>
                        <a:pt x="386" y="84"/>
                      </a:cubicBezTo>
                      <a:cubicBezTo>
                        <a:pt x="386" y="72"/>
                        <a:pt x="376" y="62"/>
                        <a:pt x="364" y="62"/>
                      </a:cubicBezTo>
                      <a:cubicBezTo>
                        <a:pt x="363" y="62"/>
                        <a:pt x="363" y="62"/>
                        <a:pt x="363" y="62"/>
                      </a:cubicBezTo>
                      <a:cubicBezTo>
                        <a:pt x="363" y="46"/>
                        <a:pt x="363" y="46"/>
                        <a:pt x="363" y="46"/>
                      </a:cubicBezTo>
                      <a:cubicBezTo>
                        <a:pt x="364" y="46"/>
                        <a:pt x="364" y="46"/>
                        <a:pt x="364" y="46"/>
                      </a:cubicBezTo>
                      <a:cubicBezTo>
                        <a:pt x="376" y="46"/>
                        <a:pt x="386" y="36"/>
                        <a:pt x="386" y="24"/>
                      </a:cubicBezTo>
                      <a:cubicBezTo>
                        <a:pt x="386" y="12"/>
                        <a:pt x="376" y="2"/>
                        <a:pt x="364" y="2"/>
                      </a:cubicBezTo>
                      <a:cubicBezTo>
                        <a:pt x="344" y="2"/>
                        <a:pt x="344" y="2"/>
                        <a:pt x="344" y="2"/>
                      </a:cubicBezTo>
                      <a:cubicBezTo>
                        <a:pt x="341" y="1"/>
                        <a:pt x="338" y="0"/>
                        <a:pt x="335" y="0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7" y="0"/>
                        <a:pt x="44" y="1"/>
                        <a:pt x="42" y="2"/>
                      </a:cubicBezTo>
                      <a:cubicBezTo>
                        <a:pt x="22" y="2"/>
                        <a:pt x="22" y="2"/>
                        <a:pt x="22" y="2"/>
                      </a:cubicBezTo>
                      <a:cubicBezTo>
                        <a:pt x="10" y="2"/>
                        <a:pt x="0" y="12"/>
                        <a:pt x="0" y="24"/>
                      </a:cubicBezTo>
                      <a:cubicBezTo>
                        <a:pt x="0" y="36"/>
                        <a:pt x="10" y="46"/>
                        <a:pt x="22" y="46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23" y="62"/>
                        <a:pt x="23" y="62"/>
                        <a:pt x="23" y="62"/>
                      </a:cubicBezTo>
                      <a:cubicBezTo>
                        <a:pt x="22" y="62"/>
                        <a:pt x="22" y="62"/>
                        <a:pt x="22" y="62"/>
                      </a:cubicBezTo>
                      <a:cubicBezTo>
                        <a:pt x="10" y="62"/>
                        <a:pt x="0" y="72"/>
                        <a:pt x="0" y="84"/>
                      </a:cubicBezTo>
                      <a:cubicBezTo>
                        <a:pt x="0" y="96"/>
                        <a:pt x="10" y="106"/>
                        <a:pt x="22" y="106"/>
                      </a:cubicBezTo>
                      <a:cubicBezTo>
                        <a:pt x="23" y="106"/>
                        <a:pt x="23" y="106"/>
                        <a:pt x="23" y="106"/>
                      </a:cubicBezTo>
                      <a:cubicBezTo>
                        <a:pt x="23" y="122"/>
                        <a:pt x="23" y="122"/>
                        <a:pt x="23" y="122"/>
                      </a:cubicBezTo>
                      <a:cubicBezTo>
                        <a:pt x="22" y="122"/>
                        <a:pt x="22" y="122"/>
                        <a:pt x="22" y="122"/>
                      </a:cubicBezTo>
                      <a:cubicBezTo>
                        <a:pt x="10" y="122"/>
                        <a:pt x="0" y="132"/>
                        <a:pt x="0" y="144"/>
                      </a:cubicBezTo>
                      <a:cubicBezTo>
                        <a:pt x="0" y="156"/>
                        <a:pt x="10" y="166"/>
                        <a:pt x="22" y="166"/>
                      </a:cubicBezTo>
                      <a:cubicBezTo>
                        <a:pt x="23" y="166"/>
                        <a:pt x="23" y="166"/>
                        <a:pt x="23" y="166"/>
                      </a:cubicBezTo>
                      <a:cubicBezTo>
                        <a:pt x="23" y="184"/>
                        <a:pt x="23" y="184"/>
                        <a:pt x="23" y="184"/>
                      </a:cubicBezTo>
                      <a:cubicBezTo>
                        <a:pt x="23" y="198"/>
                        <a:pt x="35" y="211"/>
                        <a:pt x="50" y="211"/>
                      </a:cubicBezTo>
                      <a:cubicBezTo>
                        <a:pt x="50" y="211"/>
                        <a:pt x="138" y="291"/>
                        <a:pt x="171" y="291"/>
                      </a:cubicBezTo>
                      <a:cubicBezTo>
                        <a:pt x="182" y="291"/>
                        <a:pt x="188" y="291"/>
                        <a:pt x="191" y="291"/>
                      </a:cubicBezTo>
                      <a:cubicBezTo>
                        <a:pt x="192" y="291"/>
                        <a:pt x="192" y="291"/>
                        <a:pt x="193" y="291"/>
                      </a:cubicBezTo>
                      <a:cubicBezTo>
                        <a:pt x="194" y="291"/>
                        <a:pt x="194" y="291"/>
                        <a:pt x="194" y="291"/>
                      </a:cubicBezTo>
                      <a:cubicBezTo>
                        <a:pt x="197" y="291"/>
                        <a:pt x="204" y="291"/>
                        <a:pt x="215" y="291"/>
                      </a:cubicBezTo>
                      <a:cubicBezTo>
                        <a:pt x="247" y="291"/>
                        <a:pt x="335" y="211"/>
                        <a:pt x="335" y="211"/>
                      </a:cubicBezTo>
                      <a:cubicBezTo>
                        <a:pt x="350" y="211"/>
                        <a:pt x="363" y="198"/>
                        <a:pt x="363" y="184"/>
                      </a:cubicBezTo>
                      <a:cubicBezTo>
                        <a:pt x="363" y="166"/>
                        <a:pt x="363" y="166"/>
                        <a:pt x="363" y="166"/>
                      </a:cubicBezTo>
                      <a:cubicBezTo>
                        <a:pt x="364" y="166"/>
                        <a:pt x="364" y="166"/>
                        <a:pt x="364" y="166"/>
                      </a:cubicBezTo>
                      <a:cubicBezTo>
                        <a:pt x="376" y="166"/>
                        <a:pt x="386" y="156"/>
                        <a:pt x="386" y="144"/>
                      </a:cubicBezTo>
                      <a:cubicBezTo>
                        <a:pt x="386" y="132"/>
                        <a:pt x="376" y="122"/>
                        <a:pt x="364" y="122"/>
                      </a:cubicBezTo>
                      <a:cubicBezTo>
                        <a:pt x="363" y="122"/>
                        <a:pt x="363" y="122"/>
                        <a:pt x="363" y="122"/>
                      </a:cubicBezTo>
                      <a:cubicBezTo>
                        <a:pt x="363" y="106"/>
                        <a:pt x="363" y="106"/>
                        <a:pt x="363" y="106"/>
                      </a:cubicBezTo>
                      <a:lnTo>
                        <a:pt x="364" y="106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8F52AD4-4FF4-43CC-84C4-00296E3DF972}"/>
              </a:ext>
            </a:extLst>
          </p:cNvPr>
          <p:cNvGrpSpPr/>
          <p:nvPr/>
        </p:nvGrpSpPr>
        <p:grpSpPr>
          <a:xfrm>
            <a:off x="8693599" y="2249029"/>
            <a:ext cx="2214582" cy="1357644"/>
            <a:chOff x="1941384" y="2385115"/>
            <a:chExt cx="2214582" cy="1357644"/>
          </a:xfrm>
        </p:grpSpPr>
        <p:sp>
          <p:nvSpPr>
            <p:cNvPr id="71" name="Text Placeholder 2">
              <a:extLst>
                <a:ext uri="{FF2B5EF4-FFF2-40B4-BE49-F238E27FC236}">
                  <a16:creationId xmlns:a16="http://schemas.microsoft.com/office/drawing/2014/main" id="{815A46AD-6DB4-49A2-8BCC-2BEFD54A5133}"/>
                </a:ext>
              </a:extLst>
            </p:cNvPr>
            <p:cNvSpPr txBox="1">
              <a:spLocks/>
            </p:cNvSpPr>
            <p:nvPr/>
          </p:nvSpPr>
          <p:spPr>
            <a:xfrm>
              <a:off x="1941384" y="238511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3"/>
                  </a:solidFill>
                </a:rPr>
                <a:t>Title text</a:t>
              </a:r>
              <a:endParaRPr lang="id-ID" sz="1800" dirty="0">
                <a:solidFill>
                  <a:schemeClr val="accent3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2F6B311-1EF0-468E-9924-3271E8F2FFCF}"/>
                </a:ext>
              </a:extLst>
            </p:cNvPr>
            <p:cNvSpPr/>
            <p:nvPr/>
          </p:nvSpPr>
          <p:spPr>
            <a:xfrm>
              <a:off x="1941384" y="2764030"/>
              <a:ext cx="221458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FD55A762-3EA2-423C-BF37-82EAC241F764}"/>
              </a:ext>
            </a:extLst>
          </p:cNvPr>
          <p:cNvGrpSpPr/>
          <p:nvPr/>
        </p:nvGrpSpPr>
        <p:grpSpPr>
          <a:xfrm>
            <a:off x="8693599" y="4410139"/>
            <a:ext cx="2214582" cy="1357644"/>
            <a:chOff x="1941384" y="2385115"/>
            <a:chExt cx="2214582" cy="1357644"/>
          </a:xfrm>
        </p:grpSpPr>
        <p:sp>
          <p:nvSpPr>
            <p:cNvPr id="77" name="Text Placeholder 2">
              <a:extLst>
                <a:ext uri="{FF2B5EF4-FFF2-40B4-BE49-F238E27FC236}">
                  <a16:creationId xmlns:a16="http://schemas.microsoft.com/office/drawing/2014/main" id="{58D90D90-ED3E-4B54-AA68-B367E4F0A593}"/>
                </a:ext>
              </a:extLst>
            </p:cNvPr>
            <p:cNvSpPr txBox="1">
              <a:spLocks/>
            </p:cNvSpPr>
            <p:nvPr/>
          </p:nvSpPr>
          <p:spPr>
            <a:xfrm>
              <a:off x="1941384" y="238511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4"/>
                  </a:solidFill>
                </a:rPr>
                <a:t>Title text</a:t>
              </a:r>
              <a:endParaRPr lang="id-ID" sz="1800" dirty="0">
                <a:solidFill>
                  <a:schemeClr val="accent4"/>
                </a:solidFill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87F01FD-8AAF-4CF5-986D-98A12ED83024}"/>
                </a:ext>
              </a:extLst>
            </p:cNvPr>
            <p:cNvSpPr/>
            <p:nvPr/>
          </p:nvSpPr>
          <p:spPr>
            <a:xfrm>
              <a:off x="1941384" y="2764030"/>
              <a:ext cx="221458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AAE86C9-2AB1-49D9-9205-5F0F6848E2B5}"/>
              </a:ext>
            </a:extLst>
          </p:cNvPr>
          <p:cNvGrpSpPr/>
          <p:nvPr/>
        </p:nvGrpSpPr>
        <p:grpSpPr>
          <a:xfrm>
            <a:off x="7893079" y="4460466"/>
            <a:ext cx="687030" cy="687030"/>
            <a:chOff x="7893079" y="4460466"/>
            <a:chExt cx="687030" cy="687030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2046158B-79DE-4770-95EB-749789268239}"/>
                </a:ext>
              </a:extLst>
            </p:cNvPr>
            <p:cNvSpPr/>
            <p:nvPr/>
          </p:nvSpPr>
          <p:spPr>
            <a:xfrm>
              <a:off x="7893079" y="4460466"/>
              <a:ext cx="687030" cy="68703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2AD9BA26-A61B-4A6F-860C-BF7B757FF57B}"/>
                </a:ext>
              </a:extLst>
            </p:cNvPr>
            <p:cNvGrpSpPr/>
            <p:nvPr/>
          </p:nvGrpSpPr>
          <p:grpSpPr>
            <a:xfrm>
              <a:off x="8123194" y="4652609"/>
              <a:ext cx="226800" cy="302744"/>
              <a:chOff x="2639219" y="3510757"/>
              <a:chExt cx="348456" cy="465138"/>
            </a:xfrm>
            <a:solidFill>
              <a:schemeClr val="bg1"/>
            </a:solidFill>
          </p:grpSpPr>
          <p:sp>
            <p:nvSpPr>
              <p:cNvPr id="83" name="AutoShape 115">
                <a:extLst>
                  <a:ext uri="{FF2B5EF4-FFF2-40B4-BE49-F238E27FC236}">
                    <a16:creationId xmlns:a16="http://schemas.microsoft.com/office/drawing/2014/main" id="{1D5D2ABF-102E-46B1-AF3D-6B7BED3560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9219" y="3510757"/>
                <a:ext cx="348456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84" name="AutoShape 116">
                <a:extLst>
                  <a:ext uri="{FF2B5EF4-FFF2-40B4-BE49-F238E27FC236}">
                    <a16:creationId xmlns:a16="http://schemas.microsoft.com/office/drawing/2014/main" id="{1BBFCA76-A59D-4749-84FC-9B7B8BB9E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FE0C89F-0DAF-4E30-9BA1-21E7E43C68A0}"/>
              </a:ext>
            </a:extLst>
          </p:cNvPr>
          <p:cNvGrpSpPr/>
          <p:nvPr/>
        </p:nvGrpSpPr>
        <p:grpSpPr>
          <a:xfrm>
            <a:off x="7893079" y="2356688"/>
            <a:ext cx="687030" cy="687030"/>
            <a:chOff x="7893079" y="2356688"/>
            <a:chExt cx="687030" cy="687030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989F313-FB68-4987-A71D-6EF2052C88EA}"/>
                </a:ext>
              </a:extLst>
            </p:cNvPr>
            <p:cNvSpPr/>
            <p:nvPr/>
          </p:nvSpPr>
          <p:spPr>
            <a:xfrm>
              <a:off x="7893079" y="2356688"/>
              <a:ext cx="687030" cy="68703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5" name="AutoShape 117">
              <a:extLst>
                <a:ext uri="{FF2B5EF4-FFF2-40B4-BE49-F238E27FC236}">
                  <a16:creationId xmlns:a16="http://schemas.microsoft.com/office/drawing/2014/main" id="{6F4E3FF8-A179-44B9-8939-252A2F423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5480" y="2586803"/>
              <a:ext cx="302228" cy="226800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B1D9720-F02C-4E41-BE72-D1CDF9D6B511}"/>
              </a:ext>
            </a:extLst>
          </p:cNvPr>
          <p:cNvGrpSpPr/>
          <p:nvPr/>
        </p:nvGrpSpPr>
        <p:grpSpPr>
          <a:xfrm flipH="1">
            <a:off x="1283820" y="2249029"/>
            <a:ext cx="2225694" cy="1357644"/>
            <a:chOff x="1941384" y="2385115"/>
            <a:chExt cx="2225694" cy="1357644"/>
          </a:xfrm>
        </p:grpSpPr>
        <p:sp>
          <p:nvSpPr>
            <p:cNvPr id="68" name="Text Placeholder 2">
              <a:extLst>
                <a:ext uri="{FF2B5EF4-FFF2-40B4-BE49-F238E27FC236}">
                  <a16:creationId xmlns:a16="http://schemas.microsoft.com/office/drawing/2014/main" id="{B286FE8E-7348-405F-88AB-21DA18144F35}"/>
                </a:ext>
              </a:extLst>
            </p:cNvPr>
            <p:cNvSpPr txBox="1">
              <a:spLocks/>
            </p:cNvSpPr>
            <p:nvPr/>
          </p:nvSpPr>
          <p:spPr>
            <a:xfrm>
              <a:off x="1941384" y="238511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800" dirty="0">
                  <a:solidFill>
                    <a:schemeClr val="accent1"/>
                  </a:solidFill>
                </a:rPr>
                <a:t>Title text</a:t>
              </a:r>
              <a:endParaRPr lang="id-ID" sz="1800" dirty="0">
                <a:solidFill>
                  <a:schemeClr val="accent1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ABA8004B-2058-4596-83A2-F2C0ECDB09E5}"/>
                </a:ext>
              </a:extLst>
            </p:cNvPr>
            <p:cNvSpPr/>
            <p:nvPr/>
          </p:nvSpPr>
          <p:spPr>
            <a:xfrm>
              <a:off x="1941384" y="2764030"/>
              <a:ext cx="2225694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DC99E24-F8F6-4617-B2CB-F4DDCBFEB400}"/>
              </a:ext>
            </a:extLst>
          </p:cNvPr>
          <p:cNvGrpSpPr/>
          <p:nvPr/>
        </p:nvGrpSpPr>
        <p:grpSpPr>
          <a:xfrm flipH="1">
            <a:off x="1283820" y="4410139"/>
            <a:ext cx="2225694" cy="1357644"/>
            <a:chOff x="1941384" y="2385115"/>
            <a:chExt cx="2225694" cy="1357644"/>
          </a:xfrm>
        </p:grpSpPr>
        <p:sp>
          <p:nvSpPr>
            <p:cNvPr id="74" name="Text Placeholder 2">
              <a:extLst>
                <a:ext uri="{FF2B5EF4-FFF2-40B4-BE49-F238E27FC236}">
                  <a16:creationId xmlns:a16="http://schemas.microsoft.com/office/drawing/2014/main" id="{AAB2C6C1-3061-449C-91F0-5FE51844CBAD}"/>
                </a:ext>
              </a:extLst>
            </p:cNvPr>
            <p:cNvSpPr txBox="1">
              <a:spLocks/>
            </p:cNvSpPr>
            <p:nvPr/>
          </p:nvSpPr>
          <p:spPr>
            <a:xfrm>
              <a:off x="1941384" y="238511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800" dirty="0">
                  <a:solidFill>
                    <a:schemeClr val="accent2"/>
                  </a:solidFill>
                </a:rPr>
                <a:t>Title text</a:t>
              </a:r>
              <a:endParaRPr lang="id-ID" sz="1800" dirty="0">
                <a:solidFill>
                  <a:schemeClr val="accent2"/>
                </a:solidFill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8B574F9-BB1D-4DDE-AA7B-CACA6EFC64B7}"/>
                </a:ext>
              </a:extLst>
            </p:cNvPr>
            <p:cNvSpPr/>
            <p:nvPr/>
          </p:nvSpPr>
          <p:spPr>
            <a:xfrm>
              <a:off x="1941384" y="2764030"/>
              <a:ext cx="2225694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B15B20D-4EB3-4948-ACBC-AC12885703E9}"/>
              </a:ext>
            </a:extLst>
          </p:cNvPr>
          <p:cNvGrpSpPr/>
          <p:nvPr/>
        </p:nvGrpSpPr>
        <p:grpSpPr>
          <a:xfrm>
            <a:off x="3644041" y="4460466"/>
            <a:ext cx="687030" cy="687030"/>
            <a:chOff x="3644041" y="4460466"/>
            <a:chExt cx="687030" cy="687030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E34BAB51-A38C-413B-A1C7-676175191434}"/>
                </a:ext>
              </a:extLst>
            </p:cNvPr>
            <p:cNvSpPr/>
            <p:nvPr/>
          </p:nvSpPr>
          <p:spPr>
            <a:xfrm>
              <a:off x="3644041" y="4460466"/>
              <a:ext cx="687030" cy="68703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/>
            </a:p>
          </p:txBody>
        </p: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D337338F-2841-4BB8-9EDE-9AD4AF88430A}"/>
                </a:ext>
              </a:extLst>
            </p:cNvPr>
            <p:cNvGrpSpPr/>
            <p:nvPr/>
          </p:nvGrpSpPr>
          <p:grpSpPr>
            <a:xfrm>
              <a:off x="3883713" y="4652608"/>
              <a:ext cx="207686" cy="302746"/>
              <a:chOff x="3582988" y="3510757"/>
              <a:chExt cx="319088" cy="465138"/>
            </a:xfrm>
            <a:solidFill>
              <a:schemeClr val="bg1"/>
            </a:solidFill>
          </p:grpSpPr>
          <p:sp>
            <p:nvSpPr>
              <p:cNvPr id="80" name="AutoShape 113">
                <a:extLst>
                  <a:ext uri="{FF2B5EF4-FFF2-40B4-BE49-F238E27FC236}">
                    <a16:creationId xmlns:a16="http://schemas.microsoft.com/office/drawing/2014/main" id="{B88A70EF-1A0B-4E71-B761-01708FE1AF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81" name="AutoShape 114">
                <a:extLst>
                  <a:ext uri="{FF2B5EF4-FFF2-40B4-BE49-F238E27FC236}">
                    <a16:creationId xmlns:a16="http://schemas.microsoft.com/office/drawing/2014/main" id="{992A13A3-BE70-4A42-98CD-21CDE5A295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6D70445-5A6A-4B6C-9A3C-7B6C3182A9FF}"/>
              </a:ext>
            </a:extLst>
          </p:cNvPr>
          <p:cNvGrpSpPr/>
          <p:nvPr/>
        </p:nvGrpSpPr>
        <p:grpSpPr>
          <a:xfrm>
            <a:off x="3644041" y="2356688"/>
            <a:ext cx="687030" cy="687030"/>
            <a:chOff x="3644041" y="2356688"/>
            <a:chExt cx="687030" cy="687030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7C26DC5-FC13-4732-8AA3-51A838F85DFA}"/>
                </a:ext>
              </a:extLst>
            </p:cNvPr>
            <p:cNvSpPr/>
            <p:nvPr/>
          </p:nvSpPr>
          <p:spPr>
            <a:xfrm>
              <a:off x="3644041" y="2356688"/>
              <a:ext cx="687030" cy="6870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F9FF50BE-1B40-4237-8B92-B46B211BE23C}"/>
                </a:ext>
              </a:extLst>
            </p:cNvPr>
            <p:cNvGrpSpPr/>
            <p:nvPr/>
          </p:nvGrpSpPr>
          <p:grpSpPr>
            <a:xfrm>
              <a:off x="3836442" y="2586803"/>
              <a:ext cx="302228" cy="226800"/>
              <a:chOff x="712110" y="4037334"/>
              <a:chExt cx="464344" cy="348456"/>
            </a:xfrm>
            <a:solidFill>
              <a:schemeClr val="bg1"/>
            </a:solidFill>
          </p:grpSpPr>
          <p:sp>
            <p:nvSpPr>
              <p:cNvPr id="87" name="AutoShape 118">
                <a:extLst>
                  <a:ext uri="{FF2B5EF4-FFF2-40B4-BE49-F238E27FC236}">
                    <a16:creationId xmlns:a16="http://schemas.microsoft.com/office/drawing/2014/main" id="{1ACA273A-7A3D-457B-87C1-95951586A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2110" y="4037334"/>
                <a:ext cx="464344" cy="348456"/>
              </a:xfrm>
              <a:custGeom>
                <a:avLst/>
                <a:gdLst>
                  <a:gd name="T0" fmla="*/ 10732 w 21464"/>
                  <a:gd name="T1" fmla="*/ 10800 h 21600"/>
                  <a:gd name="T2" fmla="*/ 10732 w 21464"/>
                  <a:gd name="T3" fmla="*/ 10800 h 21600"/>
                  <a:gd name="T4" fmla="*/ 10732 w 21464"/>
                  <a:gd name="T5" fmla="*/ 10800 h 21600"/>
                  <a:gd name="T6" fmla="*/ 10732 w 21464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464" h="21600">
                    <a:moveTo>
                      <a:pt x="19918" y="11754"/>
                    </a:moveTo>
                    <a:lnTo>
                      <a:pt x="16564" y="18954"/>
                    </a:lnTo>
                    <a:cubicBezTo>
                      <a:pt x="16317" y="19484"/>
                      <a:pt x="15892" y="19800"/>
                      <a:pt x="15427" y="19800"/>
                    </a:cubicBezTo>
                    <a:lnTo>
                      <a:pt x="2683" y="19800"/>
                    </a:lnTo>
                    <a:cubicBezTo>
                      <a:pt x="1943" y="19800"/>
                      <a:pt x="1341" y="18992"/>
                      <a:pt x="1341" y="18000"/>
                    </a:cubicBezTo>
                    <a:lnTo>
                      <a:pt x="1341" y="3600"/>
                    </a:lnTo>
                    <a:cubicBezTo>
                      <a:pt x="1341" y="2608"/>
                      <a:pt x="1943" y="1800"/>
                      <a:pt x="2683" y="1800"/>
                    </a:cubicBezTo>
                    <a:lnTo>
                      <a:pt x="15427" y="1800"/>
                    </a:lnTo>
                    <a:cubicBezTo>
                      <a:pt x="15892" y="1800"/>
                      <a:pt x="16317" y="2116"/>
                      <a:pt x="16564" y="2645"/>
                    </a:cubicBezTo>
                    <a:lnTo>
                      <a:pt x="19917" y="9845"/>
                    </a:lnTo>
                    <a:cubicBezTo>
                      <a:pt x="20188" y="10425"/>
                      <a:pt x="20188" y="11174"/>
                      <a:pt x="19918" y="11754"/>
                    </a:cubicBezTo>
                    <a:moveTo>
                      <a:pt x="21055" y="8891"/>
                    </a:moveTo>
                    <a:lnTo>
                      <a:pt x="17701" y="1691"/>
                    </a:lnTo>
                    <a:cubicBezTo>
                      <a:pt x="17211" y="639"/>
                      <a:pt x="16352" y="0"/>
                      <a:pt x="15427" y="0"/>
                    </a:cubicBezTo>
                    <a:lnTo>
                      <a:pt x="2683" y="0"/>
                    </a:lnTo>
                    <a:cubicBezTo>
                      <a:pt x="1201" y="0"/>
                      <a:pt x="0" y="1611"/>
                      <a:pt x="0" y="3600"/>
                    </a:cubicBezTo>
                    <a:lnTo>
                      <a:pt x="0" y="18000"/>
                    </a:lnTo>
                    <a:cubicBezTo>
                      <a:pt x="0" y="19988"/>
                      <a:pt x="1201" y="21599"/>
                      <a:pt x="2683" y="21599"/>
                    </a:cubicBezTo>
                    <a:lnTo>
                      <a:pt x="15427" y="21599"/>
                    </a:lnTo>
                    <a:cubicBezTo>
                      <a:pt x="16352" y="21599"/>
                      <a:pt x="17211" y="20960"/>
                      <a:pt x="17701" y="19908"/>
                    </a:cubicBezTo>
                    <a:lnTo>
                      <a:pt x="21055" y="12708"/>
                    </a:lnTo>
                    <a:cubicBezTo>
                      <a:pt x="21600" y="11541"/>
                      <a:pt x="21600" y="10059"/>
                      <a:pt x="21055" y="8891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88" name="AutoShape 119">
                <a:extLst>
                  <a:ext uri="{FF2B5EF4-FFF2-40B4-BE49-F238E27FC236}">
                    <a16:creationId xmlns:a16="http://schemas.microsoft.com/office/drawing/2014/main" id="{CBFA6740-44E8-4028-8793-663B7A2968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1829" y="4167509"/>
                <a:ext cx="87313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000"/>
                    </a:moveTo>
                    <a:cubicBezTo>
                      <a:pt x="6825" y="18000"/>
                      <a:pt x="3600" y="14774"/>
                      <a:pt x="3600" y="10800"/>
                    </a:cubicBezTo>
                    <a:cubicBezTo>
                      <a:pt x="3600" y="6825"/>
                      <a:pt x="6825" y="3600"/>
                      <a:pt x="10800" y="3600"/>
                    </a:cubicBezTo>
                    <a:cubicBezTo>
                      <a:pt x="14774" y="3600"/>
                      <a:pt x="17999" y="6825"/>
                      <a:pt x="17999" y="10800"/>
                    </a:cubicBezTo>
                    <a:cubicBezTo>
                      <a:pt x="17999" y="14774"/>
                      <a:pt x="14774" y="18000"/>
                      <a:pt x="10800" y="18000"/>
                    </a:cubicBezTo>
                    <a:moveTo>
                      <a:pt x="10800" y="0"/>
                    </a:moveTo>
                    <a:cubicBezTo>
                      <a:pt x="4833" y="0"/>
                      <a:pt x="0" y="4833"/>
                      <a:pt x="0" y="10800"/>
                    </a:cubicBezTo>
                    <a:cubicBezTo>
                      <a:pt x="0" y="16766"/>
                      <a:pt x="4833" y="21599"/>
                      <a:pt x="10800" y="21599"/>
                    </a:cubicBezTo>
                    <a:cubicBezTo>
                      <a:pt x="16766" y="21599"/>
                      <a:pt x="21600" y="16766"/>
                      <a:pt x="21600" y="10800"/>
                    </a:cubicBezTo>
                    <a:cubicBezTo>
                      <a:pt x="21600" y="4833"/>
                      <a:pt x="16766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sp>
        <p:nvSpPr>
          <p:cNvPr id="90" name="Text Placeholder 2">
            <a:extLst>
              <a:ext uri="{FF2B5EF4-FFF2-40B4-BE49-F238E27FC236}">
                <a16:creationId xmlns:a16="http://schemas.microsoft.com/office/drawing/2014/main" id="{61113311-C118-4D71-A2E9-C48A66160816}"/>
              </a:ext>
            </a:extLst>
          </p:cNvPr>
          <p:cNvSpPr txBox="1">
            <a:spLocks/>
          </p:cNvSpPr>
          <p:nvPr/>
        </p:nvSpPr>
        <p:spPr>
          <a:xfrm>
            <a:off x="3510064" y="666773"/>
            <a:ext cx="5171872" cy="783509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Infographic Slide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4683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>
            <a:extLst>
              <a:ext uri="{FF2B5EF4-FFF2-40B4-BE49-F238E27FC236}">
                <a16:creationId xmlns:a16="http://schemas.microsoft.com/office/drawing/2014/main" id="{1938969B-2FFC-4554-9760-949DC536E129}"/>
              </a:ext>
            </a:extLst>
          </p:cNvPr>
          <p:cNvSpPr/>
          <p:nvPr/>
        </p:nvSpPr>
        <p:spPr>
          <a:xfrm>
            <a:off x="0" y="1524000"/>
            <a:ext cx="12192000" cy="4354650"/>
          </a:xfrm>
          <a:prstGeom prst="rect">
            <a:avLst/>
          </a:prstGeo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5">
                  <a:lumMod val="40000"/>
                  <a:lumOff val="60000"/>
                  <a:alpha val="69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B8B9669-8E0C-48BD-AA1B-6CCF2CF54C16}"/>
              </a:ext>
            </a:extLst>
          </p:cNvPr>
          <p:cNvSpPr txBox="1"/>
          <p:nvPr/>
        </p:nvSpPr>
        <p:spPr>
          <a:xfrm>
            <a:off x="3554151" y="648311"/>
            <a:ext cx="508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Minimalist Table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DEC1D1E8-8872-4FB1-9BE4-90B58156AA2D}"/>
              </a:ext>
            </a:extLst>
          </p:cNvPr>
          <p:cNvGrpSpPr/>
          <p:nvPr/>
        </p:nvGrpSpPr>
        <p:grpSpPr>
          <a:xfrm>
            <a:off x="1444467" y="1858088"/>
            <a:ext cx="9303067" cy="3686474"/>
            <a:chOff x="1480489" y="1922444"/>
            <a:chExt cx="9303067" cy="368647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3E317FE-CC82-43D7-8B2A-A93EB404D5BD}"/>
                </a:ext>
              </a:extLst>
            </p:cNvPr>
            <p:cNvSpPr txBox="1"/>
            <p:nvPr/>
          </p:nvSpPr>
          <p:spPr>
            <a:xfrm>
              <a:off x="2097331" y="1922444"/>
              <a:ext cx="8840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93BB3B-919A-43B1-9E02-218254E673E6}"/>
                </a:ext>
              </a:extLst>
            </p:cNvPr>
            <p:cNvSpPr txBox="1"/>
            <p:nvPr/>
          </p:nvSpPr>
          <p:spPr>
            <a:xfrm>
              <a:off x="5616541" y="1922444"/>
              <a:ext cx="8840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C1713C4-A03A-43E3-A75B-906C28508B19}"/>
                </a:ext>
              </a:extLst>
            </p:cNvPr>
            <p:cNvSpPr txBox="1"/>
            <p:nvPr/>
          </p:nvSpPr>
          <p:spPr>
            <a:xfrm>
              <a:off x="7723395" y="1922444"/>
              <a:ext cx="8840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0D929AF-E152-4511-BB22-672EF1EAB8AE}"/>
                </a:ext>
              </a:extLst>
            </p:cNvPr>
            <p:cNvSpPr txBox="1"/>
            <p:nvPr/>
          </p:nvSpPr>
          <p:spPr>
            <a:xfrm>
              <a:off x="9824639" y="1922444"/>
              <a:ext cx="8840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accent1"/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9294FCA-20C0-48A2-A62A-71C151EEA3CF}"/>
                </a:ext>
              </a:extLst>
            </p:cNvPr>
            <p:cNvSpPr txBox="1"/>
            <p:nvPr/>
          </p:nvSpPr>
          <p:spPr>
            <a:xfrm>
              <a:off x="1480489" y="2511438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5AC91A-CBA0-4362-93B2-24142D79658C}"/>
                </a:ext>
              </a:extLst>
            </p:cNvPr>
            <p:cNvSpPr txBox="1"/>
            <p:nvPr/>
          </p:nvSpPr>
          <p:spPr>
            <a:xfrm>
              <a:off x="5630166" y="2511438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FFCB44-DC8B-4FA4-BB6A-4C39C5079874}"/>
                </a:ext>
              </a:extLst>
            </p:cNvPr>
            <p:cNvSpPr txBox="1"/>
            <p:nvPr/>
          </p:nvSpPr>
          <p:spPr>
            <a:xfrm>
              <a:off x="7714582" y="2511438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4168EF4-0BE7-4551-A03B-DD6C4883DA2F}"/>
                </a:ext>
              </a:extLst>
            </p:cNvPr>
            <p:cNvSpPr txBox="1"/>
            <p:nvPr/>
          </p:nvSpPr>
          <p:spPr>
            <a:xfrm>
              <a:off x="9929799" y="2511438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9DFCB23-2696-4F4D-AEAB-B9C2606F8EB2}"/>
                </a:ext>
              </a:extLst>
            </p:cNvPr>
            <p:cNvSpPr txBox="1"/>
            <p:nvPr/>
          </p:nvSpPr>
          <p:spPr>
            <a:xfrm>
              <a:off x="1480489" y="3075534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A236F0F-A1D4-4EF2-9746-5A3844C0CF0A}"/>
                </a:ext>
              </a:extLst>
            </p:cNvPr>
            <p:cNvSpPr txBox="1"/>
            <p:nvPr/>
          </p:nvSpPr>
          <p:spPr>
            <a:xfrm>
              <a:off x="5630166" y="3075534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0B424B2-B2F4-446D-AA91-B008999B9BF6}"/>
                </a:ext>
              </a:extLst>
            </p:cNvPr>
            <p:cNvSpPr txBox="1"/>
            <p:nvPr/>
          </p:nvSpPr>
          <p:spPr>
            <a:xfrm>
              <a:off x="7714579" y="3075534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E21FBFE-FF09-4162-A490-64DAA975CAE8}"/>
                </a:ext>
              </a:extLst>
            </p:cNvPr>
            <p:cNvSpPr txBox="1"/>
            <p:nvPr/>
          </p:nvSpPr>
          <p:spPr>
            <a:xfrm>
              <a:off x="9929799" y="3075534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29BFA32-9328-42DC-9291-8A4C3ADF7808}"/>
                </a:ext>
              </a:extLst>
            </p:cNvPr>
            <p:cNvSpPr txBox="1"/>
            <p:nvPr/>
          </p:nvSpPr>
          <p:spPr>
            <a:xfrm>
              <a:off x="1480489" y="3639630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8259C36-E7BB-4A77-BA24-A8983ACA513C}"/>
                </a:ext>
              </a:extLst>
            </p:cNvPr>
            <p:cNvSpPr txBox="1"/>
            <p:nvPr/>
          </p:nvSpPr>
          <p:spPr>
            <a:xfrm>
              <a:off x="5630166" y="3639630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8A6FDDD-35C1-4733-B59E-5D181F4A9154}"/>
                </a:ext>
              </a:extLst>
            </p:cNvPr>
            <p:cNvSpPr txBox="1"/>
            <p:nvPr/>
          </p:nvSpPr>
          <p:spPr>
            <a:xfrm>
              <a:off x="7714579" y="3639630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1C5BE1D-FABB-411B-977B-5EC7924E5863}"/>
                </a:ext>
              </a:extLst>
            </p:cNvPr>
            <p:cNvSpPr txBox="1"/>
            <p:nvPr/>
          </p:nvSpPr>
          <p:spPr>
            <a:xfrm>
              <a:off x="9929799" y="3639630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B1611EC-56AF-4C58-BC76-5704BF8DCA7E}"/>
                </a:ext>
              </a:extLst>
            </p:cNvPr>
            <p:cNvSpPr txBox="1"/>
            <p:nvPr/>
          </p:nvSpPr>
          <p:spPr>
            <a:xfrm>
              <a:off x="1480489" y="4203726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94D6817-35AA-43EF-BBB6-36F5BFE7B327}"/>
                </a:ext>
              </a:extLst>
            </p:cNvPr>
            <p:cNvSpPr txBox="1"/>
            <p:nvPr/>
          </p:nvSpPr>
          <p:spPr>
            <a:xfrm>
              <a:off x="5630166" y="4203726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1880C2E-24AE-4D62-96CB-A846D6E95FD8}"/>
                </a:ext>
              </a:extLst>
            </p:cNvPr>
            <p:cNvSpPr txBox="1"/>
            <p:nvPr/>
          </p:nvSpPr>
          <p:spPr>
            <a:xfrm>
              <a:off x="7714579" y="4203726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DC77307-D00E-4F2C-8275-E388974D9126}"/>
                </a:ext>
              </a:extLst>
            </p:cNvPr>
            <p:cNvSpPr txBox="1"/>
            <p:nvPr/>
          </p:nvSpPr>
          <p:spPr>
            <a:xfrm>
              <a:off x="9929799" y="4203726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CB5F33A-94CF-4D9B-B495-D66227EB5495}"/>
                </a:ext>
              </a:extLst>
            </p:cNvPr>
            <p:cNvSpPr txBox="1"/>
            <p:nvPr/>
          </p:nvSpPr>
          <p:spPr>
            <a:xfrm>
              <a:off x="1480489" y="4767822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65C8484-BABB-4CE6-B997-CCB285A3C6E6}"/>
                </a:ext>
              </a:extLst>
            </p:cNvPr>
            <p:cNvSpPr txBox="1"/>
            <p:nvPr/>
          </p:nvSpPr>
          <p:spPr>
            <a:xfrm>
              <a:off x="5630166" y="4767822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9AFC7DF-9F55-4E57-9952-41E468434E18}"/>
                </a:ext>
              </a:extLst>
            </p:cNvPr>
            <p:cNvSpPr txBox="1"/>
            <p:nvPr/>
          </p:nvSpPr>
          <p:spPr>
            <a:xfrm>
              <a:off x="7714579" y="4767822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89EEFA0A-6881-44FA-94FE-892B290C82C9}"/>
                </a:ext>
              </a:extLst>
            </p:cNvPr>
            <p:cNvSpPr txBox="1"/>
            <p:nvPr/>
          </p:nvSpPr>
          <p:spPr>
            <a:xfrm>
              <a:off x="9929799" y="4767822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6C7FD681-36BA-4C4F-B6AE-34C952B64578}"/>
                </a:ext>
              </a:extLst>
            </p:cNvPr>
            <p:cNvGrpSpPr/>
            <p:nvPr/>
          </p:nvGrpSpPr>
          <p:grpSpPr>
            <a:xfrm>
              <a:off x="1542235" y="2367889"/>
              <a:ext cx="9241321" cy="2820481"/>
              <a:chOff x="2134620" y="2367889"/>
              <a:chExt cx="8113564" cy="2820481"/>
            </a:xfrm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778E9A07-1234-4B90-A580-5879945C4F9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2367889"/>
                <a:ext cx="8113564" cy="1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DC3F68C-E933-44C0-9C1E-53D70166DE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2931985"/>
                <a:ext cx="8113564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3B6ED7CC-DCC3-4090-A3C9-64A64663FB3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3496081"/>
                <a:ext cx="8113564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CD25F127-9EB1-44D2-93B1-14BB3BD117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4060177"/>
                <a:ext cx="8113564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8F1E863F-73B4-4800-B7A2-6DD7CFD26A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4624273"/>
                <a:ext cx="8113564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D3D2E792-C95B-4057-8550-03A7F81134C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5188369"/>
                <a:ext cx="8113564" cy="1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0B5D95E-B6D5-438D-A86C-849FC6EC7E05}"/>
                </a:ext>
              </a:extLst>
            </p:cNvPr>
            <p:cNvSpPr txBox="1"/>
            <p:nvPr/>
          </p:nvSpPr>
          <p:spPr>
            <a:xfrm>
              <a:off x="1542235" y="5331919"/>
              <a:ext cx="11543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1"/>
                  </a:solidFill>
                  <a:cs typeface="Segoe UI" panose="020B0502040204020203" pitchFamily="34" charset="0"/>
                </a:rPr>
                <a:t>Total Here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1EE465B-1D6B-4060-9214-8B9FFE61117D}"/>
                </a:ext>
              </a:extLst>
            </p:cNvPr>
            <p:cNvSpPr txBox="1"/>
            <p:nvPr/>
          </p:nvSpPr>
          <p:spPr>
            <a:xfrm>
              <a:off x="5677904" y="5331919"/>
              <a:ext cx="8041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accent1"/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</a:lstStyle>
            <a:p>
              <a:r>
                <a:rPr lang="en-US" dirty="0">
                  <a:solidFill>
                    <a:schemeClr val="bg1"/>
                  </a:solidFill>
                  <a:latin typeface="+mn-lt"/>
                </a:rPr>
                <a:t>Due Date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F451AE7D-1F16-465E-A62E-4853E33EB9D1}"/>
                </a:ext>
              </a:extLst>
            </p:cNvPr>
            <p:cNvSpPr txBox="1"/>
            <p:nvPr/>
          </p:nvSpPr>
          <p:spPr>
            <a:xfrm>
              <a:off x="7793929" y="5331919"/>
              <a:ext cx="817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accent1"/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</a:lstStyle>
            <a:p>
              <a:r>
                <a:rPr lang="en-US" dirty="0">
                  <a:solidFill>
                    <a:schemeClr val="bg1"/>
                  </a:solidFill>
                  <a:latin typeface="+mn-lt"/>
                </a:rPr>
                <a:t>Last time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310950F-2BB6-44C5-A2BE-66162B308B92}"/>
                </a:ext>
              </a:extLst>
            </p:cNvPr>
            <p:cNvSpPr txBox="1"/>
            <p:nvPr/>
          </p:nvSpPr>
          <p:spPr>
            <a:xfrm>
              <a:off x="9896520" y="5331919"/>
              <a:ext cx="8151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accent1"/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</a:lstStyle>
            <a:p>
              <a:r>
                <a:rPr lang="en-US" dirty="0">
                  <a:solidFill>
                    <a:schemeClr val="bg1"/>
                  </a:solidFill>
                  <a:latin typeface="+mn-lt"/>
                </a:rPr>
                <a:t>Done List</a:t>
              </a:r>
            </a:p>
          </p:txBody>
        </p: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BBAD10C-9692-4D19-BA01-DE648CC308BE}"/>
              </a:ext>
            </a:extLst>
          </p:cNvPr>
          <p:cNvSpPr/>
          <p:nvPr/>
        </p:nvSpPr>
        <p:spPr>
          <a:xfrm rot="16200000">
            <a:off x="5838825" y="4990561"/>
            <a:ext cx="514350" cy="3220528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5076AAD-3A25-4063-85C2-E06851AD6B77}"/>
              </a:ext>
            </a:extLst>
          </p:cNvPr>
          <p:cNvGrpSpPr/>
          <p:nvPr/>
        </p:nvGrpSpPr>
        <p:grpSpPr>
          <a:xfrm>
            <a:off x="4732747" y="6357681"/>
            <a:ext cx="2606534" cy="486287"/>
            <a:chOff x="4732747" y="6357681"/>
            <a:chExt cx="2606534" cy="486287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B10A2C25-E8D1-4E87-8EA2-AE85228D6EA4}"/>
                </a:ext>
              </a:extLst>
            </p:cNvPr>
            <p:cNvSpPr/>
            <p:nvPr/>
          </p:nvSpPr>
          <p:spPr>
            <a:xfrm>
              <a:off x="4732747" y="6357681"/>
              <a:ext cx="618474" cy="48628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dirty="0">
                  <a:solidFill>
                    <a:schemeClr val="bg1">
                      <a:alpha val="50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rPr>
                <a:t>01</a:t>
              </a:r>
              <a:endParaRPr lang="id-ID" sz="2400" dirty="0">
                <a:solidFill>
                  <a:schemeClr val="bg1">
                    <a:alpha val="5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11963025-B0A4-4A4E-8262-43E9488316DE}"/>
                </a:ext>
              </a:extLst>
            </p:cNvPr>
            <p:cNvSpPr/>
            <p:nvPr/>
          </p:nvSpPr>
          <p:spPr>
            <a:xfrm>
              <a:off x="5726777" y="6357681"/>
              <a:ext cx="618474" cy="48628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dirty="0">
                  <a:solidFill>
                    <a:schemeClr val="bg1">
                      <a:alpha val="50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rPr>
                <a:t>02</a:t>
              </a:r>
              <a:endParaRPr lang="id-ID" sz="2400" dirty="0">
                <a:solidFill>
                  <a:schemeClr val="bg1">
                    <a:alpha val="5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7936C6E-353D-4EAB-B305-FC9D19D318B6}"/>
                </a:ext>
              </a:extLst>
            </p:cNvPr>
            <p:cNvSpPr/>
            <p:nvPr/>
          </p:nvSpPr>
          <p:spPr>
            <a:xfrm>
              <a:off x="6720807" y="6357681"/>
              <a:ext cx="618474" cy="48628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dirty="0">
                  <a:solidFill>
                    <a:schemeClr val="bg1">
                      <a:alpha val="50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rPr>
                <a:t>03</a:t>
              </a:r>
              <a:endParaRPr lang="id-ID" sz="2400" dirty="0">
                <a:solidFill>
                  <a:schemeClr val="bg1">
                    <a:alpha val="5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5392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D409B1F-785D-485D-9752-4BF74FF49A5F}"/>
              </a:ext>
            </a:extLst>
          </p:cNvPr>
          <p:cNvGrpSpPr/>
          <p:nvPr/>
        </p:nvGrpSpPr>
        <p:grpSpPr>
          <a:xfrm>
            <a:off x="685800" y="327064"/>
            <a:ext cx="4425379" cy="5992300"/>
            <a:chOff x="685800" y="327064"/>
            <a:chExt cx="4425379" cy="5992300"/>
          </a:xfrm>
        </p:grpSpPr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C3361DE3-53BF-48D2-8639-DC7619EA77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94" y="2885754"/>
              <a:ext cx="1504285" cy="1188745"/>
            </a:xfrm>
            <a:custGeom>
              <a:avLst/>
              <a:gdLst>
                <a:gd name="T0" fmla="*/ 2147483646 w 362"/>
                <a:gd name="T1" fmla="*/ 285484711 h 286"/>
                <a:gd name="T2" fmla="*/ 2147483646 w 362"/>
                <a:gd name="T3" fmla="*/ 124901937 h 286"/>
                <a:gd name="T4" fmla="*/ 2147483646 w 362"/>
                <a:gd name="T5" fmla="*/ 356859057 h 286"/>
                <a:gd name="T6" fmla="*/ 2147483646 w 362"/>
                <a:gd name="T7" fmla="*/ 321173996 h 286"/>
                <a:gd name="T8" fmla="*/ 2147483646 w 362"/>
                <a:gd name="T9" fmla="*/ 838615828 h 286"/>
                <a:gd name="T10" fmla="*/ 2147483646 w 362"/>
                <a:gd name="T11" fmla="*/ 945671011 h 286"/>
                <a:gd name="T12" fmla="*/ 2147483646 w 362"/>
                <a:gd name="T13" fmla="*/ 749403176 h 286"/>
                <a:gd name="T14" fmla="*/ 2147483646 w 362"/>
                <a:gd name="T15" fmla="*/ 909985950 h 286"/>
                <a:gd name="T16" fmla="*/ 2147483646 w 362"/>
                <a:gd name="T17" fmla="*/ 606658708 h 286"/>
                <a:gd name="T18" fmla="*/ 2147483646 w 362"/>
                <a:gd name="T19" fmla="*/ 356859057 h 286"/>
                <a:gd name="T20" fmla="*/ 2147483646 w 362"/>
                <a:gd name="T21" fmla="*/ 107059407 h 286"/>
                <a:gd name="T22" fmla="*/ 2147483646 w 362"/>
                <a:gd name="T23" fmla="*/ 17842530 h 286"/>
                <a:gd name="T24" fmla="*/ 1765622979 w 362"/>
                <a:gd name="T25" fmla="*/ 71370122 h 286"/>
                <a:gd name="T26" fmla="*/ 1391097404 w 362"/>
                <a:gd name="T27" fmla="*/ 249799651 h 286"/>
                <a:gd name="T28" fmla="*/ 1070074277 w 362"/>
                <a:gd name="T29" fmla="*/ 303327242 h 286"/>
                <a:gd name="T30" fmla="*/ 695548702 w 362"/>
                <a:gd name="T31" fmla="*/ 481756771 h 286"/>
                <a:gd name="T32" fmla="*/ 535037138 w 362"/>
                <a:gd name="T33" fmla="*/ 731556421 h 286"/>
                <a:gd name="T34" fmla="*/ 552871287 w 362"/>
                <a:gd name="T35" fmla="*/ 1177632355 h 286"/>
                <a:gd name="T36" fmla="*/ 588539585 w 362"/>
                <a:gd name="T37" fmla="*/ 1623704065 h 286"/>
                <a:gd name="T38" fmla="*/ 802553596 w 362"/>
                <a:gd name="T39" fmla="*/ 1998401428 h 286"/>
                <a:gd name="T40" fmla="*/ 909562713 w 362"/>
                <a:gd name="T41" fmla="*/ 2034090713 h 286"/>
                <a:gd name="T42" fmla="*/ 1284088287 w 362"/>
                <a:gd name="T43" fmla="*/ 2147483646 h 286"/>
                <a:gd name="T44" fmla="*/ 1551608968 w 362"/>
                <a:gd name="T45" fmla="*/ 2147483646 h 286"/>
                <a:gd name="T46" fmla="*/ 1105742575 w 362"/>
                <a:gd name="T47" fmla="*/ 2147483646 h 286"/>
                <a:gd name="T48" fmla="*/ 909562713 w 362"/>
                <a:gd name="T49" fmla="*/ 2147483646 h 286"/>
                <a:gd name="T50" fmla="*/ 838226117 w 362"/>
                <a:gd name="T51" fmla="*/ 2147483646 h 286"/>
                <a:gd name="T52" fmla="*/ 820391968 w 362"/>
                <a:gd name="T53" fmla="*/ 2147483646 h 286"/>
                <a:gd name="T54" fmla="*/ 820391968 w 362"/>
                <a:gd name="T55" fmla="*/ 2147483646 h 286"/>
                <a:gd name="T56" fmla="*/ 570705436 w 362"/>
                <a:gd name="T57" fmla="*/ 2147483646 h 286"/>
                <a:gd name="T58" fmla="*/ 410193872 w 362"/>
                <a:gd name="T59" fmla="*/ 2147483646 h 286"/>
                <a:gd name="T60" fmla="*/ 249682309 w 362"/>
                <a:gd name="T61" fmla="*/ 2147483646 h 286"/>
                <a:gd name="T62" fmla="*/ 17834149 w 362"/>
                <a:gd name="T63" fmla="*/ 2147483646 h 286"/>
                <a:gd name="T64" fmla="*/ 35668298 w 362"/>
                <a:gd name="T65" fmla="*/ 2147483646 h 286"/>
                <a:gd name="T66" fmla="*/ 410193872 w 362"/>
                <a:gd name="T67" fmla="*/ 2147483646 h 286"/>
                <a:gd name="T68" fmla="*/ 731217000 w 362"/>
                <a:gd name="T69" fmla="*/ 2147483646 h 286"/>
                <a:gd name="T70" fmla="*/ 1016571830 w 362"/>
                <a:gd name="T71" fmla="*/ 2147483646 h 286"/>
                <a:gd name="T72" fmla="*/ 1373263255 w 362"/>
                <a:gd name="T73" fmla="*/ 2147483646 h 286"/>
                <a:gd name="T74" fmla="*/ 2147483646 w 362"/>
                <a:gd name="T75" fmla="*/ 2147483646 h 286"/>
                <a:gd name="T76" fmla="*/ 2147483646 w 362"/>
                <a:gd name="T77" fmla="*/ 2147483646 h 286"/>
                <a:gd name="T78" fmla="*/ 2147483646 w 362"/>
                <a:gd name="T79" fmla="*/ 2147483646 h 286"/>
                <a:gd name="T80" fmla="*/ 2147483646 w 362"/>
                <a:gd name="T81" fmla="*/ 2147483646 h 286"/>
                <a:gd name="T82" fmla="*/ 2147483646 w 362"/>
                <a:gd name="T83" fmla="*/ 2147483646 h 286"/>
                <a:gd name="T84" fmla="*/ 2147483646 w 362"/>
                <a:gd name="T85" fmla="*/ 2147483646 h 286"/>
                <a:gd name="T86" fmla="*/ 2147483646 w 362"/>
                <a:gd name="T87" fmla="*/ 2147483646 h 286"/>
                <a:gd name="T88" fmla="*/ 2147483646 w 362"/>
                <a:gd name="T89" fmla="*/ 1980558898 h 286"/>
                <a:gd name="T90" fmla="*/ 2147483646 w 362"/>
                <a:gd name="T91" fmla="*/ 1927031307 h 286"/>
                <a:gd name="T92" fmla="*/ 2147483646 w 362"/>
                <a:gd name="T93" fmla="*/ 2147483646 h 286"/>
                <a:gd name="T94" fmla="*/ 2147483646 w 362"/>
                <a:gd name="T95" fmla="*/ 2147483646 h 286"/>
                <a:gd name="T96" fmla="*/ 2147483646 w 362"/>
                <a:gd name="T97" fmla="*/ 909985950 h 28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62" h="286">
                  <a:moveTo>
                    <a:pt x="356" y="51"/>
                  </a:moveTo>
                  <a:cubicBezTo>
                    <a:pt x="353" y="46"/>
                    <a:pt x="348" y="37"/>
                    <a:pt x="351" y="32"/>
                  </a:cubicBezTo>
                  <a:cubicBezTo>
                    <a:pt x="353" y="27"/>
                    <a:pt x="351" y="19"/>
                    <a:pt x="344" y="21"/>
                  </a:cubicBezTo>
                  <a:cubicBezTo>
                    <a:pt x="338" y="23"/>
                    <a:pt x="333" y="18"/>
                    <a:pt x="329" y="16"/>
                  </a:cubicBezTo>
                  <a:cubicBezTo>
                    <a:pt x="326" y="15"/>
                    <a:pt x="322" y="11"/>
                    <a:pt x="320" y="9"/>
                  </a:cubicBezTo>
                  <a:cubicBezTo>
                    <a:pt x="317" y="10"/>
                    <a:pt x="314" y="11"/>
                    <a:pt x="313" y="12"/>
                  </a:cubicBezTo>
                  <a:cubicBezTo>
                    <a:pt x="312" y="13"/>
                    <a:pt x="307" y="9"/>
                    <a:pt x="306" y="7"/>
                  </a:cubicBezTo>
                  <a:cubicBezTo>
                    <a:pt x="305" y="4"/>
                    <a:pt x="303" y="4"/>
                    <a:pt x="301" y="7"/>
                  </a:cubicBezTo>
                  <a:cubicBezTo>
                    <a:pt x="299" y="10"/>
                    <a:pt x="301" y="11"/>
                    <a:pt x="298" y="10"/>
                  </a:cubicBezTo>
                  <a:cubicBezTo>
                    <a:pt x="296" y="10"/>
                    <a:pt x="295" y="10"/>
                    <a:pt x="290" y="12"/>
                  </a:cubicBezTo>
                  <a:cubicBezTo>
                    <a:pt x="286" y="13"/>
                    <a:pt x="288" y="13"/>
                    <a:pt x="284" y="14"/>
                  </a:cubicBezTo>
                  <a:cubicBezTo>
                    <a:pt x="279" y="15"/>
                    <a:pt x="282" y="17"/>
                    <a:pt x="278" y="20"/>
                  </a:cubicBezTo>
                  <a:cubicBezTo>
                    <a:pt x="275" y="22"/>
                    <a:pt x="277" y="23"/>
                    <a:pt x="275" y="22"/>
                  </a:cubicBezTo>
                  <a:cubicBezTo>
                    <a:pt x="274" y="21"/>
                    <a:pt x="275" y="19"/>
                    <a:pt x="272" y="19"/>
                  </a:cubicBezTo>
                  <a:cubicBezTo>
                    <a:pt x="269" y="19"/>
                    <a:pt x="266" y="19"/>
                    <a:pt x="264" y="17"/>
                  </a:cubicBezTo>
                  <a:cubicBezTo>
                    <a:pt x="262" y="15"/>
                    <a:pt x="256" y="17"/>
                    <a:pt x="253" y="18"/>
                  </a:cubicBezTo>
                  <a:cubicBezTo>
                    <a:pt x="250" y="19"/>
                    <a:pt x="251" y="22"/>
                    <a:pt x="249" y="25"/>
                  </a:cubicBezTo>
                  <a:cubicBezTo>
                    <a:pt x="247" y="29"/>
                    <a:pt x="248" y="30"/>
                    <a:pt x="245" y="31"/>
                  </a:cubicBezTo>
                  <a:cubicBezTo>
                    <a:pt x="242" y="31"/>
                    <a:pt x="245" y="34"/>
                    <a:pt x="245" y="38"/>
                  </a:cubicBezTo>
                  <a:cubicBezTo>
                    <a:pt x="246" y="42"/>
                    <a:pt x="244" y="43"/>
                    <a:pt x="242" y="47"/>
                  </a:cubicBezTo>
                  <a:cubicBezTo>
                    <a:pt x="240" y="51"/>
                    <a:pt x="238" y="49"/>
                    <a:pt x="238" y="47"/>
                  </a:cubicBezTo>
                  <a:cubicBezTo>
                    <a:pt x="238" y="45"/>
                    <a:pt x="236" y="45"/>
                    <a:pt x="233" y="47"/>
                  </a:cubicBezTo>
                  <a:cubicBezTo>
                    <a:pt x="230" y="48"/>
                    <a:pt x="229" y="48"/>
                    <a:pt x="223" y="49"/>
                  </a:cubicBezTo>
                  <a:cubicBezTo>
                    <a:pt x="217" y="51"/>
                    <a:pt x="216" y="51"/>
                    <a:pt x="211" y="53"/>
                  </a:cubicBezTo>
                  <a:cubicBezTo>
                    <a:pt x="206" y="55"/>
                    <a:pt x="198" y="52"/>
                    <a:pt x="194" y="51"/>
                  </a:cubicBezTo>
                  <a:cubicBezTo>
                    <a:pt x="189" y="51"/>
                    <a:pt x="187" y="51"/>
                    <a:pt x="185" y="51"/>
                  </a:cubicBezTo>
                  <a:cubicBezTo>
                    <a:pt x="183" y="50"/>
                    <a:pt x="186" y="48"/>
                    <a:pt x="182" y="47"/>
                  </a:cubicBezTo>
                  <a:cubicBezTo>
                    <a:pt x="179" y="47"/>
                    <a:pt x="176" y="44"/>
                    <a:pt x="173" y="42"/>
                  </a:cubicBezTo>
                  <a:cubicBezTo>
                    <a:pt x="171" y="41"/>
                    <a:pt x="173" y="38"/>
                    <a:pt x="171" y="39"/>
                  </a:cubicBezTo>
                  <a:cubicBezTo>
                    <a:pt x="168" y="41"/>
                    <a:pt x="168" y="43"/>
                    <a:pt x="164" y="43"/>
                  </a:cubicBezTo>
                  <a:cubicBezTo>
                    <a:pt x="161" y="44"/>
                    <a:pt x="162" y="42"/>
                    <a:pt x="161" y="45"/>
                  </a:cubicBezTo>
                  <a:cubicBezTo>
                    <a:pt x="159" y="48"/>
                    <a:pt x="157" y="48"/>
                    <a:pt x="154" y="51"/>
                  </a:cubicBezTo>
                  <a:cubicBezTo>
                    <a:pt x="152" y="55"/>
                    <a:pt x="149" y="50"/>
                    <a:pt x="147" y="49"/>
                  </a:cubicBezTo>
                  <a:cubicBezTo>
                    <a:pt x="145" y="48"/>
                    <a:pt x="145" y="46"/>
                    <a:pt x="146" y="43"/>
                  </a:cubicBezTo>
                  <a:cubicBezTo>
                    <a:pt x="147" y="41"/>
                    <a:pt x="147" y="40"/>
                    <a:pt x="146" y="39"/>
                  </a:cubicBezTo>
                  <a:cubicBezTo>
                    <a:pt x="146" y="37"/>
                    <a:pt x="144" y="36"/>
                    <a:pt x="144" y="34"/>
                  </a:cubicBezTo>
                  <a:cubicBezTo>
                    <a:pt x="144" y="32"/>
                    <a:pt x="146" y="32"/>
                    <a:pt x="148" y="31"/>
                  </a:cubicBezTo>
                  <a:cubicBezTo>
                    <a:pt x="149" y="29"/>
                    <a:pt x="147" y="26"/>
                    <a:pt x="145" y="25"/>
                  </a:cubicBezTo>
                  <a:cubicBezTo>
                    <a:pt x="143" y="24"/>
                    <a:pt x="145" y="21"/>
                    <a:pt x="143" y="21"/>
                  </a:cubicBezTo>
                  <a:cubicBezTo>
                    <a:pt x="141" y="22"/>
                    <a:pt x="139" y="20"/>
                    <a:pt x="139" y="20"/>
                  </a:cubicBezTo>
                  <a:cubicBezTo>
                    <a:pt x="139" y="20"/>
                    <a:pt x="140" y="15"/>
                    <a:pt x="138" y="13"/>
                  </a:cubicBezTo>
                  <a:cubicBezTo>
                    <a:pt x="136" y="11"/>
                    <a:pt x="136" y="11"/>
                    <a:pt x="133" y="12"/>
                  </a:cubicBezTo>
                  <a:cubicBezTo>
                    <a:pt x="129" y="12"/>
                    <a:pt x="129" y="8"/>
                    <a:pt x="128" y="7"/>
                  </a:cubicBezTo>
                  <a:cubicBezTo>
                    <a:pt x="128" y="7"/>
                    <a:pt x="128" y="7"/>
                    <a:pt x="128" y="6"/>
                  </a:cubicBezTo>
                  <a:cubicBezTo>
                    <a:pt x="127" y="8"/>
                    <a:pt x="126" y="8"/>
                    <a:pt x="126" y="8"/>
                  </a:cubicBezTo>
                  <a:cubicBezTo>
                    <a:pt x="126" y="8"/>
                    <a:pt x="127" y="8"/>
                    <a:pt x="128" y="6"/>
                  </a:cubicBezTo>
                  <a:cubicBezTo>
                    <a:pt x="126" y="6"/>
                    <a:pt x="126" y="6"/>
                    <a:pt x="124" y="6"/>
                  </a:cubicBezTo>
                  <a:cubicBezTo>
                    <a:pt x="122" y="6"/>
                    <a:pt x="123" y="2"/>
                    <a:pt x="121" y="1"/>
                  </a:cubicBezTo>
                  <a:cubicBezTo>
                    <a:pt x="120" y="1"/>
                    <a:pt x="118" y="3"/>
                    <a:pt x="116" y="5"/>
                  </a:cubicBezTo>
                  <a:cubicBezTo>
                    <a:pt x="114" y="8"/>
                    <a:pt x="111" y="6"/>
                    <a:pt x="109" y="6"/>
                  </a:cubicBezTo>
                  <a:cubicBezTo>
                    <a:pt x="107" y="6"/>
                    <a:pt x="108" y="2"/>
                    <a:pt x="106" y="1"/>
                  </a:cubicBezTo>
                  <a:cubicBezTo>
                    <a:pt x="103" y="0"/>
                    <a:pt x="101" y="1"/>
                    <a:pt x="99" y="4"/>
                  </a:cubicBezTo>
                  <a:cubicBezTo>
                    <a:pt x="97" y="6"/>
                    <a:pt x="96" y="6"/>
                    <a:pt x="93" y="7"/>
                  </a:cubicBezTo>
                  <a:cubicBezTo>
                    <a:pt x="91" y="7"/>
                    <a:pt x="91" y="5"/>
                    <a:pt x="88" y="5"/>
                  </a:cubicBezTo>
                  <a:cubicBezTo>
                    <a:pt x="86" y="6"/>
                    <a:pt x="85" y="9"/>
                    <a:pt x="83" y="12"/>
                  </a:cubicBezTo>
                  <a:cubicBezTo>
                    <a:pt x="81" y="14"/>
                    <a:pt x="80" y="14"/>
                    <a:pt x="78" y="14"/>
                  </a:cubicBezTo>
                  <a:cubicBezTo>
                    <a:pt x="76" y="14"/>
                    <a:pt x="75" y="14"/>
                    <a:pt x="73" y="15"/>
                  </a:cubicBezTo>
                  <a:cubicBezTo>
                    <a:pt x="71" y="15"/>
                    <a:pt x="71" y="15"/>
                    <a:pt x="69" y="17"/>
                  </a:cubicBezTo>
                  <a:cubicBezTo>
                    <a:pt x="67" y="18"/>
                    <a:pt x="66" y="19"/>
                    <a:pt x="65" y="19"/>
                  </a:cubicBezTo>
                  <a:cubicBezTo>
                    <a:pt x="63" y="19"/>
                    <a:pt x="63" y="17"/>
                    <a:pt x="60" y="17"/>
                  </a:cubicBezTo>
                  <a:cubicBezTo>
                    <a:pt x="57" y="17"/>
                    <a:pt x="56" y="19"/>
                    <a:pt x="56" y="19"/>
                  </a:cubicBezTo>
                  <a:cubicBezTo>
                    <a:pt x="56" y="19"/>
                    <a:pt x="52" y="20"/>
                    <a:pt x="48" y="20"/>
                  </a:cubicBezTo>
                  <a:cubicBezTo>
                    <a:pt x="45" y="20"/>
                    <a:pt x="44" y="22"/>
                    <a:pt x="43" y="24"/>
                  </a:cubicBezTo>
                  <a:cubicBezTo>
                    <a:pt x="41" y="25"/>
                    <a:pt x="41" y="26"/>
                    <a:pt x="39" y="27"/>
                  </a:cubicBezTo>
                  <a:cubicBezTo>
                    <a:pt x="37" y="27"/>
                    <a:pt x="38" y="24"/>
                    <a:pt x="36" y="25"/>
                  </a:cubicBezTo>
                  <a:cubicBezTo>
                    <a:pt x="35" y="26"/>
                    <a:pt x="35" y="28"/>
                    <a:pt x="34" y="30"/>
                  </a:cubicBezTo>
                  <a:cubicBezTo>
                    <a:pt x="34" y="31"/>
                    <a:pt x="30" y="32"/>
                    <a:pt x="31" y="34"/>
                  </a:cubicBezTo>
                  <a:cubicBezTo>
                    <a:pt x="31" y="36"/>
                    <a:pt x="31" y="40"/>
                    <a:pt x="30" y="41"/>
                  </a:cubicBezTo>
                  <a:cubicBezTo>
                    <a:pt x="29" y="43"/>
                    <a:pt x="28" y="43"/>
                    <a:pt x="27" y="46"/>
                  </a:cubicBezTo>
                  <a:cubicBezTo>
                    <a:pt x="25" y="49"/>
                    <a:pt x="25" y="51"/>
                    <a:pt x="28" y="51"/>
                  </a:cubicBezTo>
                  <a:cubicBezTo>
                    <a:pt x="30" y="51"/>
                    <a:pt x="31" y="54"/>
                    <a:pt x="29" y="56"/>
                  </a:cubicBezTo>
                  <a:cubicBezTo>
                    <a:pt x="27" y="57"/>
                    <a:pt x="30" y="61"/>
                    <a:pt x="31" y="66"/>
                  </a:cubicBezTo>
                  <a:cubicBezTo>
                    <a:pt x="33" y="70"/>
                    <a:pt x="30" y="70"/>
                    <a:pt x="28" y="72"/>
                  </a:cubicBezTo>
                  <a:cubicBezTo>
                    <a:pt x="25" y="73"/>
                    <a:pt x="28" y="76"/>
                    <a:pt x="29" y="81"/>
                  </a:cubicBezTo>
                  <a:cubicBezTo>
                    <a:pt x="30" y="85"/>
                    <a:pt x="32" y="84"/>
                    <a:pt x="33" y="85"/>
                  </a:cubicBezTo>
                  <a:cubicBezTo>
                    <a:pt x="34" y="87"/>
                    <a:pt x="35" y="89"/>
                    <a:pt x="33" y="91"/>
                  </a:cubicBezTo>
                  <a:cubicBezTo>
                    <a:pt x="32" y="92"/>
                    <a:pt x="31" y="94"/>
                    <a:pt x="34" y="97"/>
                  </a:cubicBezTo>
                  <a:cubicBezTo>
                    <a:pt x="36" y="100"/>
                    <a:pt x="33" y="105"/>
                    <a:pt x="35" y="105"/>
                  </a:cubicBezTo>
                  <a:cubicBezTo>
                    <a:pt x="37" y="105"/>
                    <a:pt x="38" y="107"/>
                    <a:pt x="37" y="109"/>
                  </a:cubicBezTo>
                  <a:cubicBezTo>
                    <a:pt x="35" y="111"/>
                    <a:pt x="41" y="112"/>
                    <a:pt x="45" y="112"/>
                  </a:cubicBezTo>
                  <a:cubicBezTo>
                    <a:pt x="45" y="111"/>
                    <a:pt x="46" y="110"/>
                    <a:pt x="46" y="110"/>
                  </a:cubicBezTo>
                  <a:cubicBezTo>
                    <a:pt x="46" y="110"/>
                    <a:pt x="45" y="111"/>
                    <a:pt x="45" y="112"/>
                  </a:cubicBezTo>
                  <a:cubicBezTo>
                    <a:pt x="45" y="112"/>
                    <a:pt x="45" y="112"/>
                    <a:pt x="45" y="112"/>
                  </a:cubicBezTo>
                  <a:cubicBezTo>
                    <a:pt x="48" y="111"/>
                    <a:pt x="49" y="112"/>
                    <a:pt x="51" y="114"/>
                  </a:cubicBezTo>
                  <a:cubicBezTo>
                    <a:pt x="52" y="116"/>
                    <a:pt x="55" y="116"/>
                    <a:pt x="59" y="116"/>
                  </a:cubicBezTo>
                  <a:cubicBezTo>
                    <a:pt x="63" y="115"/>
                    <a:pt x="62" y="115"/>
                    <a:pt x="64" y="115"/>
                  </a:cubicBezTo>
                  <a:cubicBezTo>
                    <a:pt x="65" y="115"/>
                    <a:pt x="65" y="117"/>
                    <a:pt x="67" y="117"/>
                  </a:cubicBezTo>
                  <a:cubicBezTo>
                    <a:pt x="69" y="118"/>
                    <a:pt x="71" y="119"/>
                    <a:pt x="72" y="122"/>
                  </a:cubicBezTo>
                  <a:cubicBezTo>
                    <a:pt x="73" y="125"/>
                    <a:pt x="72" y="128"/>
                    <a:pt x="76" y="128"/>
                  </a:cubicBezTo>
                  <a:cubicBezTo>
                    <a:pt x="80" y="129"/>
                    <a:pt x="78" y="130"/>
                    <a:pt x="81" y="129"/>
                  </a:cubicBezTo>
                  <a:cubicBezTo>
                    <a:pt x="83" y="128"/>
                    <a:pt x="83" y="130"/>
                    <a:pt x="84" y="132"/>
                  </a:cubicBezTo>
                  <a:cubicBezTo>
                    <a:pt x="85" y="135"/>
                    <a:pt x="86" y="137"/>
                    <a:pt x="87" y="140"/>
                  </a:cubicBezTo>
                  <a:cubicBezTo>
                    <a:pt x="88" y="144"/>
                    <a:pt x="88" y="145"/>
                    <a:pt x="86" y="146"/>
                  </a:cubicBezTo>
                  <a:cubicBezTo>
                    <a:pt x="83" y="148"/>
                    <a:pt x="73" y="146"/>
                    <a:pt x="69" y="147"/>
                  </a:cubicBezTo>
                  <a:cubicBezTo>
                    <a:pt x="66" y="149"/>
                    <a:pt x="65" y="151"/>
                    <a:pt x="64" y="154"/>
                  </a:cubicBezTo>
                  <a:cubicBezTo>
                    <a:pt x="63" y="156"/>
                    <a:pt x="63" y="159"/>
                    <a:pt x="62" y="160"/>
                  </a:cubicBezTo>
                  <a:cubicBezTo>
                    <a:pt x="61" y="160"/>
                    <a:pt x="61" y="155"/>
                    <a:pt x="61" y="155"/>
                  </a:cubicBezTo>
                  <a:cubicBezTo>
                    <a:pt x="61" y="155"/>
                    <a:pt x="60" y="157"/>
                    <a:pt x="58" y="158"/>
                  </a:cubicBezTo>
                  <a:cubicBezTo>
                    <a:pt x="56" y="159"/>
                    <a:pt x="54" y="158"/>
                    <a:pt x="53" y="160"/>
                  </a:cubicBezTo>
                  <a:cubicBezTo>
                    <a:pt x="53" y="162"/>
                    <a:pt x="53" y="163"/>
                    <a:pt x="51" y="163"/>
                  </a:cubicBezTo>
                  <a:cubicBezTo>
                    <a:pt x="49" y="162"/>
                    <a:pt x="47" y="161"/>
                    <a:pt x="46" y="163"/>
                  </a:cubicBezTo>
                  <a:cubicBezTo>
                    <a:pt x="44" y="165"/>
                    <a:pt x="45" y="165"/>
                    <a:pt x="42" y="166"/>
                  </a:cubicBezTo>
                  <a:cubicBezTo>
                    <a:pt x="39" y="167"/>
                    <a:pt x="42" y="169"/>
                    <a:pt x="44" y="169"/>
                  </a:cubicBezTo>
                  <a:cubicBezTo>
                    <a:pt x="47" y="170"/>
                    <a:pt x="48" y="170"/>
                    <a:pt x="47" y="172"/>
                  </a:cubicBezTo>
                  <a:cubicBezTo>
                    <a:pt x="45" y="174"/>
                    <a:pt x="43" y="174"/>
                    <a:pt x="42" y="174"/>
                  </a:cubicBezTo>
                  <a:cubicBezTo>
                    <a:pt x="40" y="175"/>
                    <a:pt x="39" y="176"/>
                    <a:pt x="40" y="179"/>
                  </a:cubicBezTo>
                  <a:cubicBezTo>
                    <a:pt x="40" y="181"/>
                    <a:pt x="42" y="179"/>
                    <a:pt x="44" y="178"/>
                  </a:cubicBezTo>
                  <a:cubicBezTo>
                    <a:pt x="45" y="177"/>
                    <a:pt x="46" y="179"/>
                    <a:pt x="46" y="181"/>
                  </a:cubicBezTo>
                  <a:cubicBezTo>
                    <a:pt x="45" y="183"/>
                    <a:pt x="44" y="183"/>
                    <a:pt x="44" y="185"/>
                  </a:cubicBezTo>
                  <a:cubicBezTo>
                    <a:pt x="45" y="187"/>
                    <a:pt x="46" y="188"/>
                    <a:pt x="49" y="188"/>
                  </a:cubicBezTo>
                  <a:cubicBezTo>
                    <a:pt x="53" y="189"/>
                    <a:pt x="51" y="193"/>
                    <a:pt x="49" y="194"/>
                  </a:cubicBezTo>
                  <a:cubicBezTo>
                    <a:pt x="47" y="195"/>
                    <a:pt x="47" y="195"/>
                    <a:pt x="46" y="196"/>
                  </a:cubicBezTo>
                  <a:cubicBezTo>
                    <a:pt x="45" y="198"/>
                    <a:pt x="45" y="198"/>
                    <a:pt x="43" y="199"/>
                  </a:cubicBezTo>
                  <a:cubicBezTo>
                    <a:pt x="41" y="199"/>
                    <a:pt x="39" y="199"/>
                    <a:pt x="39" y="199"/>
                  </a:cubicBezTo>
                  <a:cubicBezTo>
                    <a:pt x="39" y="199"/>
                    <a:pt x="37" y="200"/>
                    <a:pt x="33" y="201"/>
                  </a:cubicBezTo>
                  <a:cubicBezTo>
                    <a:pt x="30" y="201"/>
                    <a:pt x="33" y="201"/>
                    <a:pt x="32" y="203"/>
                  </a:cubicBezTo>
                  <a:cubicBezTo>
                    <a:pt x="30" y="205"/>
                    <a:pt x="30" y="205"/>
                    <a:pt x="31" y="207"/>
                  </a:cubicBezTo>
                  <a:cubicBezTo>
                    <a:pt x="32" y="208"/>
                    <a:pt x="31" y="210"/>
                    <a:pt x="29" y="211"/>
                  </a:cubicBezTo>
                  <a:cubicBezTo>
                    <a:pt x="27" y="212"/>
                    <a:pt x="28" y="208"/>
                    <a:pt x="26" y="208"/>
                  </a:cubicBezTo>
                  <a:cubicBezTo>
                    <a:pt x="25" y="208"/>
                    <a:pt x="26" y="211"/>
                    <a:pt x="23" y="213"/>
                  </a:cubicBezTo>
                  <a:cubicBezTo>
                    <a:pt x="21" y="216"/>
                    <a:pt x="18" y="212"/>
                    <a:pt x="18" y="211"/>
                  </a:cubicBezTo>
                  <a:cubicBezTo>
                    <a:pt x="17" y="209"/>
                    <a:pt x="19" y="207"/>
                    <a:pt x="19" y="207"/>
                  </a:cubicBezTo>
                  <a:cubicBezTo>
                    <a:pt x="19" y="207"/>
                    <a:pt x="15" y="204"/>
                    <a:pt x="17" y="202"/>
                  </a:cubicBezTo>
                  <a:cubicBezTo>
                    <a:pt x="18" y="201"/>
                    <a:pt x="15" y="199"/>
                    <a:pt x="14" y="201"/>
                  </a:cubicBezTo>
                  <a:cubicBezTo>
                    <a:pt x="13" y="203"/>
                    <a:pt x="13" y="203"/>
                    <a:pt x="11" y="204"/>
                  </a:cubicBezTo>
                  <a:cubicBezTo>
                    <a:pt x="8" y="206"/>
                    <a:pt x="7" y="206"/>
                    <a:pt x="6" y="209"/>
                  </a:cubicBezTo>
                  <a:cubicBezTo>
                    <a:pt x="5" y="212"/>
                    <a:pt x="5" y="214"/>
                    <a:pt x="3" y="214"/>
                  </a:cubicBezTo>
                  <a:cubicBezTo>
                    <a:pt x="0" y="215"/>
                    <a:pt x="0" y="217"/>
                    <a:pt x="1" y="220"/>
                  </a:cubicBezTo>
                  <a:cubicBezTo>
                    <a:pt x="2" y="223"/>
                    <a:pt x="3" y="222"/>
                    <a:pt x="5" y="220"/>
                  </a:cubicBezTo>
                  <a:cubicBezTo>
                    <a:pt x="6" y="219"/>
                    <a:pt x="9" y="221"/>
                    <a:pt x="10" y="225"/>
                  </a:cubicBezTo>
                  <a:cubicBezTo>
                    <a:pt x="11" y="228"/>
                    <a:pt x="10" y="229"/>
                    <a:pt x="7" y="231"/>
                  </a:cubicBezTo>
                  <a:cubicBezTo>
                    <a:pt x="3" y="233"/>
                    <a:pt x="3" y="233"/>
                    <a:pt x="2" y="235"/>
                  </a:cubicBezTo>
                  <a:cubicBezTo>
                    <a:pt x="0" y="237"/>
                    <a:pt x="5" y="239"/>
                    <a:pt x="7" y="240"/>
                  </a:cubicBezTo>
                  <a:cubicBezTo>
                    <a:pt x="8" y="239"/>
                    <a:pt x="10" y="240"/>
                    <a:pt x="10" y="241"/>
                  </a:cubicBezTo>
                  <a:cubicBezTo>
                    <a:pt x="12" y="243"/>
                    <a:pt x="11" y="250"/>
                    <a:pt x="14" y="252"/>
                  </a:cubicBezTo>
                  <a:cubicBezTo>
                    <a:pt x="17" y="253"/>
                    <a:pt x="21" y="254"/>
                    <a:pt x="23" y="254"/>
                  </a:cubicBezTo>
                  <a:cubicBezTo>
                    <a:pt x="25" y="254"/>
                    <a:pt x="29" y="256"/>
                    <a:pt x="31" y="258"/>
                  </a:cubicBezTo>
                  <a:cubicBezTo>
                    <a:pt x="31" y="257"/>
                    <a:pt x="31" y="257"/>
                    <a:pt x="31" y="257"/>
                  </a:cubicBezTo>
                  <a:cubicBezTo>
                    <a:pt x="31" y="257"/>
                    <a:pt x="34" y="255"/>
                    <a:pt x="37" y="255"/>
                  </a:cubicBezTo>
                  <a:cubicBezTo>
                    <a:pt x="39" y="255"/>
                    <a:pt x="39" y="260"/>
                    <a:pt x="41" y="262"/>
                  </a:cubicBezTo>
                  <a:cubicBezTo>
                    <a:pt x="43" y="265"/>
                    <a:pt x="46" y="264"/>
                    <a:pt x="48" y="266"/>
                  </a:cubicBezTo>
                  <a:cubicBezTo>
                    <a:pt x="50" y="267"/>
                    <a:pt x="49" y="269"/>
                    <a:pt x="48" y="271"/>
                  </a:cubicBezTo>
                  <a:cubicBezTo>
                    <a:pt x="48" y="272"/>
                    <a:pt x="50" y="271"/>
                    <a:pt x="51" y="274"/>
                  </a:cubicBezTo>
                  <a:cubicBezTo>
                    <a:pt x="51" y="276"/>
                    <a:pt x="54" y="286"/>
                    <a:pt x="57" y="276"/>
                  </a:cubicBezTo>
                  <a:cubicBezTo>
                    <a:pt x="60" y="267"/>
                    <a:pt x="61" y="262"/>
                    <a:pt x="63" y="261"/>
                  </a:cubicBezTo>
                  <a:cubicBezTo>
                    <a:pt x="65" y="259"/>
                    <a:pt x="66" y="255"/>
                    <a:pt x="66" y="253"/>
                  </a:cubicBezTo>
                  <a:cubicBezTo>
                    <a:pt x="66" y="250"/>
                    <a:pt x="71" y="249"/>
                    <a:pt x="73" y="248"/>
                  </a:cubicBezTo>
                  <a:cubicBezTo>
                    <a:pt x="75" y="247"/>
                    <a:pt x="76" y="243"/>
                    <a:pt x="77" y="241"/>
                  </a:cubicBezTo>
                  <a:cubicBezTo>
                    <a:pt x="79" y="238"/>
                    <a:pt x="94" y="235"/>
                    <a:pt x="97" y="236"/>
                  </a:cubicBezTo>
                  <a:cubicBezTo>
                    <a:pt x="99" y="237"/>
                    <a:pt x="99" y="236"/>
                    <a:pt x="104" y="232"/>
                  </a:cubicBezTo>
                  <a:cubicBezTo>
                    <a:pt x="109" y="228"/>
                    <a:pt x="115" y="228"/>
                    <a:pt x="121" y="231"/>
                  </a:cubicBezTo>
                  <a:cubicBezTo>
                    <a:pt x="128" y="235"/>
                    <a:pt x="127" y="236"/>
                    <a:pt x="127" y="236"/>
                  </a:cubicBezTo>
                  <a:cubicBezTo>
                    <a:pt x="127" y="236"/>
                    <a:pt x="133" y="235"/>
                    <a:pt x="135" y="229"/>
                  </a:cubicBezTo>
                  <a:cubicBezTo>
                    <a:pt x="137" y="223"/>
                    <a:pt x="135" y="222"/>
                    <a:pt x="136" y="218"/>
                  </a:cubicBezTo>
                  <a:cubicBezTo>
                    <a:pt x="137" y="214"/>
                    <a:pt x="140" y="218"/>
                    <a:pt x="143" y="217"/>
                  </a:cubicBezTo>
                  <a:cubicBezTo>
                    <a:pt x="146" y="216"/>
                    <a:pt x="148" y="214"/>
                    <a:pt x="152" y="216"/>
                  </a:cubicBezTo>
                  <a:cubicBezTo>
                    <a:pt x="156" y="217"/>
                    <a:pt x="159" y="215"/>
                    <a:pt x="159" y="209"/>
                  </a:cubicBezTo>
                  <a:cubicBezTo>
                    <a:pt x="159" y="204"/>
                    <a:pt x="161" y="198"/>
                    <a:pt x="164" y="199"/>
                  </a:cubicBezTo>
                  <a:cubicBezTo>
                    <a:pt x="166" y="201"/>
                    <a:pt x="170" y="204"/>
                    <a:pt x="171" y="201"/>
                  </a:cubicBezTo>
                  <a:cubicBezTo>
                    <a:pt x="171" y="198"/>
                    <a:pt x="171" y="196"/>
                    <a:pt x="174" y="193"/>
                  </a:cubicBezTo>
                  <a:cubicBezTo>
                    <a:pt x="176" y="190"/>
                    <a:pt x="177" y="186"/>
                    <a:pt x="177" y="186"/>
                  </a:cubicBezTo>
                  <a:cubicBezTo>
                    <a:pt x="177" y="186"/>
                    <a:pt x="176" y="190"/>
                    <a:pt x="180" y="192"/>
                  </a:cubicBezTo>
                  <a:cubicBezTo>
                    <a:pt x="183" y="195"/>
                    <a:pt x="185" y="197"/>
                    <a:pt x="186" y="195"/>
                  </a:cubicBezTo>
                  <a:cubicBezTo>
                    <a:pt x="188" y="193"/>
                    <a:pt x="189" y="194"/>
                    <a:pt x="192" y="190"/>
                  </a:cubicBezTo>
                  <a:cubicBezTo>
                    <a:pt x="194" y="186"/>
                    <a:pt x="194" y="185"/>
                    <a:pt x="194" y="182"/>
                  </a:cubicBezTo>
                  <a:cubicBezTo>
                    <a:pt x="194" y="178"/>
                    <a:pt x="192" y="174"/>
                    <a:pt x="195" y="175"/>
                  </a:cubicBezTo>
                  <a:cubicBezTo>
                    <a:pt x="198" y="175"/>
                    <a:pt x="200" y="176"/>
                    <a:pt x="205" y="173"/>
                  </a:cubicBezTo>
                  <a:cubicBezTo>
                    <a:pt x="209" y="171"/>
                    <a:pt x="211" y="173"/>
                    <a:pt x="214" y="173"/>
                  </a:cubicBezTo>
                  <a:cubicBezTo>
                    <a:pt x="217" y="173"/>
                    <a:pt x="218" y="171"/>
                    <a:pt x="222" y="170"/>
                  </a:cubicBezTo>
                  <a:cubicBezTo>
                    <a:pt x="227" y="168"/>
                    <a:pt x="227" y="171"/>
                    <a:pt x="231" y="170"/>
                  </a:cubicBezTo>
                  <a:cubicBezTo>
                    <a:pt x="235" y="168"/>
                    <a:pt x="238" y="168"/>
                    <a:pt x="236" y="165"/>
                  </a:cubicBezTo>
                  <a:cubicBezTo>
                    <a:pt x="235" y="162"/>
                    <a:pt x="236" y="156"/>
                    <a:pt x="244" y="155"/>
                  </a:cubicBezTo>
                  <a:cubicBezTo>
                    <a:pt x="251" y="153"/>
                    <a:pt x="252" y="156"/>
                    <a:pt x="258" y="152"/>
                  </a:cubicBezTo>
                  <a:cubicBezTo>
                    <a:pt x="263" y="148"/>
                    <a:pt x="268" y="145"/>
                    <a:pt x="272" y="143"/>
                  </a:cubicBezTo>
                  <a:cubicBezTo>
                    <a:pt x="276" y="141"/>
                    <a:pt x="271" y="142"/>
                    <a:pt x="275" y="138"/>
                  </a:cubicBezTo>
                  <a:cubicBezTo>
                    <a:pt x="280" y="134"/>
                    <a:pt x="281" y="136"/>
                    <a:pt x="286" y="134"/>
                  </a:cubicBezTo>
                  <a:cubicBezTo>
                    <a:pt x="291" y="133"/>
                    <a:pt x="296" y="129"/>
                    <a:pt x="289" y="127"/>
                  </a:cubicBezTo>
                  <a:cubicBezTo>
                    <a:pt x="282" y="124"/>
                    <a:pt x="281" y="124"/>
                    <a:pt x="281" y="121"/>
                  </a:cubicBezTo>
                  <a:cubicBezTo>
                    <a:pt x="281" y="119"/>
                    <a:pt x="277" y="119"/>
                    <a:pt x="276" y="117"/>
                  </a:cubicBezTo>
                  <a:cubicBezTo>
                    <a:pt x="275" y="115"/>
                    <a:pt x="275" y="115"/>
                    <a:pt x="276" y="111"/>
                  </a:cubicBezTo>
                  <a:cubicBezTo>
                    <a:pt x="277" y="107"/>
                    <a:pt x="277" y="107"/>
                    <a:pt x="282" y="107"/>
                  </a:cubicBezTo>
                  <a:cubicBezTo>
                    <a:pt x="287" y="108"/>
                    <a:pt x="287" y="108"/>
                    <a:pt x="289" y="110"/>
                  </a:cubicBezTo>
                  <a:cubicBezTo>
                    <a:pt x="292" y="113"/>
                    <a:pt x="293" y="113"/>
                    <a:pt x="296" y="110"/>
                  </a:cubicBezTo>
                  <a:cubicBezTo>
                    <a:pt x="298" y="106"/>
                    <a:pt x="301" y="106"/>
                    <a:pt x="303" y="108"/>
                  </a:cubicBezTo>
                  <a:cubicBezTo>
                    <a:pt x="306" y="111"/>
                    <a:pt x="312" y="113"/>
                    <a:pt x="313" y="115"/>
                  </a:cubicBezTo>
                  <a:cubicBezTo>
                    <a:pt x="315" y="118"/>
                    <a:pt x="315" y="122"/>
                    <a:pt x="313" y="124"/>
                  </a:cubicBezTo>
                  <a:cubicBezTo>
                    <a:pt x="311" y="127"/>
                    <a:pt x="313" y="131"/>
                    <a:pt x="317" y="128"/>
                  </a:cubicBezTo>
                  <a:cubicBezTo>
                    <a:pt x="321" y="125"/>
                    <a:pt x="323" y="131"/>
                    <a:pt x="320" y="134"/>
                  </a:cubicBezTo>
                  <a:cubicBezTo>
                    <a:pt x="318" y="137"/>
                    <a:pt x="319" y="140"/>
                    <a:pt x="323" y="141"/>
                  </a:cubicBezTo>
                  <a:cubicBezTo>
                    <a:pt x="328" y="141"/>
                    <a:pt x="333" y="143"/>
                    <a:pt x="335" y="145"/>
                  </a:cubicBezTo>
                  <a:cubicBezTo>
                    <a:pt x="336" y="147"/>
                    <a:pt x="342" y="146"/>
                    <a:pt x="343" y="140"/>
                  </a:cubicBezTo>
                  <a:cubicBezTo>
                    <a:pt x="344" y="134"/>
                    <a:pt x="344" y="131"/>
                    <a:pt x="347" y="126"/>
                  </a:cubicBezTo>
                  <a:cubicBezTo>
                    <a:pt x="351" y="122"/>
                    <a:pt x="351" y="114"/>
                    <a:pt x="352" y="110"/>
                  </a:cubicBezTo>
                  <a:cubicBezTo>
                    <a:pt x="354" y="105"/>
                    <a:pt x="361" y="84"/>
                    <a:pt x="359" y="81"/>
                  </a:cubicBezTo>
                  <a:cubicBezTo>
                    <a:pt x="357" y="77"/>
                    <a:pt x="359" y="72"/>
                    <a:pt x="361" y="67"/>
                  </a:cubicBezTo>
                  <a:cubicBezTo>
                    <a:pt x="362" y="63"/>
                    <a:pt x="358" y="56"/>
                    <a:pt x="356" y="51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EA94A0E9-1148-4B77-B520-383B8DC1A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74" y="4494699"/>
              <a:ext cx="523297" cy="407704"/>
            </a:xfrm>
            <a:custGeom>
              <a:avLst/>
              <a:gdLst>
                <a:gd name="T0" fmla="*/ 2147483646 w 126"/>
                <a:gd name="T1" fmla="*/ 911649298 h 98"/>
                <a:gd name="T2" fmla="*/ 2030859185 w 126"/>
                <a:gd name="T3" fmla="*/ 840146398 h 98"/>
                <a:gd name="T4" fmla="*/ 1959600598 w 126"/>
                <a:gd name="T5" fmla="*/ 715020550 h 98"/>
                <a:gd name="T6" fmla="*/ 1995232002 w 126"/>
                <a:gd name="T7" fmla="*/ 607766199 h 98"/>
                <a:gd name="T8" fmla="*/ 1995232002 w 126"/>
                <a:gd name="T9" fmla="*/ 446884673 h 98"/>
                <a:gd name="T10" fmla="*/ 2013047704 w 126"/>
                <a:gd name="T11" fmla="*/ 321758825 h 98"/>
                <a:gd name="T12" fmla="*/ 1923973415 w 126"/>
                <a:gd name="T13" fmla="*/ 268131649 h 98"/>
                <a:gd name="T14" fmla="*/ 1781456240 w 126"/>
                <a:gd name="T15" fmla="*/ 196628749 h 98"/>
                <a:gd name="T16" fmla="*/ 1692381951 w 126"/>
                <a:gd name="T17" fmla="*/ 178753023 h 98"/>
                <a:gd name="T18" fmla="*/ 1567680478 w 126"/>
                <a:gd name="T19" fmla="*/ 107254351 h 98"/>
                <a:gd name="T20" fmla="*/ 1442979006 w 126"/>
                <a:gd name="T21" fmla="*/ 0 h 98"/>
                <a:gd name="T22" fmla="*/ 1211391763 w 126"/>
                <a:gd name="T23" fmla="*/ 53627175 h 98"/>
                <a:gd name="T24" fmla="*/ 1033243184 w 126"/>
                <a:gd name="T25" fmla="*/ 160877298 h 98"/>
                <a:gd name="T26" fmla="*/ 872914529 w 126"/>
                <a:gd name="T27" fmla="*/ 232380199 h 98"/>
                <a:gd name="T28" fmla="*/ 748213056 w 126"/>
                <a:gd name="T29" fmla="*/ 286007374 h 98"/>
                <a:gd name="T30" fmla="*/ 605695881 w 126"/>
                <a:gd name="T31" fmla="*/ 303883099 h 98"/>
                <a:gd name="T32" fmla="*/ 498805890 w 126"/>
                <a:gd name="T33" fmla="*/ 375386000 h 98"/>
                <a:gd name="T34" fmla="*/ 391920120 w 126"/>
                <a:gd name="T35" fmla="*/ 321758825 h 98"/>
                <a:gd name="T36" fmla="*/ 124701473 w 126"/>
                <a:gd name="T37" fmla="*/ 268131649 h 98"/>
                <a:gd name="T38" fmla="*/ 0 w 126"/>
                <a:gd name="T39" fmla="*/ 286007374 h 98"/>
                <a:gd name="T40" fmla="*/ 0 w 126"/>
                <a:gd name="T41" fmla="*/ 357510275 h 98"/>
                <a:gd name="T42" fmla="*/ 124701473 w 126"/>
                <a:gd name="T43" fmla="*/ 518387573 h 98"/>
                <a:gd name="T44" fmla="*/ 285034349 w 126"/>
                <a:gd name="T45" fmla="*/ 589890474 h 98"/>
                <a:gd name="T46" fmla="*/ 409735822 w 126"/>
                <a:gd name="T47" fmla="*/ 697144825 h 98"/>
                <a:gd name="T48" fmla="*/ 463178707 w 126"/>
                <a:gd name="T49" fmla="*/ 822270673 h 98"/>
                <a:gd name="T50" fmla="*/ 463178707 w 126"/>
                <a:gd name="T51" fmla="*/ 893773573 h 98"/>
                <a:gd name="T52" fmla="*/ 516621592 w 126"/>
                <a:gd name="T53" fmla="*/ 1036775147 h 98"/>
                <a:gd name="T54" fmla="*/ 676954469 w 126"/>
                <a:gd name="T55" fmla="*/ 1233408123 h 98"/>
                <a:gd name="T56" fmla="*/ 766024537 w 126"/>
                <a:gd name="T57" fmla="*/ 1358533971 h 98"/>
                <a:gd name="T58" fmla="*/ 748213056 w 126"/>
                <a:gd name="T59" fmla="*/ 1447912597 h 98"/>
                <a:gd name="T60" fmla="*/ 855098827 w 126"/>
                <a:gd name="T61" fmla="*/ 1555166948 h 98"/>
                <a:gd name="T62" fmla="*/ 961984597 w 126"/>
                <a:gd name="T63" fmla="*/ 1608789895 h 98"/>
                <a:gd name="T64" fmla="*/ 1051058886 w 126"/>
                <a:gd name="T65" fmla="*/ 1483664047 h 98"/>
                <a:gd name="T66" fmla="*/ 1033243184 w 126"/>
                <a:gd name="T67" fmla="*/ 1376409696 h 98"/>
                <a:gd name="T68" fmla="*/ 1229203244 w 126"/>
                <a:gd name="T69" fmla="*/ 1376409696 h 98"/>
                <a:gd name="T70" fmla="*/ 1389536121 w 126"/>
                <a:gd name="T71" fmla="*/ 1465788322 h 98"/>
                <a:gd name="T72" fmla="*/ 1442979006 w 126"/>
                <a:gd name="T73" fmla="*/ 1644541346 h 98"/>
                <a:gd name="T74" fmla="*/ 1549868997 w 126"/>
                <a:gd name="T75" fmla="*/ 1644541346 h 98"/>
                <a:gd name="T76" fmla="*/ 1656754768 w 126"/>
                <a:gd name="T77" fmla="*/ 1644541346 h 98"/>
                <a:gd name="T78" fmla="*/ 1888342011 w 126"/>
                <a:gd name="T79" fmla="*/ 1716044246 h 98"/>
                <a:gd name="T80" fmla="*/ 2013047704 w 126"/>
                <a:gd name="T81" fmla="*/ 1698168521 h 98"/>
                <a:gd name="T82" fmla="*/ 2102117773 w 126"/>
                <a:gd name="T83" fmla="*/ 1608789895 h 98"/>
                <a:gd name="T84" fmla="*/ 2102117773 w 126"/>
                <a:gd name="T85" fmla="*/ 1537291223 h 98"/>
                <a:gd name="T86" fmla="*/ 1995232002 w 126"/>
                <a:gd name="T87" fmla="*/ 1430036872 h 98"/>
                <a:gd name="T88" fmla="*/ 2013047704 w 126"/>
                <a:gd name="T89" fmla="*/ 1304911024 h 98"/>
                <a:gd name="T90" fmla="*/ 2119933475 w 126"/>
                <a:gd name="T91" fmla="*/ 1197656673 h 98"/>
                <a:gd name="T92" fmla="*/ 2147483646 w 126"/>
                <a:gd name="T93" fmla="*/ 1161905223 h 98"/>
                <a:gd name="T94" fmla="*/ 2147483646 w 126"/>
                <a:gd name="T95" fmla="*/ 1001027924 h 98"/>
                <a:gd name="T96" fmla="*/ 2147483646 w 126"/>
                <a:gd name="T97" fmla="*/ 911649298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26" h="98">
                  <a:moveTo>
                    <a:pt x="121" y="51"/>
                  </a:moveTo>
                  <a:cubicBezTo>
                    <a:pt x="118" y="51"/>
                    <a:pt x="114" y="48"/>
                    <a:pt x="114" y="47"/>
                  </a:cubicBezTo>
                  <a:cubicBezTo>
                    <a:pt x="113" y="45"/>
                    <a:pt x="112" y="43"/>
                    <a:pt x="110" y="40"/>
                  </a:cubicBezTo>
                  <a:cubicBezTo>
                    <a:pt x="107" y="37"/>
                    <a:pt x="109" y="36"/>
                    <a:pt x="112" y="34"/>
                  </a:cubicBezTo>
                  <a:cubicBezTo>
                    <a:pt x="116" y="33"/>
                    <a:pt x="111" y="28"/>
                    <a:pt x="112" y="25"/>
                  </a:cubicBezTo>
                  <a:cubicBezTo>
                    <a:pt x="113" y="23"/>
                    <a:pt x="114" y="21"/>
                    <a:pt x="113" y="18"/>
                  </a:cubicBezTo>
                  <a:cubicBezTo>
                    <a:pt x="113" y="16"/>
                    <a:pt x="110" y="14"/>
                    <a:pt x="108" y="15"/>
                  </a:cubicBezTo>
                  <a:cubicBezTo>
                    <a:pt x="106" y="15"/>
                    <a:pt x="102" y="14"/>
                    <a:pt x="100" y="11"/>
                  </a:cubicBezTo>
                  <a:cubicBezTo>
                    <a:pt x="98" y="8"/>
                    <a:pt x="97" y="7"/>
                    <a:pt x="95" y="10"/>
                  </a:cubicBezTo>
                  <a:cubicBezTo>
                    <a:pt x="94" y="13"/>
                    <a:pt x="91" y="7"/>
                    <a:pt x="88" y="6"/>
                  </a:cubicBezTo>
                  <a:cubicBezTo>
                    <a:pt x="86" y="5"/>
                    <a:pt x="84" y="1"/>
                    <a:pt x="81" y="0"/>
                  </a:cubicBezTo>
                  <a:cubicBezTo>
                    <a:pt x="78" y="0"/>
                    <a:pt x="73" y="1"/>
                    <a:pt x="68" y="3"/>
                  </a:cubicBezTo>
                  <a:cubicBezTo>
                    <a:pt x="64" y="6"/>
                    <a:pt x="61" y="7"/>
                    <a:pt x="58" y="9"/>
                  </a:cubicBezTo>
                  <a:cubicBezTo>
                    <a:pt x="54" y="11"/>
                    <a:pt x="51" y="13"/>
                    <a:pt x="49" y="13"/>
                  </a:cubicBezTo>
                  <a:cubicBezTo>
                    <a:pt x="47" y="14"/>
                    <a:pt x="45" y="15"/>
                    <a:pt x="42" y="16"/>
                  </a:cubicBezTo>
                  <a:cubicBezTo>
                    <a:pt x="39" y="18"/>
                    <a:pt x="36" y="15"/>
                    <a:pt x="34" y="17"/>
                  </a:cubicBezTo>
                  <a:cubicBezTo>
                    <a:pt x="32" y="20"/>
                    <a:pt x="29" y="21"/>
                    <a:pt x="28" y="21"/>
                  </a:cubicBezTo>
                  <a:cubicBezTo>
                    <a:pt x="26" y="21"/>
                    <a:pt x="25" y="17"/>
                    <a:pt x="22" y="18"/>
                  </a:cubicBezTo>
                  <a:cubicBezTo>
                    <a:pt x="18" y="18"/>
                    <a:pt x="12" y="17"/>
                    <a:pt x="7" y="15"/>
                  </a:cubicBezTo>
                  <a:cubicBezTo>
                    <a:pt x="5" y="14"/>
                    <a:pt x="2" y="15"/>
                    <a:pt x="0" y="16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2" y="23"/>
                    <a:pt x="2" y="33"/>
                    <a:pt x="7" y="29"/>
                  </a:cubicBezTo>
                  <a:cubicBezTo>
                    <a:pt x="13" y="26"/>
                    <a:pt x="13" y="31"/>
                    <a:pt x="16" y="33"/>
                  </a:cubicBezTo>
                  <a:cubicBezTo>
                    <a:pt x="18" y="34"/>
                    <a:pt x="24" y="36"/>
                    <a:pt x="23" y="39"/>
                  </a:cubicBezTo>
                  <a:cubicBezTo>
                    <a:pt x="22" y="43"/>
                    <a:pt x="24" y="45"/>
                    <a:pt x="26" y="46"/>
                  </a:cubicBezTo>
                  <a:cubicBezTo>
                    <a:pt x="29" y="48"/>
                    <a:pt x="28" y="48"/>
                    <a:pt x="26" y="50"/>
                  </a:cubicBezTo>
                  <a:cubicBezTo>
                    <a:pt x="24" y="52"/>
                    <a:pt x="26" y="54"/>
                    <a:pt x="29" y="58"/>
                  </a:cubicBezTo>
                  <a:cubicBezTo>
                    <a:pt x="32" y="62"/>
                    <a:pt x="38" y="65"/>
                    <a:pt x="38" y="69"/>
                  </a:cubicBezTo>
                  <a:cubicBezTo>
                    <a:pt x="38" y="73"/>
                    <a:pt x="40" y="77"/>
                    <a:pt x="43" y="76"/>
                  </a:cubicBezTo>
                  <a:cubicBezTo>
                    <a:pt x="46" y="75"/>
                    <a:pt x="43" y="77"/>
                    <a:pt x="42" y="81"/>
                  </a:cubicBezTo>
                  <a:cubicBezTo>
                    <a:pt x="41" y="85"/>
                    <a:pt x="43" y="86"/>
                    <a:pt x="48" y="87"/>
                  </a:cubicBezTo>
                  <a:cubicBezTo>
                    <a:pt x="52" y="87"/>
                    <a:pt x="52" y="90"/>
                    <a:pt x="54" y="90"/>
                  </a:cubicBezTo>
                  <a:cubicBezTo>
                    <a:pt x="57" y="90"/>
                    <a:pt x="60" y="86"/>
                    <a:pt x="59" y="83"/>
                  </a:cubicBezTo>
                  <a:cubicBezTo>
                    <a:pt x="58" y="80"/>
                    <a:pt x="55" y="78"/>
                    <a:pt x="58" y="77"/>
                  </a:cubicBezTo>
                  <a:cubicBezTo>
                    <a:pt x="60" y="77"/>
                    <a:pt x="65" y="75"/>
                    <a:pt x="69" y="77"/>
                  </a:cubicBezTo>
                  <a:cubicBezTo>
                    <a:pt x="72" y="79"/>
                    <a:pt x="76" y="77"/>
                    <a:pt x="78" y="82"/>
                  </a:cubicBezTo>
                  <a:cubicBezTo>
                    <a:pt x="80" y="86"/>
                    <a:pt x="80" y="88"/>
                    <a:pt x="81" y="92"/>
                  </a:cubicBezTo>
                  <a:cubicBezTo>
                    <a:pt x="82" y="96"/>
                    <a:pt x="87" y="96"/>
                    <a:pt x="87" y="92"/>
                  </a:cubicBezTo>
                  <a:cubicBezTo>
                    <a:pt x="87" y="89"/>
                    <a:pt x="89" y="90"/>
                    <a:pt x="93" y="92"/>
                  </a:cubicBezTo>
                  <a:cubicBezTo>
                    <a:pt x="96" y="95"/>
                    <a:pt x="103" y="98"/>
                    <a:pt x="106" y="96"/>
                  </a:cubicBezTo>
                  <a:cubicBezTo>
                    <a:pt x="110" y="94"/>
                    <a:pt x="110" y="98"/>
                    <a:pt x="113" y="95"/>
                  </a:cubicBezTo>
                  <a:cubicBezTo>
                    <a:pt x="115" y="93"/>
                    <a:pt x="117" y="91"/>
                    <a:pt x="118" y="90"/>
                  </a:cubicBezTo>
                  <a:cubicBezTo>
                    <a:pt x="118" y="88"/>
                    <a:pt x="118" y="86"/>
                    <a:pt x="118" y="86"/>
                  </a:cubicBezTo>
                  <a:cubicBezTo>
                    <a:pt x="117" y="83"/>
                    <a:pt x="114" y="83"/>
                    <a:pt x="112" y="80"/>
                  </a:cubicBezTo>
                  <a:cubicBezTo>
                    <a:pt x="110" y="77"/>
                    <a:pt x="111" y="76"/>
                    <a:pt x="113" y="73"/>
                  </a:cubicBezTo>
                  <a:cubicBezTo>
                    <a:pt x="116" y="69"/>
                    <a:pt x="116" y="69"/>
                    <a:pt x="119" y="67"/>
                  </a:cubicBezTo>
                  <a:cubicBezTo>
                    <a:pt x="121" y="65"/>
                    <a:pt x="121" y="67"/>
                    <a:pt x="123" y="65"/>
                  </a:cubicBezTo>
                  <a:cubicBezTo>
                    <a:pt x="125" y="63"/>
                    <a:pt x="125" y="59"/>
                    <a:pt x="126" y="56"/>
                  </a:cubicBezTo>
                  <a:cubicBezTo>
                    <a:pt x="126" y="53"/>
                    <a:pt x="124" y="51"/>
                    <a:pt x="121" y="51"/>
                  </a:cubicBezTo>
                  <a:close/>
                </a:path>
              </a:pathLst>
            </a:custGeom>
            <a:solidFill>
              <a:srgbClr val="DEDFE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6FCE9FE7-1559-48EE-9691-D6C360352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9979" y="4382229"/>
              <a:ext cx="1541775" cy="1771401"/>
            </a:xfrm>
            <a:custGeom>
              <a:avLst/>
              <a:gdLst>
                <a:gd name="T0" fmla="*/ 2147483646 w 371"/>
                <a:gd name="T1" fmla="*/ 2147483646 h 426"/>
                <a:gd name="T2" fmla="*/ 2147483646 w 371"/>
                <a:gd name="T3" fmla="*/ 2147483646 h 426"/>
                <a:gd name="T4" fmla="*/ 2147483646 w 371"/>
                <a:gd name="T5" fmla="*/ 2147483646 h 426"/>
                <a:gd name="T6" fmla="*/ 2147483646 w 371"/>
                <a:gd name="T7" fmla="*/ 2147483646 h 426"/>
                <a:gd name="T8" fmla="*/ 2147483646 w 371"/>
                <a:gd name="T9" fmla="*/ 2147483646 h 426"/>
                <a:gd name="T10" fmla="*/ 2069051829 w 371"/>
                <a:gd name="T11" fmla="*/ 2147483646 h 426"/>
                <a:gd name="T12" fmla="*/ 2147483646 w 371"/>
                <a:gd name="T13" fmla="*/ 2147483646 h 426"/>
                <a:gd name="T14" fmla="*/ 2147483646 w 371"/>
                <a:gd name="T15" fmla="*/ 2147483646 h 426"/>
                <a:gd name="T16" fmla="*/ 1962032198 w 371"/>
                <a:gd name="T17" fmla="*/ 2147483646 h 426"/>
                <a:gd name="T18" fmla="*/ 873996468 w 371"/>
                <a:gd name="T19" fmla="*/ 2147483646 h 426"/>
                <a:gd name="T20" fmla="*/ 338898314 w 371"/>
                <a:gd name="T21" fmla="*/ 2147483646 h 426"/>
                <a:gd name="T22" fmla="*/ 196204065 w 371"/>
                <a:gd name="T23" fmla="*/ 2147483646 h 426"/>
                <a:gd name="T24" fmla="*/ 107019631 w 371"/>
                <a:gd name="T25" fmla="*/ 2147483646 h 426"/>
                <a:gd name="T26" fmla="*/ 249713880 w 371"/>
                <a:gd name="T27" fmla="*/ 2147483646 h 426"/>
                <a:gd name="T28" fmla="*/ 428078524 w 371"/>
                <a:gd name="T29" fmla="*/ 2147483646 h 426"/>
                <a:gd name="T30" fmla="*/ 624282588 w 371"/>
                <a:gd name="T31" fmla="*/ 2147483646 h 426"/>
                <a:gd name="T32" fmla="*/ 1319914413 w 371"/>
                <a:gd name="T33" fmla="*/ 2147483646 h 426"/>
                <a:gd name="T34" fmla="*/ 1658808503 w 371"/>
                <a:gd name="T35" fmla="*/ 2147483646 h 426"/>
                <a:gd name="T36" fmla="*/ 1962032198 w 371"/>
                <a:gd name="T37" fmla="*/ 2071534966 h 426"/>
                <a:gd name="T38" fmla="*/ 2147483646 w 371"/>
                <a:gd name="T39" fmla="*/ 1607224822 h 426"/>
                <a:gd name="T40" fmla="*/ 2147483646 w 371"/>
                <a:gd name="T41" fmla="*/ 1214348958 h 426"/>
                <a:gd name="T42" fmla="*/ 2086891250 w 371"/>
                <a:gd name="T43" fmla="*/ 696463103 h 426"/>
                <a:gd name="T44" fmla="*/ 2147483646 w 371"/>
                <a:gd name="T45" fmla="*/ 785755954 h 426"/>
                <a:gd name="T46" fmla="*/ 2147483646 w 371"/>
                <a:gd name="T47" fmla="*/ 571457339 h 426"/>
                <a:gd name="T48" fmla="*/ 2147483646 w 371"/>
                <a:gd name="T49" fmla="*/ 875044578 h 426"/>
                <a:gd name="T50" fmla="*/ 2147483646 w 371"/>
                <a:gd name="T51" fmla="*/ 1178631818 h 426"/>
                <a:gd name="T52" fmla="*/ 2147483646 w 371"/>
                <a:gd name="T53" fmla="*/ 1125056107 h 426"/>
                <a:gd name="T54" fmla="*/ 2147483646 w 371"/>
                <a:gd name="T55" fmla="*/ 910761718 h 426"/>
                <a:gd name="T56" fmla="*/ 2147483646 w 371"/>
                <a:gd name="T57" fmla="*/ 750038814 h 426"/>
                <a:gd name="T58" fmla="*/ 2147483646 w 371"/>
                <a:gd name="T59" fmla="*/ 732180243 h 426"/>
                <a:gd name="T60" fmla="*/ 2147483646 w 371"/>
                <a:gd name="T61" fmla="*/ 410734434 h 426"/>
                <a:gd name="T62" fmla="*/ 2147483646 w 371"/>
                <a:gd name="T63" fmla="*/ 214298615 h 426"/>
                <a:gd name="T64" fmla="*/ 2147483646 w 371"/>
                <a:gd name="T65" fmla="*/ 71434280 h 426"/>
                <a:gd name="T66" fmla="*/ 2147483646 w 371"/>
                <a:gd name="T67" fmla="*/ 107147195 h 426"/>
                <a:gd name="T68" fmla="*/ 2147483646 w 371"/>
                <a:gd name="T69" fmla="*/ 250011529 h 426"/>
                <a:gd name="T70" fmla="*/ 2147483646 w 371"/>
                <a:gd name="T71" fmla="*/ 321445810 h 426"/>
                <a:gd name="T72" fmla="*/ 2147483646 w 371"/>
                <a:gd name="T73" fmla="*/ 482168714 h 426"/>
                <a:gd name="T74" fmla="*/ 2147483646 w 371"/>
                <a:gd name="T75" fmla="*/ 678604533 h 426"/>
                <a:gd name="T76" fmla="*/ 2147483646 w 371"/>
                <a:gd name="T77" fmla="*/ 928620288 h 426"/>
                <a:gd name="T78" fmla="*/ 2147483646 w 371"/>
                <a:gd name="T79" fmla="*/ 1160773248 h 426"/>
                <a:gd name="T80" fmla="*/ 2147483646 w 371"/>
                <a:gd name="T81" fmla="*/ 1392930433 h 426"/>
                <a:gd name="T82" fmla="*/ 2147483646 w 371"/>
                <a:gd name="T83" fmla="*/ 2147483646 h 426"/>
                <a:gd name="T84" fmla="*/ 2147483646 w 371"/>
                <a:gd name="T85" fmla="*/ 2147483646 h 426"/>
                <a:gd name="T86" fmla="*/ 2147483646 w 371"/>
                <a:gd name="T87" fmla="*/ 2147483646 h 426"/>
                <a:gd name="T88" fmla="*/ 2147483646 w 371"/>
                <a:gd name="T89" fmla="*/ 2147483646 h 426"/>
                <a:gd name="T90" fmla="*/ 2147483646 w 371"/>
                <a:gd name="T91" fmla="*/ 2147483646 h 426"/>
                <a:gd name="T92" fmla="*/ 2147483646 w 371"/>
                <a:gd name="T93" fmla="*/ 2147483646 h 426"/>
                <a:gd name="T94" fmla="*/ 2147483646 w 371"/>
                <a:gd name="T95" fmla="*/ 2147483646 h 426"/>
                <a:gd name="T96" fmla="*/ 2147483646 w 371"/>
                <a:gd name="T97" fmla="*/ 2147483646 h 426"/>
                <a:gd name="T98" fmla="*/ 2147483646 w 371"/>
                <a:gd name="T99" fmla="*/ 2147483646 h 426"/>
                <a:gd name="T100" fmla="*/ 2147483646 w 371"/>
                <a:gd name="T101" fmla="*/ 2147483646 h 426"/>
                <a:gd name="T102" fmla="*/ 2147483646 w 371"/>
                <a:gd name="T103" fmla="*/ 2147483646 h 426"/>
                <a:gd name="T104" fmla="*/ 2147483646 w 371"/>
                <a:gd name="T105" fmla="*/ 2147483646 h 426"/>
                <a:gd name="T106" fmla="*/ 2147483646 w 371"/>
                <a:gd name="T107" fmla="*/ 2147483646 h 426"/>
                <a:gd name="T108" fmla="*/ 2147483646 w 371"/>
                <a:gd name="T109" fmla="*/ 2147483646 h 426"/>
                <a:gd name="T110" fmla="*/ 2147483646 w 371"/>
                <a:gd name="T111" fmla="*/ 2147483646 h 42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371" h="426">
                  <a:moveTo>
                    <a:pt x="248" y="426"/>
                  </a:moveTo>
                  <a:cubicBezTo>
                    <a:pt x="248" y="426"/>
                    <a:pt x="247" y="426"/>
                    <a:pt x="247" y="426"/>
                  </a:cubicBezTo>
                  <a:cubicBezTo>
                    <a:pt x="243" y="426"/>
                    <a:pt x="239" y="420"/>
                    <a:pt x="235" y="409"/>
                  </a:cubicBezTo>
                  <a:cubicBezTo>
                    <a:pt x="233" y="407"/>
                    <a:pt x="225" y="404"/>
                    <a:pt x="219" y="402"/>
                  </a:cubicBezTo>
                  <a:cubicBezTo>
                    <a:pt x="216" y="401"/>
                    <a:pt x="214" y="400"/>
                    <a:pt x="213" y="400"/>
                  </a:cubicBezTo>
                  <a:cubicBezTo>
                    <a:pt x="209" y="398"/>
                    <a:pt x="201" y="395"/>
                    <a:pt x="195" y="394"/>
                  </a:cubicBezTo>
                  <a:cubicBezTo>
                    <a:pt x="194" y="393"/>
                    <a:pt x="193" y="393"/>
                    <a:pt x="192" y="393"/>
                  </a:cubicBezTo>
                  <a:cubicBezTo>
                    <a:pt x="188" y="393"/>
                    <a:pt x="184" y="394"/>
                    <a:pt x="180" y="397"/>
                  </a:cubicBezTo>
                  <a:cubicBezTo>
                    <a:pt x="178" y="398"/>
                    <a:pt x="176" y="399"/>
                    <a:pt x="174" y="399"/>
                  </a:cubicBezTo>
                  <a:cubicBezTo>
                    <a:pt x="173" y="399"/>
                    <a:pt x="172" y="398"/>
                    <a:pt x="171" y="397"/>
                  </a:cubicBezTo>
                  <a:cubicBezTo>
                    <a:pt x="170" y="397"/>
                    <a:pt x="170" y="396"/>
                    <a:pt x="170" y="394"/>
                  </a:cubicBezTo>
                  <a:cubicBezTo>
                    <a:pt x="171" y="392"/>
                    <a:pt x="170" y="389"/>
                    <a:pt x="166" y="386"/>
                  </a:cubicBezTo>
                  <a:cubicBezTo>
                    <a:pt x="163" y="385"/>
                    <a:pt x="162" y="385"/>
                    <a:pt x="162" y="385"/>
                  </a:cubicBezTo>
                  <a:cubicBezTo>
                    <a:pt x="161" y="385"/>
                    <a:pt x="161" y="385"/>
                    <a:pt x="161" y="385"/>
                  </a:cubicBezTo>
                  <a:cubicBezTo>
                    <a:pt x="161" y="385"/>
                    <a:pt x="161" y="386"/>
                    <a:pt x="162" y="386"/>
                  </a:cubicBezTo>
                  <a:cubicBezTo>
                    <a:pt x="164" y="388"/>
                    <a:pt x="165" y="391"/>
                    <a:pt x="164" y="392"/>
                  </a:cubicBezTo>
                  <a:cubicBezTo>
                    <a:pt x="164" y="393"/>
                    <a:pt x="163" y="394"/>
                    <a:pt x="162" y="394"/>
                  </a:cubicBezTo>
                  <a:cubicBezTo>
                    <a:pt x="161" y="394"/>
                    <a:pt x="160" y="393"/>
                    <a:pt x="159" y="392"/>
                  </a:cubicBezTo>
                  <a:cubicBezTo>
                    <a:pt x="158" y="392"/>
                    <a:pt x="157" y="391"/>
                    <a:pt x="156" y="391"/>
                  </a:cubicBezTo>
                  <a:cubicBezTo>
                    <a:pt x="156" y="391"/>
                    <a:pt x="156" y="391"/>
                    <a:pt x="155" y="391"/>
                  </a:cubicBezTo>
                  <a:cubicBezTo>
                    <a:pt x="155" y="391"/>
                    <a:pt x="154" y="391"/>
                    <a:pt x="153" y="391"/>
                  </a:cubicBezTo>
                  <a:cubicBezTo>
                    <a:pt x="152" y="391"/>
                    <a:pt x="149" y="391"/>
                    <a:pt x="147" y="389"/>
                  </a:cubicBezTo>
                  <a:cubicBezTo>
                    <a:pt x="147" y="389"/>
                    <a:pt x="146" y="388"/>
                    <a:pt x="147" y="386"/>
                  </a:cubicBezTo>
                  <a:cubicBezTo>
                    <a:pt x="148" y="384"/>
                    <a:pt x="149" y="383"/>
                    <a:pt x="151" y="382"/>
                  </a:cubicBezTo>
                  <a:cubicBezTo>
                    <a:pt x="153" y="381"/>
                    <a:pt x="154" y="381"/>
                    <a:pt x="155" y="379"/>
                  </a:cubicBezTo>
                  <a:cubicBezTo>
                    <a:pt x="155" y="379"/>
                    <a:pt x="155" y="378"/>
                    <a:pt x="155" y="378"/>
                  </a:cubicBezTo>
                  <a:cubicBezTo>
                    <a:pt x="155" y="376"/>
                    <a:pt x="150" y="374"/>
                    <a:pt x="146" y="372"/>
                  </a:cubicBezTo>
                  <a:cubicBezTo>
                    <a:pt x="146" y="375"/>
                    <a:pt x="144" y="378"/>
                    <a:pt x="142" y="378"/>
                  </a:cubicBezTo>
                  <a:cubicBezTo>
                    <a:pt x="141" y="378"/>
                    <a:pt x="140" y="377"/>
                    <a:pt x="139" y="375"/>
                  </a:cubicBezTo>
                  <a:cubicBezTo>
                    <a:pt x="139" y="373"/>
                    <a:pt x="138" y="371"/>
                    <a:pt x="137" y="371"/>
                  </a:cubicBezTo>
                  <a:cubicBezTo>
                    <a:pt x="136" y="371"/>
                    <a:pt x="135" y="371"/>
                    <a:pt x="134" y="372"/>
                  </a:cubicBezTo>
                  <a:cubicBezTo>
                    <a:pt x="132" y="373"/>
                    <a:pt x="129" y="374"/>
                    <a:pt x="127" y="374"/>
                  </a:cubicBezTo>
                  <a:cubicBezTo>
                    <a:pt x="125" y="375"/>
                    <a:pt x="123" y="375"/>
                    <a:pt x="123" y="376"/>
                  </a:cubicBezTo>
                  <a:cubicBezTo>
                    <a:pt x="123" y="376"/>
                    <a:pt x="122" y="377"/>
                    <a:pt x="122" y="377"/>
                  </a:cubicBezTo>
                  <a:cubicBezTo>
                    <a:pt x="122" y="380"/>
                    <a:pt x="121" y="383"/>
                    <a:pt x="118" y="384"/>
                  </a:cubicBezTo>
                  <a:cubicBezTo>
                    <a:pt x="117" y="384"/>
                    <a:pt x="116" y="386"/>
                    <a:pt x="116" y="388"/>
                  </a:cubicBezTo>
                  <a:cubicBezTo>
                    <a:pt x="115" y="390"/>
                    <a:pt x="115" y="392"/>
                    <a:pt x="117" y="394"/>
                  </a:cubicBezTo>
                  <a:cubicBezTo>
                    <a:pt x="119" y="396"/>
                    <a:pt x="121" y="397"/>
                    <a:pt x="123" y="397"/>
                  </a:cubicBezTo>
                  <a:cubicBezTo>
                    <a:pt x="124" y="397"/>
                    <a:pt x="126" y="396"/>
                    <a:pt x="128" y="395"/>
                  </a:cubicBezTo>
                  <a:cubicBezTo>
                    <a:pt x="129" y="395"/>
                    <a:pt x="129" y="394"/>
                    <a:pt x="130" y="393"/>
                  </a:cubicBezTo>
                  <a:cubicBezTo>
                    <a:pt x="130" y="392"/>
                    <a:pt x="131" y="391"/>
                    <a:pt x="134" y="391"/>
                  </a:cubicBezTo>
                  <a:cubicBezTo>
                    <a:pt x="135" y="391"/>
                    <a:pt x="136" y="391"/>
                    <a:pt x="138" y="392"/>
                  </a:cubicBezTo>
                  <a:cubicBezTo>
                    <a:pt x="140" y="393"/>
                    <a:pt x="142" y="394"/>
                    <a:pt x="142" y="395"/>
                  </a:cubicBezTo>
                  <a:cubicBezTo>
                    <a:pt x="142" y="396"/>
                    <a:pt x="142" y="397"/>
                    <a:pt x="141" y="398"/>
                  </a:cubicBezTo>
                  <a:cubicBezTo>
                    <a:pt x="141" y="399"/>
                    <a:pt x="140" y="400"/>
                    <a:pt x="140" y="402"/>
                  </a:cubicBezTo>
                  <a:cubicBezTo>
                    <a:pt x="139" y="406"/>
                    <a:pt x="136" y="407"/>
                    <a:pt x="134" y="407"/>
                  </a:cubicBezTo>
                  <a:cubicBezTo>
                    <a:pt x="134" y="407"/>
                    <a:pt x="134" y="407"/>
                    <a:pt x="134" y="407"/>
                  </a:cubicBezTo>
                  <a:cubicBezTo>
                    <a:pt x="134" y="406"/>
                    <a:pt x="134" y="406"/>
                    <a:pt x="134" y="406"/>
                  </a:cubicBezTo>
                  <a:cubicBezTo>
                    <a:pt x="133" y="405"/>
                    <a:pt x="131" y="403"/>
                    <a:pt x="127" y="403"/>
                  </a:cubicBezTo>
                  <a:cubicBezTo>
                    <a:pt x="126" y="403"/>
                    <a:pt x="125" y="403"/>
                    <a:pt x="124" y="404"/>
                  </a:cubicBezTo>
                  <a:cubicBezTo>
                    <a:pt x="119" y="406"/>
                    <a:pt x="120" y="411"/>
                    <a:pt x="120" y="411"/>
                  </a:cubicBezTo>
                  <a:cubicBezTo>
                    <a:pt x="120" y="412"/>
                    <a:pt x="120" y="412"/>
                    <a:pt x="120" y="412"/>
                  </a:cubicBezTo>
                  <a:cubicBezTo>
                    <a:pt x="119" y="412"/>
                    <a:pt x="119" y="412"/>
                    <a:pt x="119" y="412"/>
                  </a:cubicBezTo>
                  <a:cubicBezTo>
                    <a:pt x="115" y="413"/>
                    <a:pt x="112" y="413"/>
                    <a:pt x="110" y="413"/>
                  </a:cubicBezTo>
                  <a:cubicBezTo>
                    <a:pt x="104" y="413"/>
                    <a:pt x="100" y="411"/>
                    <a:pt x="98" y="406"/>
                  </a:cubicBezTo>
                  <a:cubicBezTo>
                    <a:pt x="97" y="404"/>
                    <a:pt x="96" y="404"/>
                    <a:pt x="94" y="404"/>
                  </a:cubicBezTo>
                  <a:cubicBezTo>
                    <a:pt x="89" y="404"/>
                    <a:pt x="80" y="408"/>
                    <a:pt x="76" y="412"/>
                  </a:cubicBezTo>
                  <a:cubicBezTo>
                    <a:pt x="72" y="416"/>
                    <a:pt x="59" y="417"/>
                    <a:pt x="56" y="417"/>
                  </a:cubicBezTo>
                  <a:cubicBezTo>
                    <a:pt x="54" y="417"/>
                    <a:pt x="52" y="416"/>
                    <a:pt x="52" y="416"/>
                  </a:cubicBezTo>
                  <a:cubicBezTo>
                    <a:pt x="50" y="416"/>
                    <a:pt x="49" y="414"/>
                    <a:pt x="49" y="412"/>
                  </a:cubicBezTo>
                  <a:cubicBezTo>
                    <a:pt x="48" y="410"/>
                    <a:pt x="48" y="408"/>
                    <a:pt x="47" y="408"/>
                  </a:cubicBezTo>
                  <a:cubicBezTo>
                    <a:pt x="45" y="408"/>
                    <a:pt x="40" y="411"/>
                    <a:pt x="36" y="413"/>
                  </a:cubicBezTo>
                  <a:cubicBezTo>
                    <a:pt x="33" y="415"/>
                    <a:pt x="30" y="416"/>
                    <a:pt x="28" y="417"/>
                  </a:cubicBezTo>
                  <a:cubicBezTo>
                    <a:pt x="27" y="418"/>
                    <a:pt x="25" y="418"/>
                    <a:pt x="24" y="418"/>
                  </a:cubicBezTo>
                  <a:cubicBezTo>
                    <a:pt x="22" y="418"/>
                    <a:pt x="20" y="417"/>
                    <a:pt x="19" y="416"/>
                  </a:cubicBezTo>
                  <a:cubicBezTo>
                    <a:pt x="18" y="415"/>
                    <a:pt x="18" y="414"/>
                    <a:pt x="19" y="413"/>
                  </a:cubicBezTo>
                  <a:cubicBezTo>
                    <a:pt x="19" y="412"/>
                    <a:pt x="20" y="411"/>
                    <a:pt x="21" y="410"/>
                  </a:cubicBezTo>
                  <a:cubicBezTo>
                    <a:pt x="22" y="408"/>
                    <a:pt x="23" y="407"/>
                    <a:pt x="23" y="406"/>
                  </a:cubicBezTo>
                  <a:cubicBezTo>
                    <a:pt x="22" y="406"/>
                    <a:pt x="22" y="406"/>
                    <a:pt x="22" y="406"/>
                  </a:cubicBezTo>
                  <a:cubicBezTo>
                    <a:pt x="22" y="406"/>
                    <a:pt x="21" y="406"/>
                    <a:pt x="19" y="408"/>
                  </a:cubicBezTo>
                  <a:cubicBezTo>
                    <a:pt x="18" y="410"/>
                    <a:pt x="16" y="411"/>
                    <a:pt x="15" y="411"/>
                  </a:cubicBezTo>
                  <a:cubicBezTo>
                    <a:pt x="13" y="411"/>
                    <a:pt x="11" y="409"/>
                    <a:pt x="11" y="408"/>
                  </a:cubicBezTo>
                  <a:cubicBezTo>
                    <a:pt x="10" y="408"/>
                    <a:pt x="10" y="407"/>
                    <a:pt x="10" y="406"/>
                  </a:cubicBezTo>
                  <a:cubicBezTo>
                    <a:pt x="10" y="404"/>
                    <a:pt x="10" y="401"/>
                    <a:pt x="6" y="398"/>
                  </a:cubicBezTo>
                  <a:cubicBezTo>
                    <a:pt x="2" y="394"/>
                    <a:pt x="0" y="389"/>
                    <a:pt x="2" y="385"/>
                  </a:cubicBezTo>
                  <a:cubicBezTo>
                    <a:pt x="3" y="384"/>
                    <a:pt x="3" y="383"/>
                    <a:pt x="4" y="383"/>
                  </a:cubicBezTo>
                  <a:cubicBezTo>
                    <a:pt x="5" y="381"/>
                    <a:pt x="5" y="380"/>
                    <a:pt x="4" y="378"/>
                  </a:cubicBezTo>
                  <a:cubicBezTo>
                    <a:pt x="3" y="374"/>
                    <a:pt x="3" y="371"/>
                    <a:pt x="6" y="367"/>
                  </a:cubicBezTo>
                  <a:cubicBezTo>
                    <a:pt x="7" y="366"/>
                    <a:pt x="7" y="366"/>
                    <a:pt x="7" y="366"/>
                  </a:cubicBezTo>
                  <a:cubicBezTo>
                    <a:pt x="8" y="363"/>
                    <a:pt x="8" y="363"/>
                    <a:pt x="7" y="359"/>
                  </a:cubicBezTo>
                  <a:cubicBezTo>
                    <a:pt x="6" y="355"/>
                    <a:pt x="9" y="351"/>
                    <a:pt x="10" y="350"/>
                  </a:cubicBezTo>
                  <a:cubicBezTo>
                    <a:pt x="9" y="347"/>
                    <a:pt x="11" y="344"/>
                    <a:pt x="13" y="341"/>
                  </a:cubicBezTo>
                  <a:cubicBezTo>
                    <a:pt x="16" y="339"/>
                    <a:pt x="16" y="336"/>
                    <a:pt x="15" y="334"/>
                  </a:cubicBezTo>
                  <a:cubicBezTo>
                    <a:pt x="15" y="333"/>
                    <a:pt x="14" y="333"/>
                    <a:pt x="14" y="332"/>
                  </a:cubicBezTo>
                  <a:cubicBezTo>
                    <a:pt x="12" y="329"/>
                    <a:pt x="10" y="325"/>
                    <a:pt x="9" y="321"/>
                  </a:cubicBezTo>
                  <a:cubicBezTo>
                    <a:pt x="8" y="315"/>
                    <a:pt x="10" y="309"/>
                    <a:pt x="12" y="306"/>
                  </a:cubicBezTo>
                  <a:cubicBezTo>
                    <a:pt x="13" y="305"/>
                    <a:pt x="13" y="304"/>
                    <a:pt x="14" y="302"/>
                  </a:cubicBezTo>
                  <a:cubicBezTo>
                    <a:pt x="15" y="300"/>
                    <a:pt x="16" y="297"/>
                    <a:pt x="18" y="294"/>
                  </a:cubicBezTo>
                  <a:cubicBezTo>
                    <a:pt x="19" y="293"/>
                    <a:pt x="20" y="291"/>
                    <a:pt x="21" y="290"/>
                  </a:cubicBezTo>
                  <a:cubicBezTo>
                    <a:pt x="22" y="287"/>
                    <a:pt x="24" y="285"/>
                    <a:pt x="24" y="281"/>
                  </a:cubicBezTo>
                  <a:cubicBezTo>
                    <a:pt x="26" y="276"/>
                    <a:pt x="28" y="275"/>
                    <a:pt x="30" y="273"/>
                  </a:cubicBezTo>
                  <a:cubicBezTo>
                    <a:pt x="30" y="273"/>
                    <a:pt x="30" y="273"/>
                    <a:pt x="30" y="273"/>
                  </a:cubicBezTo>
                  <a:cubicBezTo>
                    <a:pt x="32" y="272"/>
                    <a:pt x="32" y="266"/>
                    <a:pt x="32" y="261"/>
                  </a:cubicBezTo>
                  <a:cubicBezTo>
                    <a:pt x="32" y="258"/>
                    <a:pt x="32" y="254"/>
                    <a:pt x="33" y="252"/>
                  </a:cubicBezTo>
                  <a:cubicBezTo>
                    <a:pt x="33" y="251"/>
                    <a:pt x="33" y="249"/>
                    <a:pt x="33" y="248"/>
                  </a:cubicBezTo>
                  <a:cubicBezTo>
                    <a:pt x="33" y="245"/>
                    <a:pt x="33" y="243"/>
                    <a:pt x="35" y="241"/>
                  </a:cubicBezTo>
                  <a:cubicBezTo>
                    <a:pt x="39" y="238"/>
                    <a:pt x="41" y="233"/>
                    <a:pt x="41" y="227"/>
                  </a:cubicBezTo>
                  <a:cubicBezTo>
                    <a:pt x="41" y="220"/>
                    <a:pt x="46" y="213"/>
                    <a:pt x="49" y="210"/>
                  </a:cubicBezTo>
                  <a:cubicBezTo>
                    <a:pt x="52" y="207"/>
                    <a:pt x="57" y="203"/>
                    <a:pt x="58" y="201"/>
                  </a:cubicBezTo>
                  <a:cubicBezTo>
                    <a:pt x="58" y="200"/>
                    <a:pt x="59" y="199"/>
                    <a:pt x="60" y="198"/>
                  </a:cubicBezTo>
                  <a:cubicBezTo>
                    <a:pt x="61" y="195"/>
                    <a:pt x="63" y="192"/>
                    <a:pt x="64" y="190"/>
                  </a:cubicBezTo>
                  <a:cubicBezTo>
                    <a:pt x="67" y="187"/>
                    <a:pt x="69" y="186"/>
                    <a:pt x="74" y="184"/>
                  </a:cubicBezTo>
                  <a:cubicBezTo>
                    <a:pt x="76" y="184"/>
                    <a:pt x="78" y="179"/>
                    <a:pt x="79" y="175"/>
                  </a:cubicBezTo>
                  <a:cubicBezTo>
                    <a:pt x="79" y="173"/>
                    <a:pt x="79" y="171"/>
                    <a:pt x="80" y="170"/>
                  </a:cubicBezTo>
                  <a:cubicBezTo>
                    <a:pt x="82" y="165"/>
                    <a:pt x="87" y="159"/>
                    <a:pt x="89" y="157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6" y="153"/>
                    <a:pt x="100" y="145"/>
                  </a:cubicBezTo>
                  <a:cubicBezTo>
                    <a:pt x="102" y="140"/>
                    <a:pt x="104" y="137"/>
                    <a:pt x="106" y="134"/>
                  </a:cubicBezTo>
                  <a:cubicBezTo>
                    <a:pt x="107" y="131"/>
                    <a:pt x="109" y="129"/>
                    <a:pt x="109" y="127"/>
                  </a:cubicBezTo>
                  <a:cubicBezTo>
                    <a:pt x="109" y="125"/>
                    <a:pt x="109" y="123"/>
                    <a:pt x="109" y="122"/>
                  </a:cubicBezTo>
                  <a:cubicBezTo>
                    <a:pt x="109" y="120"/>
                    <a:pt x="109" y="118"/>
                    <a:pt x="110" y="116"/>
                  </a:cubicBezTo>
                  <a:cubicBezTo>
                    <a:pt x="110" y="116"/>
                    <a:pt x="111" y="115"/>
                    <a:pt x="111" y="115"/>
                  </a:cubicBezTo>
                  <a:cubicBezTo>
                    <a:pt x="113" y="113"/>
                    <a:pt x="114" y="112"/>
                    <a:pt x="113" y="110"/>
                  </a:cubicBezTo>
                  <a:cubicBezTo>
                    <a:pt x="113" y="107"/>
                    <a:pt x="113" y="103"/>
                    <a:pt x="118" y="99"/>
                  </a:cubicBezTo>
                  <a:cubicBezTo>
                    <a:pt x="119" y="99"/>
                    <a:pt x="120" y="98"/>
                    <a:pt x="120" y="98"/>
                  </a:cubicBezTo>
                  <a:cubicBezTo>
                    <a:pt x="122" y="97"/>
                    <a:pt x="123" y="96"/>
                    <a:pt x="123" y="93"/>
                  </a:cubicBezTo>
                  <a:cubicBezTo>
                    <a:pt x="123" y="91"/>
                    <a:pt x="122" y="90"/>
                    <a:pt x="122" y="90"/>
                  </a:cubicBezTo>
                  <a:cubicBezTo>
                    <a:pt x="121" y="89"/>
                    <a:pt x="120" y="88"/>
                    <a:pt x="121" y="86"/>
                  </a:cubicBezTo>
                  <a:cubicBezTo>
                    <a:pt x="122" y="84"/>
                    <a:pt x="123" y="83"/>
                    <a:pt x="124" y="82"/>
                  </a:cubicBezTo>
                  <a:cubicBezTo>
                    <a:pt x="125" y="81"/>
                    <a:pt x="125" y="80"/>
                    <a:pt x="125" y="78"/>
                  </a:cubicBezTo>
                  <a:cubicBezTo>
                    <a:pt x="125" y="77"/>
                    <a:pt x="126" y="76"/>
                    <a:pt x="126" y="74"/>
                  </a:cubicBezTo>
                  <a:cubicBezTo>
                    <a:pt x="126" y="72"/>
                    <a:pt x="127" y="68"/>
                    <a:pt x="127" y="68"/>
                  </a:cubicBezTo>
                  <a:cubicBezTo>
                    <a:pt x="126" y="68"/>
                    <a:pt x="126" y="68"/>
                    <a:pt x="125" y="68"/>
                  </a:cubicBezTo>
                  <a:cubicBezTo>
                    <a:pt x="123" y="68"/>
                    <a:pt x="121" y="67"/>
                    <a:pt x="120" y="65"/>
                  </a:cubicBezTo>
                  <a:cubicBezTo>
                    <a:pt x="120" y="65"/>
                    <a:pt x="120" y="63"/>
                    <a:pt x="121" y="62"/>
                  </a:cubicBezTo>
                  <a:cubicBezTo>
                    <a:pt x="122" y="60"/>
                    <a:pt x="122" y="59"/>
                    <a:pt x="120" y="57"/>
                  </a:cubicBezTo>
                  <a:cubicBezTo>
                    <a:pt x="119" y="56"/>
                    <a:pt x="119" y="55"/>
                    <a:pt x="118" y="54"/>
                  </a:cubicBezTo>
                  <a:cubicBezTo>
                    <a:pt x="115" y="50"/>
                    <a:pt x="117" y="41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2" y="37"/>
                  </a:cubicBezTo>
                  <a:cubicBezTo>
                    <a:pt x="124" y="37"/>
                    <a:pt x="126" y="40"/>
                    <a:pt x="128" y="44"/>
                  </a:cubicBezTo>
                  <a:cubicBezTo>
                    <a:pt x="130" y="46"/>
                    <a:pt x="132" y="49"/>
                    <a:pt x="134" y="50"/>
                  </a:cubicBezTo>
                  <a:cubicBezTo>
                    <a:pt x="135" y="50"/>
                    <a:pt x="135" y="50"/>
                    <a:pt x="136" y="50"/>
                  </a:cubicBezTo>
                  <a:cubicBezTo>
                    <a:pt x="137" y="50"/>
                    <a:pt x="137" y="50"/>
                    <a:pt x="138" y="49"/>
                  </a:cubicBezTo>
                  <a:cubicBezTo>
                    <a:pt x="139" y="48"/>
                    <a:pt x="139" y="45"/>
                    <a:pt x="139" y="43"/>
                  </a:cubicBezTo>
                  <a:cubicBezTo>
                    <a:pt x="138" y="39"/>
                    <a:pt x="138" y="36"/>
                    <a:pt x="139" y="34"/>
                  </a:cubicBezTo>
                  <a:cubicBezTo>
                    <a:pt x="141" y="33"/>
                    <a:pt x="142" y="32"/>
                    <a:pt x="144" y="32"/>
                  </a:cubicBezTo>
                  <a:cubicBezTo>
                    <a:pt x="145" y="31"/>
                    <a:pt x="145" y="31"/>
                    <a:pt x="146" y="31"/>
                  </a:cubicBezTo>
                  <a:cubicBezTo>
                    <a:pt x="150" y="31"/>
                    <a:pt x="150" y="34"/>
                    <a:pt x="151" y="41"/>
                  </a:cubicBezTo>
                  <a:cubicBezTo>
                    <a:pt x="151" y="42"/>
                    <a:pt x="151" y="44"/>
                    <a:pt x="152" y="46"/>
                  </a:cubicBezTo>
                  <a:cubicBezTo>
                    <a:pt x="152" y="49"/>
                    <a:pt x="154" y="51"/>
                    <a:pt x="158" y="51"/>
                  </a:cubicBezTo>
                  <a:cubicBezTo>
                    <a:pt x="162" y="51"/>
                    <a:pt x="166" y="49"/>
                    <a:pt x="166" y="49"/>
                  </a:cubicBezTo>
                  <a:cubicBezTo>
                    <a:pt x="167" y="49"/>
                    <a:pt x="167" y="49"/>
                    <a:pt x="167" y="49"/>
                  </a:cubicBezTo>
                  <a:cubicBezTo>
                    <a:pt x="167" y="50"/>
                    <a:pt x="167" y="50"/>
                    <a:pt x="167" y="50"/>
                  </a:cubicBezTo>
                  <a:cubicBezTo>
                    <a:pt x="167" y="52"/>
                    <a:pt x="168" y="53"/>
                    <a:pt x="173" y="53"/>
                  </a:cubicBezTo>
                  <a:cubicBezTo>
                    <a:pt x="176" y="53"/>
                    <a:pt x="176" y="55"/>
                    <a:pt x="176" y="55"/>
                  </a:cubicBezTo>
                  <a:cubicBezTo>
                    <a:pt x="177" y="58"/>
                    <a:pt x="174" y="61"/>
                    <a:pt x="171" y="61"/>
                  </a:cubicBezTo>
                  <a:cubicBezTo>
                    <a:pt x="171" y="61"/>
                    <a:pt x="170" y="61"/>
                    <a:pt x="170" y="61"/>
                  </a:cubicBezTo>
                  <a:cubicBezTo>
                    <a:pt x="169" y="61"/>
                    <a:pt x="169" y="61"/>
                    <a:pt x="168" y="66"/>
                  </a:cubicBezTo>
                  <a:cubicBezTo>
                    <a:pt x="168" y="69"/>
                    <a:pt x="168" y="69"/>
                    <a:pt x="168" y="69"/>
                  </a:cubicBezTo>
                  <a:cubicBezTo>
                    <a:pt x="168" y="71"/>
                    <a:pt x="168" y="72"/>
                    <a:pt x="168" y="72"/>
                  </a:cubicBezTo>
                  <a:cubicBezTo>
                    <a:pt x="168" y="72"/>
                    <a:pt x="169" y="72"/>
                    <a:pt x="169" y="72"/>
                  </a:cubicBezTo>
                  <a:cubicBezTo>
                    <a:pt x="170" y="72"/>
                    <a:pt x="173" y="69"/>
                    <a:pt x="174" y="68"/>
                  </a:cubicBezTo>
                  <a:cubicBezTo>
                    <a:pt x="176" y="66"/>
                    <a:pt x="177" y="65"/>
                    <a:pt x="178" y="65"/>
                  </a:cubicBezTo>
                  <a:cubicBezTo>
                    <a:pt x="179" y="64"/>
                    <a:pt x="179" y="64"/>
                    <a:pt x="179" y="63"/>
                  </a:cubicBezTo>
                  <a:cubicBezTo>
                    <a:pt x="179" y="62"/>
                    <a:pt x="179" y="60"/>
                    <a:pt x="180" y="59"/>
                  </a:cubicBezTo>
                  <a:cubicBezTo>
                    <a:pt x="180" y="56"/>
                    <a:pt x="181" y="53"/>
                    <a:pt x="184" y="53"/>
                  </a:cubicBezTo>
                  <a:cubicBezTo>
                    <a:pt x="185" y="53"/>
                    <a:pt x="186" y="54"/>
                    <a:pt x="188" y="55"/>
                  </a:cubicBezTo>
                  <a:cubicBezTo>
                    <a:pt x="189" y="56"/>
                    <a:pt x="190" y="56"/>
                    <a:pt x="190" y="56"/>
                  </a:cubicBezTo>
                  <a:cubicBezTo>
                    <a:pt x="191" y="56"/>
                    <a:pt x="191" y="55"/>
                    <a:pt x="192" y="53"/>
                  </a:cubicBezTo>
                  <a:cubicBezTo>
                    <a:pt x="192" y="53"/>
                    <a:pt x="193" y="52"/>
                    <a:pt x="193" y="51"/>
                  </a:cubicBezTo>
                  <a:cubicBezTo>
                    <a:pt x="193" y="50"/>
                    <a:pt x="194" y="49"/>
                    <a:pt x="196" y="49"/>
                  </a:cubicBezTo>
                  <a:cubicBezTo>
                    <a:pt x="197" y="49"/>
                    <a:pt x="198" y="50"/>
                    <a:pt x="199" y="50"/>
                  </a:cubicBezTo>
                  <a:cubicBezTo>
                    <a:pt x="196" y="45"/>
                    <a:pt x="196" y="45"/>
                    <a:pt x="196" y="45"/>
                  </a:cubicBezTo>
                  <a:cubicBezTo>
                    <a:pt x="199" y="42"/>
                    <a:pt x="199" y="42"/>
                    <a:pt x="199" y="42"/>
                  </a:cubicBezTo>
                  <a:cubicBezTo>
                    <a:pt x="199" y="42"/>
                    <a:pt x="199" y="42"/>
                    <a:pt x="199" y="42"/>
                  </a:cubicBezTo>
                  <a:cubicBezTo>
                    <a:pt x="200" y="42"/>
                    <a:pt x="200" y="42"/>
                    <a:pt x="200" y="42"/>
                  </a:cubicBezTo>
                  <a:cubicBezTo>
                    <a:pt x="201" y="41"/>
                    <a:pt x="201" y="41"/>
                    <a:pt x="201" y="41"/>
                  </a:cubicBezTo>
                  <a:cubicBezTo>
                    <a:pt x="201" y="41"/>
                    <a:pt x="201" y="41"/>
                    <a:pt x="201" y="41"/>
                  </a:cubicBezTo>
                  <a:cubicBezTo>
                    <a:pt x="202" y="41"/>
                    <a:pt x="202" y="41"/>
                    <a:pt x="203" y="41"/>
                  </a:cubicBezTo>
                  <a:cubicBezTo>
                    <a:pt x="204" y="41"/>
                    <a:pt x="205" y="41"/>
                    <a:pt x="206" y="41"/>
                  </a:cubicBezTo>
                  <a:cubicBezTo>
                    <a:pt x="207" y="41"/>
                    <a:pt x="208" y="42"/>
                    <a:pt x="209" y="42"/>
                  </a:cubicBezTo>
                  <a:cubicBezTo>
                    <a:pt x="210" y="42"/>
                    <a:pt x="211" y="41"/>
                    <a:pt x="212" y="41"/>
                  </a:cubicBezTo>
                  <a:cubicBezTo>
                    <a:pt x="213" y="41"/>
                    <a:pt x="214" y="40"/>
                    <a:pt x="214" y="40"/>
                  </a:cubicBezTo>
                  <a:cubicBezTo>
                    <a:pt x="217" y="39"/>
                    <a:pt x="219" y="39"/>
                    <a:pt x="219" y="34"/>
                  </a:cubicBezTo>
                  <a:cubicBezTo>
                    <a:pt x="219" y="28"/>
                    <a:pt x="224" y="28"/>
                    <a:pt x="230" y="27"/>
                  </a:cubicBezTo>
                  <a:cubicBezTo>
                    <a:pt x="230" y="27"/>
                    <a:pt x="231" y="27"/>
                    <a:pt x="232" y="27"/>
                  </a:cubicBezTo>
                  <a:cubicBezTo>
                    <a:pt x="236" y="27"/>
                    <a:pt x="236" y="26"/>
                    <a:pt x="236" y="25"/>
                  </a:cubicBezTo>
                  <a:cubicBezTo>
                    <a:pt x="235" y="25"/>
                    <a:pt x="235" y="24"/>
                    <a:pt x="236" y="23"/>
                  </a:cubicBezTo>
                  <a:cubicBezTo>
                    <a:pt x="237" y="21"/>
                    <a:pt x="238" y="18"/>
                    <a:pt x="235" y="15"/>
                  </a:cubicBezTo>
                  <a:cubicBezTo>
                    <a:pt x="234" y="15"/>
                    <a:pt x="233" y="14"/>
                    <a:pt x="232" y="14"/>
                  </a:cubicBezTo>
                  <a:cubicBezTo>
                    <a:pt x="232" y="14"/>
                    <a:pt x="231" y="14"/>
                    <a:pt x="231" y="14"/>
                  </a:cubicBezTo>
                  <a:cubicBezTo>
                    <a:pt x="230" y="14"/>
                    <a:pt x="229" y="14"/>
                    <a:pt x="229" y="14"/>
                  </a:cubicBezTo>
                  <a:cubicBezTo>
                    <a:pt x="228" y="14"/>
                    <a:pt x="228" y="14"/>
                    <a:pt x="227" y="14"/>
                  </a:cubicBezTo>
                  <a:cubicBezTo>
                    <a:pt x="223" y="14"/>
                    <a:pt x="223" y="12"/>
                    <a:pt x="223" y="12"/>
                  </a:cubicBezTo>
                  <a:cubicBezTo>
                    <a:pt x="223" y="11"/>
                    <a:pt x="225" y="7"/>
                    <a:pt x="227" y="5"/>
                  </a:cubicBezTo>
                  <a:cubicBezTo>
                    <a:pt x="230" y="3"/>
                    <a:pt x="233" y="3"/>
                    <a:pt x="237" y="2"/>
                  </a:cubicBezTo>
                  <a:cubicBezTo>
                    <a:pt x="237" y="2"/>
                    <a:pt x="237" y="2"/>
                    <a:pt x="237" y="2"/>
                  </a:cubicBezTo>
                  <a:cubicBezTo>
                    <a:pt x="239" y="2"/>
                    <a:pt x="240" y="3"/>
                    <a:pt x="240" y="3"/>
                  </a:cubicBezTo>
                  <a:cubicBezTo>
                    <a:pt x="241" y="4"/>
                    <a:pt x="241" y="4"/>
                    <a:pt x="241" y="4"/>
                  </a:cubicBezTo>
                  <a:cubicBezTo>
                    <a:pt x="242" y="4"/>
                    <a:pt x="242" y="4"/>
                    <a:pt x="242" y="4"/>
                  </a:cubicBezTo>
                  <a:cubicBezTo>
                    <a:pt x="243" y="3"/>
                    <a:pt x="243" y="3"/>
                    <a:pt x="244" y="2"/>
                  </a:cubicBezTo>
                  <a:cubicBezTo>
                    <a:pt x="244" y="2"/>
                    <a:pt x="245" y="1"/>
                    <a:pt x="246" y="1"/>
                  </a:cubicBezTo>
                  <a:cubicBezTo>
                    <a:pt x="246" y="1"/>
                    <a:pt x="247" y="1"/>
                    <a:pt x="247" y="1"/>
                  </a:cubicBezTo>
                  <a:cubicBezTo>
                    <a:pt x="248" y="2"/>
                    <a:pt x="249" y="3"/>
                    <a:pt x="249" y="4"/>
                  </a:cubicBezTo>
                  <a:cubicBezTo>
                    <a:pt x="250" y="5"/>
                    <a:pt x="250" y="5"/>
                    <a:pt x="251" y="6"/>
                  </a:cubicBezTo>
                  <a:cubicBezTo>
                    <a:pt x="251" y="6"/>
                    <a:pt x="251" y="6"/>
                    <a:pt x="252" y="6"/>
                  </a:cubicBezTo>
                  <a:cubicBezTo>
                    <a:pt x="252" y="6"/>
                    <a:pt x="253" y="5"/>
                    <a:pt x="255" y="4"/>
                  </a:cubicBezTo>
                  <a:cubicBezTo>
                    <a:pt x="255" y="4"/>
                    <a:pt x="256" y="3"/>
                    <a:pt x="257" y="3"/>
                  </a:cubicBezTo>
                  <a:cubicBezTo>
                    <a:pt x="258" y="2"/>
                    <a:pt x="258" y="2"/>
                    <a:pt x="258" y="2"/>
                  </a:cubicBezTo>
                  <a:cubicBezTo>
                    <a:pt x="260" y="1"/>
                    <a:pt x="261" y="0"/>
                    <a:pt x="262" y="0"/>
                  </a:cubicBezTo>
                  <a:cubicBezTo>
                    <a:pt x="262" y="0"/>
                    <a:pt x="263" y="0"/>
                    <a:pt x="263" y="1"/>
                  </a:cubicBezTo>
                  <a:cubicBezTo>
                    <a:pt x="266" y="1"/>
                    <a:pt x="266" y="6"/>
                    <a:pt x="265" y="14"/>
                  </a:cubicBezTo>
                  <a:cubicBezTo>
                    <a:pt x="264" y="18"/>
                    <a:pt x="264" y="20"/>
                    <a:pt x="265" y="20"/>
                  </a:cubicBezTo>
                  <a:cubicBezTo>
                    <a:pt x="265" y="20"/>
                    <a:pt x="265" y="20"/>
                    <a:pt x="266" y="19"/>
                  </a:cubicBezTo>
                  <a:cubicBezTo>
                    <a:pt x="266" y="18"/>
                    <a:pt x="267" y="17"/>
                    <a:pt x="267" y="16"/>
                  </a:cubicBezTo>
                  <a:cubicBezTo>
                    <a:pt x="268" y="15"/>
                    <a:pt x="268" y="14"/>
                    <a:pt x="269" y="14"/>
                  </a:cubicBezTo>
                  <a:cubicBezTo>
                    <a:pt x="270" y="14"/>
                    <a:pt x="271" y="15"/>
                    <a:pt x="273" y="17"/>
                  </a:cubicBezTo>
                  <a:cubicBezTo>
                    <a:pt x="274" y="18"/>
                    <a:pt x="275" y="18"/>
                    <a:pt x="275" y="18"/>
                  </a:cubicBezTo>
                  <a:cubicBezTo>
                    <a:pt x="276" y="18"/>
                    <a:pt x="277" y="17"/>
                    <a:pt x="278" y="16"/>
                  </a:cubicBezTo>
                  <a:cubicBezTo>
                    <a:pt x="279" y="15"/>
                    <a:pt x="280" y="13"/>
                    <a:pt x="282" y="13"/>
                  </a:cubicBezTo>
                  <a:cubicBezTo>
                    <a:pt x="282" y="13"/>
                    <a:pt x="283" y="12"/>
                    <a:pt x="283" y="12"/>
                  </a:cubicBezTo>
                  <a:cubicBezTo>
                    <a:pt x="284" y="12"/>
                    <a:pt x="285" y="13"/>
                    <a:pt x="286" y="14"/>
                  </a:cubicBezTo>
                  <a:cubicBezTo>
                    <a:pt x="288" y="16"/>
                    <a:pt x="288" y="21"/>
                    <a:pt x="288" y="22"/>
                  </a:cubicBezTo>
                  <a:cubicBezTo>
                    <a:pt x="287" y="24"/>
                    <a:pt x="288" y="26"/>
                    <a:pt x="291" y="27"/>
                  </a:cubicBezTo>
                  <a:cubicBezTo>
                    <a:pt x="291" y="27"/>
                    <a:pt x="291" y="27"/>
                    <a:pt x="292" y="28"/>
                  </a:cubicBezTo>
                  <a:cubicBezTo>
                    <a:pt x="292" y="28"/>
                    <a:pt x="293" y="28"/>
                    <a:pt x="293" y="28"/>
                  </a:cubicBezTo>
                  <a:cubicBezTo>
                    <a:pt x="293" y="29"/>
                    <a:pt x="293" y="30"/>
                    <a:pt x="292" y="32"/>
                  </a:cubicBezTo>
                  <a:cubicBezTo>
                    <a:pt x="292" y="34"/>
                    <a:pt x="291" y="36"/>
                    <a:pt x="290" y="39"/>
                  </a:cubicBezTo>
                  <a:cubicBezTo>
                    <a:pt x="289" y="42"/>
                    <a:pt x="289" y="43"/>
                    <a:pt x="289" y="44"/>
                  </a:cubicBezTo>
                  <a:cubicBezTo>
                    <a:pt x="290" y="43"/>
                    <a:pt x="292" y="40"/>
                    <a:pt x="293" y="38"/>
                  </a:cubicBezTo>
                  <a:cubicBezTo>
                    <a:pt x="294" y="37"/>
                    <a:pt x="295" y="37"/>
                    <a:pt x="295" y="37"/>
                  </a:cubicBezTo>
                  <a:cubicBezTo>
                    <a:pt x="298" y="37"/>
                    <a:pt x="299" y="46"/>
                    <a:pt x="299" y="49"/>
                  </a:cubicBezTo>
                  <a:cubicBezTo>
                    <a:pt x="299" y="51"/>
                    <a:pt x="300" y="53"/>
                    <a:pt x="300" y="54"/>
                  </a:cubicBezTo>
                  <a:cubicBezTo>
                    <a:pt x="301" y="55"/>
                    <a:pt x="302" y="56"/>
                    <a:pt x="304" y="56"/>
                  </a:cubicBezTo>
                  <a:cubicBezTo>
                    <a:pt x="305" y="56"/>
                    <a:pt x="305" y="56"/>
                    <a:pt x="306" y="56"/>
                  </a:cubicBezTo>
                  <a:cubicBezTo>
                    <a:pt x="310" y="55"/>
                    <a:pt x="310" y="54"/>
                    <a:pt x="311" y="52"/>
                  </a:cubicBezTo>
                  <a:cubicBezTo>
                    <a:pt x="311" y="52"/>
                    <a:pt x="311" y="51"/>
                    <a:pt x="312" y="50"/>
                  </a:cubicBezTo>
                  <a:cubicBezTo>
                    <a:pt x="313" y="47"/>
                    <a:pt x="315" y="46"/>
                    <a:pt x="317" y="46"/>
                  </a:cubicBezTo>
                  <a:cubicBezTo>
                    <a:pt x="317" y="46"/>
                    <a:pt x="319" y="46"/>
                    <a:pt x="320" y="49"/>
                  </a:cubicBezTo>
                  <a:cubicBezTo>
                    <a:pt x="320" y="51"/>
                    <a:pt x="320" y="53"/>
                    <a:pt x="321" y="54"/>
                  </a:cubicBezTo>
                  <a:cubicBezTo>
                    <a:pt x="321" y="55"/>
                    <a:pt x="322" y="57"/>
                    <a:pt x="321" y="60"/>
                  </a:cubicBezTo>
                  <a:cubicBezTo>
                    <a:pt x="321" y="63"/>
                    <a:pt x="322" y="64"/>
                    <a:pt x="324" y="65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8" y="66"/>
                    <a:pt x="328" y="73"/>
                    <a:pt x="328" y="74"/>
                  </a:cubicBezTo>
                  <a:cubicBezTo>
                    <a:pt x="328" y="75"/>
                    <a:pt x="328" y="75"/>
                    <a:pt x="328" y="75"/>
                  </a:cubicBezTo>
                  <a:cubicBezTo>
                    <a:pt x="327" y="75"/>
                    <a:pt x="327" y="75"/>
                    <a:pt x="327" y="75"/>
                  </a:cubicBezTo>
                  <a:cubicBezTo>
                    <a:pt x="327" y="75"/>
                    <a:pt x="327" y="75"/>
                    <a:pt x="327" y="75"/>
                  </a:cubicBezTo>
                  <a:cubicBezTo>
                    <a:pt x="326" y="75"/>
                    <a:pt x="324" y="75"/>
                    <a:pt x="323" y="78"/>
                  </a:cubicBezTo>
                  <a:cubicBezTo>
                    <a:pt x="321" y="81"/>
                    <a:pt x="323" y="87"/>
                    <a:pt x="326" y="90"/>
                  </a:cubicBezTo>
                  <a:cubicBezTo>
                    <a:pt x="327" y="92"/>
                    <a:pt x="327" y="94"/>
                    <a:pt x="326" y="97"/>
                  </a:cubicBezTo>
                  <a:cubicBezTo>
                    <a:pt x="325" y="99"/>
                    <a:pt x="325" y="101"/>
                    <a:pt x="325" y="103"/>
                  </a:cubicBezTo>
                  <a:cubicBezTo>
                    <a:pt x="325" y="108"/>
                    <a:pt x="332" y="114"/>
                    <a:pt x="336" y="116"/>
                  </a:cubicBezTo>
                  <a:cubicBezTo>
                    <a:pt x="339" y="117"/>
                    <a:pt x="340" y="119"/>
                    <a:pt x="340" y="120"/>
                  </a:cubicBezTo>
                  <a:cubicBezTo>
                    <a:pt x="340" y="121"/>
                    <a:pt x="340" y="123"/>
                    <a:pt x="338" y="124"/>
                  </a:cubicBezTo>
                  <a:cubicBezTo>
                    <a:pt x="335" y="127"/>
                    <a:pt x="335" y="128"/>
                    <a:pt x="335" y="128"/>
                  </a:cubicBezTo>
                  <a:cubicBezTo>
                    <a:pt x="336" y="129"/>
                    <a:pt x="336" y="129"/>
                    <a:pt x="337" y="130"/>
                  </a:cubicBezTo>
                  <a:cubicBezTo>
                    <a:pt x="338" y="130"/>
                    <a:pt x="340" y="131"/>
                    <a:pt x="340" y="133"/>
                  </a:cubicBezTo>
                  <a:cubicBezTo>
                    <a:pt x="341" y="133"/>
                    <a:pt x="341" y="134"/>
                    <a:pt x="341" y="135"/>
                  </a:cubicBezTo>
                  <a:cubicBezTo>
                    <a:pt x="340" y="137"/>
                    <a:pt x="340" y="137"/>
                    <a:pt x="343" y="138"/>
                  </a:cubicBezTo>
                  <a:cubicBezTo>
                    <a:pt x="348" y="140"/>
                    <a:pt x="351" y="142"/>
                    <a:pt x="358" y="149"/>
                  </a:cubicBezTo>
                  <a:cubicBezTo>
                    <a:pt x="366" y="156"/>
                    <a:pt x="366" y="168"/>
                    <a:pt x="366" y="171"/>
                  </a:cubicBezTo>
                  <a:cubicBezTo>
                    <a:pt x="365" y="172"/>
                    <a:pt x="364" y="173"/>
                    <a:pt x="363" y="173"/>
                  </a:cubicBezTo>
                  <a:cubicBezTo>
                    <a:pt x="363" y="173"/>
                    <a:pt x="363" y="173"/>
                    <a:pt x="363" y="173"/>
                  </a:cubicBezTo>
                  <a:cubicBezTo>
                    <a:pt x="365" y="177"/>
                    <a:pt x="365" y="180"/>
                    <a:pt x="363" y="183"/>
                  </a:cubicBezTo>
                  <a:cubicBezTo>
                    <a:pt x="361" y="186"/>
                    <a:pt x="361" y="190"/>
                    <a:pt x="362" y="194"/>
                  </a:cubicBezTo>
                  <a:cubicBezTo>
                    <a:pt x="363" y="196"/>
                    <a:pt x="364" y="196"/>
                    <a:pt x="365" y="196"/>
                  </a:cubicBezTo>
                  <a:cubicBezTo>
                    <a:pt x="366" y="196"/>
                    <a:pt x="368" y="197"/>
                    <a:pt x="369" y="199"/>
                  </a:cubicBezTo>
                  <a:cubicBezTo>
                    <a:pt x="370" y="201"/>
                    <a:pt x="371" y="203"/>
                    <a:pt x="369" y="205"/>
                  </a:cubicBezTo>
                  <a:cubicBezTo>
                    <a:pt x="368" y="207"/>
                    <a:pt x="367" y="208"/>
                    <a:pt x="365" y="208"/>
                  </a:cubicBezTo>
                  <a:cubicBezTo>
                    <a:pt x="365" y="208"/>
                    <a:pt x="365" y="208"/>
                    <a:pt x="364" y="208"/>
                  </a:cubicBezTo>
                  <a:cubicBezTo>
                    <a:pt x="364" y="208"/>
                    <a:pt x="363" y="208"/>
                    <a:pt x="362" y="208"/>
                  </a:cubicBezTo>
                  <a:cubicBezTo>
                    <a:pt x="360" y="208"/>
                    <a:pt x="359" y="208"/>
                    <a:pt x="358" y="209"/>
                  </a:cubicBezTo>
                  <a:cubicBezTo>
                    <a:pt x="358" y="209"/>
                    <a:pt x="358" y="210"/>
                    <a:pt x="357" y="210"/>
                  </a:cubicBezTo>
                  <a:cubicBezTo>
                    <a:pt x="356" y="210"/>
                    <a:pt x="355" y="209"/>
                    <a:pt x="354" y="208"/>
                  </a:cubicBezTo>
                  <a:cubicBezTo>
                    <a:pt x="353" y="206"/>
                    <a:pt x="351" y="205"/>
                    <a:pt x="348" y="204"/>
                  </a:cubicBezTo>
                  <a:cubicBezTo>
                    <a:pt x="346" y="204"/>
                    <a:pt x="345" y="204"/>
                    <a:pt x="345" y="204"/>
                  </a:cubicBezTo>
                  <a:cubicBezTo>
                    <a:pt x="343" y="204"/>
                    <a:pt x="343" y="204"/>
                    <a:pt x="342" y="208"/>
                  </a:cubicBezTo>
                  <a:cubicBezTo>
                    <a:pt x="341" y="212"/>
                    <a:pt x="347" y="216"/>
                    <a:pt x="350" y="217"/>
                  </a:cubicBezTo>
                  <a:cubicBezTo>
                    <a:pt x="349" y="219"/>
                    <a:pt x="349" y="219"/>
                    <a:pt x="349" y="219"/>
                  </a:cubicBezTo>
                  <a:cubicBezTo>
                    <a:pt x="349" y="219"/>
                    <a:pt x="348" y="219"/>
                    <a:pt x="348" y="219"/>
                  </a:cubicBezTo>
                  <a:cubicBezTo>
                    <a:pt x="347" y="219"/>
                    <a:pt x="347" y="219"/>
                    <a:pt x="347" y="219"/>
                  </a:cubicBezTo>
                  <a:cubicBezTo>
                    <a:pt x="347" y="219"/>
                    <a:pt x="346" y="220"/>
                    <a:pt x="348" y="222"/>
                  </a:cubicBezTo>
                  <a:cubicBezTo>
                    <a:pt x="351" y="226"/>
                    <a:pt x="350" y="232"/>
                    <a:pt x="349" y="235"/>
                  </a:cubicBezTo>
                  <a:cubicBezTo>
                    <a:pt x="348" y="236"/>
                    <a:pt x="347" y="237"/>
                    <a:pt x="346" y="237"/>
                  </a:cubicBezTo>
                  <a:cubicBezTo>
                    <a:pt x="346" y="237"/>
                    <a:pt x="346" y="237"/>
                    <a:pt x="345" y="237"/>
                  </a:cubicBezTo>
                  <a:cubicBezTo>
                    <a:pt x="344" y="236"/>
                    <a:pt x="343" y="235"/>
                    <a:pt x="342" y="235"/>
                  </a:cubicBezTo>
                  <a:cubicBezTo>
                    <a:pt x="342" y="235"/>
                    <a:pt x="341" y="236"/>
                    <a:pt x="341" y="236"/>
                  </a:cubicBezTo>
                  <a:cubicBezTo>
                    <a:pt x="341" y="237"/>
                    <a:pt x="341" y="238"/>
                    <a:pt x="342" y="239"/>
                  </a:cubicBezTo>
                  <a:cubicBezTo>
                    <a:pt x="343" y="239"/>
                    <a:pt x="343" y="240"/>
                    <a:pt x="343" y="240"/>
                  </a:cubicBezTo>
                  <a:cubicBezTo>
                    <a:pt x="343" y="241"/>
                    <a:pt x="342" y="241"/>
                    <a:pt x="342" y="241"/>
                  </a:cubicBezTo>
                  <a:cubicBezTo>
                    <a:pt x="340" y="242"/>
                    <a:pt x="336" y="243"/>
                    <a:pt x="333" y="246"/>
                  </a:cubicBezTo>
                  <a:cubicBezTo>
                    <a:pt x="331" y="247"/>
                    <a:pt x="330" y="248"/>
                    <a:pt x="329" y="248"/>
                  </a:cubicBezTo>
                  <a:cubicBezTo>
                    <a:pt x="328" y="248"/>
                    <a:pt x="326" y="247"/>
                    <a:pt x="325" y="246"/>
                  </a:cubicBezTo>
                  <a:cubicBezTo>
                    <a:pt x="325" y="245"/>
                    <a:pt x="324" y="245"/>
                    <a:pt x="323" y="245"/>
                  </a:cubicBezTo>
                  <a:cubicBezTo>
                    <a:pt x="323" y="245"/>
                    <a:pt x="323" y="245"/>
                    <a:pt x="323" y="245"/>
                  </a:cubicBezTo>
                  <a:cubicBezTo>
                    <a:pt x="321" y="245"/>
                    <a:pt x="316" y="250"/>
                    <a:pt x="313" y="257"/>
                  </a:cubicBezTo>
                  <a:cubicBezTo>
                    <a:pt x="312" y="260"/>
                    <a:pt x="310" y="262"/>
                    <a:pt x="309" y="263"/>
                  </a:cubicBezTo>
                  <a:cubicBezTo>
                    <a:pt x="309" y="263"/>
                    <a:pt x="308" y="264"/>
                    <a:pt x="308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4"/>
                    <a:pt x="308" y="264"/>
                    <a:pt x="309" y="265"/>
                  </a:cubicBezTo>
                  <a:cubicBezTo>
                    <a:pt x="313" y="267"/>
                    <a:pt x="320" y="279"/>
                    <a:pt x="321" y="279"/>
                  </a:cubicBezTo>
                  <a:cubicBezTo>
                    <a:pt x="321" y="280"/>
                    <a:pt x="321" y="280"/>
                    <a:pt x="321" y="280"/>
                  </a:cubicBezTo>
                  <a:cubicBezTo>
                    <a:pt x="321" y="280"/>
                    <a:pt x="321" y="280"/>
                    <a:pt x="321" y="280"/>
                  </a:cubicBezTo>
                  <a:cubicBezTo>
                    <a:pt x="321" y="280"/>
                    <a:pt x="320" y="283"/>
                    <a:pt x="321" y="291"/>
                  </a:cubicBezTo>
                  <a:cubicBezTo>
                    <a:pt x="321" y="296"/>
                    <a:pt x="324" y="301"/>
                    <a:pt x="327" y="307"/>
                  </a:cubicBezTo>
                  <a:cubicBezTo>
                    <a:pt x="329" y="311"/>
                    <a:pt x="331" y="315"/>
                    <a:pt x="331" y="318"/>
                  </a:cubicBezTo>
                  <a:cubicBezTo>
                    <a:pt x="331" y="324"/>
                    <a:pt x="327" y="334"/>
                    <a:pt x="323" y="337"/>
                  </a:cubicBezTo>
                  <a:cubicBezTo>
                    <a:pt x="322" y="338"/>
                    <a:pt x="322" y="339"/>
                    <a:pt x="323" y="341"/>
                  </a:cubicBezTo>
                  <a:cubicBezTo>
                    <a:pt x="325" y="343"/>
                    <a:pt x="326" y="345"/>
                    <a:pt x="325" y="349"/>
                  </a:cubicBezTo>
                  <a:cubicBezTo>
                    <a:pt x="325" y="350"/>
                    <a:pt x="325" y="351"/>
                    <a:pt x="324" y="352"/>
                  </a:cubicBezTo>
                  <a:cubicBezTo>
                    <a:pt x="323" y="356"/>
                    <a:pt x="323" y="357"/>
                    <a:pt x="327" y="361"/>
                  </a:cubicBezTo>
                  <a:cubicBezTo>
                    <a:pt x="329" y="363"/>
                    <a:pt x="330" y="364"/>
                    <a:pt x="330" y="365"/>
                  </a:cubicBezTo>
                  <a:cubicBezTo>
                    <a:pt x="330" y="366"/>
                    <a:pt x="328" y="367"/>
                    <a:pt x="327" y="367"/>
                  </a:cubicBezTo>
                  <a:cubicBezTo>
                    <a:pt x="326" y="368"/>
                    <a:pt x="325" y="368"/>
                    <a:pt x="324" y="369"/>
                  </a:cubicBezTo>
                  <a:cubicBezTo>
                    <a:pt x="323" y="370"/>
                    <a:pt x="323" y="371"/>
                    <a:pt x="325" y="375"/>
                  </a:cubicBezTo>
                  <a:cubicBezTo>
                    <a:pt x="326" y="376"/>
                    <a:pt x="327" y="378"/>
                    <a:pt x="328" y="381"/>
                  </a:cubicBezTo>
                  <a:cubicBezTo>
                    <a:pt x="331" y="386"/>
                    <a:pt x="328" y="391"/>
                    <a:pt x="327" y="392"/>
                  </a:cubicBezTo>
                  <a:cubicBezTo>
                    <a:pt x="326" y="394"/>
                    <a:pt x="324" y="395"/>
                    <a:pt x="323" y="395"/>
                  </a:cubicBezTo>
                  <a:cubicBezTo>
                    <a:pt x="323" y="395"/>
                    <a:pt x="322" y="395"/>
                    <a:pt x="322" y="394"/>
                  </a:cubicBezTo>
                  <a:cubicBezTo>
                    <a:pt x="321" y="393"/>
                    <a:pt x="319" y="391"/>
                    <a:pt x="317" y="391"/>
                  </a:cubicBezTo>
                  <a:cubicBezTo>
                    <a:pt x="316" y="391"/>
                    <a:pt x="315" y="392"/>
                    <a:pt x="314" y="393"/>
                  </a:cubicBezTo>
                  <a:cubicBezTo>
                    <a:pt x="311" y="395"/>
                    <a:pt x="308" y="397"/>
                    <a:pt x="304" y="397"/>
                  </a:cubicBezTo>
                  <a:cubicBezTo>
                    <a:pt x="302" y="397"/>
                    <a:pt x="301" y="396"/>
                    <a:pt x="299" y="395"/>
                  </a:cubicBezTo>
                  <a:cubicBezTo>
                    <a:pt x="297" y="395"/>
                    <a:pt x="296" y="394"/>
                    <a:pt x="295" y="394"/>
                  </a:cubicBezTo>
                  <a:cubicBezTo>
                    <a:pt x="293" y="394"/>
                    <a:pt x="291" y="396"/>
                    <a:pt x="290" y="398"/>
                  </a:cubicBezTo>
                  <a:cubicBezTo>
                    <a:pt x="289" y="399"/>
                    <a:pt x="289" y="399"/>
                    <a:pt x="289" y="399"/>
                  </a:cubicBezTo>
                  <a:cubicBezTo>
                    <a:pt x="286" y="402"/>
                    <a:pt x="282" y="405"/>
                    <a:pt x="278" y="406"/>
                  </a:cubicBezTo>
                  <a:cubicBezTo>
                    <a:pt x="276" y="406"/>
                    <a:pt x="276" y="406"/>
                    <a:pt x="276" y="406"/>
                  </a:cubicBezTo>
                  <a:cubicBezTo>
                    <a:pt x="273" y="406"/>
                    <a:pt x="268" y="407"/>
                    <a:pt x="266" y="409"/>
                  </a:cubicBezTo>
                  <a:cubicBezTo>
                    <a:pt x="265" y="410"/>
                    <a:pt x="265" y="410"/>
                    <a:pt x="265" y="410"/>
                  </a:cubicBezTo>
                  <a:cubicBezTo>
                    <a:pt x="265" y="411"/>
                    <a:pt x="266" y="411"/>
                    <a:pt x="267" y="412"/>
                  </a:cubicBezTo>
                  <a:cubicBezTo>
                    <a:pt x="268" y="412"/>
                    <a:pt x="269" y="413"/>
                    <a:pt x="270" y="413"/>
                  </a:cubicBezTo>
                  <a:cubicBezTo>
                    <a:pt x="272" y="415"/>
                    <a:pt x="278" y="416"/>
                    <a:pt x="280" y="416"/>
                  </a:cubicBezTo>
                  <a:cubicBezTo>
                    <a:pt x="281" y="416"/>
                    <a:pt x="281" y="416"/>
                    <a:pt x="281" y="416"/>
                  </a:cubicBezTo>
                  <a:cubicBezTo>
                    <a:pt x="281" y="417"/>
                    <a:pt x="281" y="417"/>
                    <a:pt x="281" y="417"/>
                  </a:cubicBezTo>
                  <a:cubicBezTo>
                    <a:pt x="281" y="418"/>
                    <a:pt x="281" y="420"/>
                    <a:pt x="280" y="422"/>
                  </a:cubicBezTo>
                  <a:cubicBezTo>
                    <a:pt x="280" y="423"/>
                    <a:pt x="279" y="423"/>
                    <a:pt x="278" y="423"/>
                  </a:cubicBezTo>
                  <a:cubicBezTo>
                    <a:pt x="275" y="423"/>
                    <a:pt x="273" y="422"/>
                    <a:pt x="271" y="422"/>
                  </a:cubicBezTo>
                  <a:cubicBezTo>
                    <a:pt x="266" y="425"/>
                    <a:pt x="266" y="425"/>
                    <a:pt x="266" y="425"/>
                  </a:cubicBezTo>
                  <a:cubicBezTo>
                    <a:pt x="266" y="425"/>
                    <a:pt x="266" y="425"/>
                    <a:pt x="266" y="425"/>
                  </a:cubicBezTo>
                  <a:cubicBezTo>
                    <a:pt x="266" y="425"/>
                    <a:pt x="263" y="422"/>
                    <a:pt x="260" y="422"/>
                  </a:cubicBezTo>
                  <a:cubicBezTo>
                    <a:pt x="260" y="422"/>
                    <a:pt x="259" y="422"/>
                    <a:pt x="259" y="422"/>
                  </a:cubicBezTo>
                  <a:cubicBezTo>
                    <a:pt x="255" y="425"/>
                    <a:pt x="252" y="426"/>
                    <a:pt x="248" y="42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37057A95-056D-4F17-A492-BA29A6CB6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273" y="3791916"/>
              <a:ext cx="2480587" cy="2527448"/>
            </a:xfrm>
            <a:custGeom>
              <a:avLst/>
              <a:gdLst>
                <a:gd name="T0" fmla="*/ 2147483646 w 597"/>
                <a:gd name="T1" fmla="*/ 2147483646 h 608"/>
                <a:gd name="T2" fmla="*/ 2032751353 w 597"/>
                <a:gd name="T3" fmla="*/ 2147483646 h 608"/>
                <a:gd name="T4" fmla="*/ 1711792613 w 597"/>
                <a:gd name="T5" fmla="*/ 2147483646 h 608"/>
                <a:gd name="T6" fmla="*/ 2068416250 w 597"/>
                <a:gd name="T7" fmla="*/ 2147483646 h 608"/>
                <a:gd name="T8" fmla="*/ 2147483646 w 597"/>
                <a:gd name="T9" fmla="*/ 2147483646 h 608"/>
                <a:gd name="T10" fmla="*/ 2147483646 w 597"/>
                <a:gd name="T11" fmla="*/ 2147483646 h 608"/>
                <a:gd name="T12" fmla="*/ 2147483646 w 597"/>
                <a:gd name="T13" fmla="*/ 2147483646 h 608"/>
                <a:gd name="T14" fmla="*/ 2147483646 w 597"/>
                <a:gd name="T15" fmla="*/ 2147483646 h 608"/>
                <a:gd name="T16" fmla="*/ 2147483646 w 597"/>
                <a:gd name="T17" fmla="*/ 2147483646 h 608"/>
                <a:gd name="T18" fmla="*/ 2147483646 w 597"/>
                <a:gd name="T19" fmla="*/ 2147483646 h 608"/>
                <a:gd name="T20" fmla="*/ 2147483646 w 597"/>
                <a:gd name="T21" fmla="*/ 2147483646 h 608"/>
                <a:gd name="T22" fmla="*/ 2032751353 w 597"/>
                <a:gd name="T23" fmla="*/ 2147483646 h 608"/>
                <a:gd name="T24" fmla="*/ 1890104432 w 597"/>
                <a:gd name="T25" fmla="*/ 2147483646 h 608"/>
                <a:gd name="T26" fmla="*/ 1479987671 w 597"/>
                <a:gd name="T27" fmla="*/ 2147483646 h 608"/>
                <a:gd name="T28" fmla="*/ 1176857158 w 597"/>
                <a:gd name="T29" fmla="*/ 2147483646 h 608"/>
                <a:gd name="T30" fmla="*/ 784572846 w 597"/>
                <a:gd name="T31" fmla="*/ 2147483646 h 608"/>
                <a:gd name="T32" fmla="*/ 820233521 w 597"/>
                <a:gd name="T33" fmla="*/ 2147483646 h 608"/>
                <a:gd name="T34" fmla="*/ 267465616 w 597"/>
                <a:gd name="T35" fmla="*/ 2147483646 h 608"/>
                <a:gd name="T36" fmla="*/ 320962962 w 597"/>
                <a:gd name="T37" fmla="*/ 2147483646 h 608"/>
                <a:gd name="T38" fmla="*/ 178311819 w 597"/>
                <a:gd name="T39" fmla="*/ 1427798179 h 608"/>
                <a:gd name="T40" fmla="*/ 748907949 w 597"/>
                <a:gd name="T41" fmla="*/ 1374259444 h 608"/>
                <a:gd name="T42" fmla="*/ 1105531586 w 597"/>
                <a:gd name="T43" fmla="*/ 1035156848 h 608"/>
                <a:gd name="T44" fmla="*/ 1622634593 w 597"/>
                <a:gd name="T45" fmla="*/ 749592988 h 608"/>
                <a:gd name="T46" fmla="*/ 2147483646 w 597"/>
                <a:gd name="T47" fmla="*/ 214171839 h 608"/>
                <a:gd name="T48" fmla="*/ 2147483646 w 597"/>
                <a:gd name="T49" fmla="*/ 17849061 h 608"/>
                <a:gd name="T50" fmla="*/ 2147483646 w 597"/>
                <a:gd name="T51" fmla="*/ 535425373 h 608"/>
                <a:gd name="T52" fmla="*/ 2147483646 w 597"/>
                <a:gd name="T53" fmla="*/ 1088695583 h 608"/>
                <a:gd name="T54" fmla="*/ 2147483646 w 597"/>
                <a:gd name="T55" fmla="*/ 999458725 h 608"/>
                <a:gd name="T56" fmla="*/ 2147483646 w 597"/>
                <a:gd name="T57" fmla="*/ 499731475 h 608"/>
                <a:gd name="T58" fmla="*/ 2147483646 w 597"/>
                <a:gd name="T59" fmla="*/ 749592988 h 608"/>
                <a:gd name="T60" fmla="*/ 2147483646 w 597"/>
                <a:gd name="T61" fmla="*/ 767442049 h 608"/>
                <a:gd name="T62" fmla="*/ 2147483646 w 597"/>
                <a:gd name="T63" fmla="*/ 53542960 h 608"/>
                <a:gd name="T64" fmla="*/ 2147483646 w 597"/>
                <a:gd name="T65" fmla="*/ 410490392 h 608"/>
                <a:gd name="T66" fmla="*/ 2147483646 w 597"/>
                <a:gd name="T67" fmla="*/ 374796494 h 608"/>
                <a:gd name="T68" fmla="*/ 2147483646 w 597"/>
                <a:gd name="T69" fmla="*/ 945915765 h 608"/>
                <a:gd name="T70" fmla="*/ 2147483646 w 597"/>
                <a:gd name="T71" fmla="*/ 1588427058 h 608"/>
                <a:gd name="T72" fmla="*/ 2147483646 w 597"/>
                <a:gd name="T73" fmla="*/ 2147483646 h 608"/>
                <a:gd name="T74" fmla="*/ 2147483646 w 597"/>
                <a:gd name="T75" fmla="*/ 2147483646 h 608"/>
                <a:gd name="T76" fmla="*/ 2147483646 w 597"/>
                <a:gd name="T77" fmla="*/ 2147483646 h 608"/>
                <a:gd name="T78" fmla="*/ 2147483646 w 597"/>
                <a:gd name="T79" fmla="*/ 2147483646 h 608"/>
                <a:gd name="T80" fmla="*/ 2147483646 w 597"/>
                <a:gd name="T81" fmla="*/ 2147483646 h 608"/>
                <a:gd name="T82" fmla="*/ 2147483646 w 597"/>
                <a:gd name="T83" fmla="*/ 2147483646 h 608"/>
                <a:gd name="T84" fmla="*/ 2147483646 w 597"/>
                <a:gd name="T85" fmla="*/ 2147483646 h 608"/>
                <a:gd name="T86" fmla="*/ 2147483646 w 597"/>
                <a:gd name="T87" fmla="*/ 2147483646 h 608"/>
                <a:gd name="T88" fmla="*/ 2147483646 w 597"/>
                <a:gd name="T89" fmla="*/ 2147483646 h 608"/>
                <a:gd name="T90" fmla="*/ 2147483646 w 597"/>
                <a:gd name="T91" fmla="*/ 2147483646 h 608"/>
                <a:gd name="T92" fmla="*/ 2147483646 w 597"/>
                <a:gd name="T93" fmla="*/ 2147483646 h 608"/>
                <a:gd name="T94" fmla="*/ 2147483646 w 597"/>
                <a:gd name="T95" fmla="*/ 2147483646 h 608"/>
                <a:gd name="T96" fmla="*/ 2147483646 w 597"/>
                <a:gd name="T97" fmla="*/ 2147483646 h 608"/>
                <a:gd name="T98" fmla="*/ 2147483646 w 597"/>
                <a:gd name="T99" fmla="*/ 2147483646 h 608"/>
                <a:gd name="T100" fmla="*/ 2147483646 w 597"/>
                <a:gd name="T101" fmla="*/ 2147483646 h 608"/>
                <a:gd name="T102" fmla="*/ 2147483646 w 597"/>
                <a:gd name="T103" fmla="*/ 2147483646 h 608"/>
                <a:gd name="T104" fmla="*/ 2147483646 w 597"/>
                <a:gd name="T105" fmla="*/ 2147483646 h 608"/>
                <a:gd name="T106" fmla="*/ 2147483646 w 597"/>
                <a:gd name="T107" fmla="*/ 2147483646 h 608"/>
                <a:gd name="T108" fmla="*/ 2147483646 w 597"/>
                <a:gd name="T109" fmla="*/ 2147483646 h 608"/>
                <a:gd name="T110" fmla="*/ 2147483646 w 597"/>
                <a:gd name="T111" fmla="*/ 2147483646 h 608"/>
                <a:gd name="T112" fmla="*/ 2147483646 w 597"/>
                <a:gd name="T113" fmla="*/ 2147483646 h 608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597" h="608">
                  <a:moveTo>
                    <a:pt x="155" y="608"/>
                  </a:moveTo>
                  <a:cubicBezTo>
                    <a:pt x="153" y="608"/>
                    <a:pt x="152" y="607"/>
                    <a:pt x="151" y="606"/>
                  </a:cubicBezTo>
                  <a:cubicBezTo>
                    <a:pt x="151" y="605"/>
                    <a:pt x="152" y="603"/>
                    <a:pt x="153" y="602"/>
                  </a:cubicBezTo>
                  <a:cubicBezTo>
                    <a:pt x="155" y="601"/>
                    <a:pt x="155" y="598"/>
                    <a:pt x="156" y="595"/>
                  </a:cubicBezTo>
                  <a:cubicBezTo>
                    <a:pt x="156" y="594"/>
                    <a:pt x="156" y="592"/>
                    <a:pt x="157" y="591"/>
                  </a:cubicBezTo>
                  <a:cubicBezTo>
                    <a:pt x="157" y="589"/>
                    <a:pt x="156" y="587"/>
                    <a:pt x="156" y="587"/>
                  </a:cubicBezTo>
                  <a:cubicBezTo>
                    <a:pt x="155" y="586"/>
                    <a:pt x="155" y="586"/>
                    <a:pt x="154" y="586"/>
                  </a:cubicBezTo>
                  <a:cubicBezTo>
                    <a:pt x="153" y="586"/>
                    <a:pt x="153" y="586"/>
                    <a:pt x="153" y="587"/>
                  </a:cubicBezTo>
                  <a:cubicBezTo>
                    <a:pt x="152" y="589"/>
                    <a:pt x="149" y="591"/>
                    <a:pt x="145" y="591"/>
                  </a:cubicBezTo>
                  <a:cubicBezTo>
                    <a:pt x="143" y="591"/>
                    <a:pt x="142" y="591"/>
                    <a:pt x="141" y="590"/>
                  </a:cubicBezTo>
                  <a:cubicBezTo>
                    <a:pt x="139" y="589"/>
                    <a:pt x="138" y="588"/>
                    <a:pt x="138" y="586"/>
                  </a:cubicBezTo>
                  <a:cubicBezTo>
                    <a:pt x="138" y="584"/>
                    <a:pt x="139" y="582"/>
                    <a:pt x="140" y="580"/>
                  </a:cubicBezTo>
                  <a:cubicBezTo>
                    <a:pt x="142" y="578"/>
                    <a:pt x="141" y="576"/>
                    <a:pt x="141" y="575"/>
                  </a:cubicBezTo>
                  <a:cubicBezTo>
                    <a:pt x="140" y="572"/>
                    <a:pt x="138" y="570"/>
                    <a:pt x="137" y="570"/>
                  </a:cubicBezTo>
                  <a:cubicBezTo>
                    <a:pt x="137" y="571"/>
                    <a:pt x="137" y="571"/>
                    <a:pt x="136" y="571"/>
                  </a:cubicBezTo>
                  <a:cubicBezTo>
                    <a:pt x="134" y="571"/>
                    <a:pt x="130" y="569"/>
                    <a:pt x="128" y="567"/>
                  </a:cubicBezTo>
                  <a:cubicBezTo>
                    <a:pt x="126" y="565"/>
                    <a:pt x="125" y="563"/>
                    <a:pt x="124" y="561"/>
                  </a:cubicBezTo>
                  <a:cubicBezTo>
                    <a:pt x="124" y="560"/>
                    <a:pt x="124" y="559"/>
                    <a:pt x="123" y="559"/>
                  </a:cubicBezTo>
                  <a:cubicBezTo>
                    <a:pt x="123" y="559"/>
                    <a:pt x="123" y="558"/>
                    <a:pt x="121" y="558"/>
                  </a:cubicBezTo>
                  <a:cubicBezTo>
                    <a:pt x="119" y="558"/>
                    <a:pt x="116" y="559"/>
                    <a:pt x="114" y="559"/>
                  </a:cubicBezTo>
                  <a:cubicBezTo>
                    <a:pt x="113" y="560"/>
                    <a:pt x="112" y="560"/>
                    <a:pt x="112" y="560"/>
                  </a:cubicBezTo>
                  <a:cubicBezTo>
                    <a:pt x="111" y="560"/>
                    <a:pt x="111" y="560"/>
                    <a:pt x="110" y="560"/>
                  </a:cubicBezTo>
                  <a:cubicBezTo>
                    <a:pt x="109" y="560"/>
                    <a:pt x="107" y="559"/>
                    <a:pt x="107" y="558"/>
                  </a:cubicBezTo>
                  <a:cubicBezTo>
                    <a:pt x="106" y="557"/>
                    <a:pt x="105" y="555"/>
                    <a:pt x="106" y="552"/>
                  </a:cubicBezTo>
                  <a:cubicBezTo>
                    <a:pt x="106" y="551"/>
                    <a:pt x="106" y="551"/>
                    <a:pt x="106" y="550"/>
                  </a:cubicBezTo>
                  <a:cubicBezTo>
                    <a:pt x="105" y="549"/>
                    <a:pt x="104" y="549"/>
                    <a:pt x="103" y="549"/>
                  </a:cubicBezTo>
                  <a:cubicBezTo>
                    <a:pt x="102" y="549"/>
                    <a:pt x="101" y="549"/>
                    <a:pt x="101" y="550"/>
                  </a:cubicBezTo>
                  <a:cubicBezTo>
                    <a:pt x="99" y="551"/>
                    <a:pt x="97" y="556"/>
                    <a:pt x="97" y="558"/>
                  </a:cubicBezTo>
                  <a:cubicBezTo>
                    <a:pt x="97" y="558"/>
                    <a:pt x="97" y="559"/>
                    <a:pt x="97" y="559"/>
                  </a:cubicBezTo>
                  <a:cubicBezTo>
                    <a:pt x="96" y="559"/>
                    <a:pt x="96" y="559"/>
                    <a:pt x="96" y="559"/>
                  </a:cubicBezTo>
                  <a:cubicBezTo>
                    <a:pt x="93" y="559"/>
                    <a:pt x="88" y="558"/>
                    <a:pt x="85" y="556"/>
                  </a:cubicBezTo>
                  <a:cubicBezTo>
                    <a:pt x="84" y="555"/>
                    <a:pt x="83" y="555"/>
                    <a:pt x="83" y="554"/>
                  </a:cubicBezTo>
                  <a:cubicBezTo>
                    <a:pt x="81" y="553"/>
                    <a:pt x="80" y="553"/>
                    <a:pt x="79" y="551"/>
                  </a:cubicBezTo>
                  <a:cubicBezTo>
                    <a:pt x="79" y="550"/>
                    <a:pt x="80" y="549"/>
                    <a:pt x="80" y="549"/>
                  </a:cubicBezTo>
                  <a:cubicBezTo>
                    <a:pt x="83" y="546"/>
                    <a:pt x="88" y="546"/>
                    <a:pt x="92" y="545"/>
                  </a:cubicBezTo>
                  <a:cubicBezTo>
                    <a:pt x="94" y="545"/>
                    <a:pt x="94" y="545"/>
                    <a:pt x="94" y="545"/>
                  </a:cubicBezTo>
                  <a:cubicBezTo>
                    <a:pt x="97" y="544"/>
                    <a:pt x="101" y="542"/>
                    <a:pt x="104" y="539"/>
                  </a:cubicBezTo>
                  <a:cubicBezTo>
                    <a:pt x="104" y="538"/>
                    <a:pt x="104" y="538"/>
                    <a:pt x="104" y="538"/>
                  </a:cubicBezTo>
                  <a:cubicBezTo>
                    <a:pt x="106" y="536"/>
                    <a:pt x="108" y="534"/>
                    <a:pt x="111" y="534"/>
                  </a:cubicBezTo>
                  <a:cubicBezTo>
                    <a:pt x="113" y="534"/>
                    <a:pt x="114" y="534"/>
                    <a:pt x="116" y="535"/>
                  </a:cubicBezTo>
                  <a:cubicBezTo>
                    <a:pt x="117" y="536"/>
                    <a:pt x="119" y="536"/>
                    <a:pt x="120" y="536"/>
                  </a:cubicBezTo>
                  <a:cubicBezTo>
                    <a:pt x="124" y="536"/>
                    <a:pt x="126" y="534"/>
                    <a:pt x="128" y="532"/>
                  </a:cubicBezTo>
                  <a:cubicBezTo>
                    <a:pt x="130" y="531"/>
                    <a:pt x="131" y="531"/>
                    <a:pt x="133" y="531"/>
                  </a:cubicBezTo>
                  <a:cubicBezTo>
                    <a:pt x="136" y="531"/>
                    <a:pt x="138" y="533"/>
                    <a:pt x="139" y="535"/>
                  </a:cubicBezTo>
                  <a:cubicBezTo>
                    <a:pt x="139" y="535"/>
                    <a:pt x="139" y="535"/>
                    <a:pt x="139" y="535"/>
                  </a:cubicBezTo>
                  <a:cubicBezTo>
                    <a:pt x="140" y="535"/>
                    <a:pt x="141" y="534"/>
                    <a:pt x="142" y="532"/>
                  </a:cubicBezTo>
                  <a:cubicBezTo>
                    <a:pt x="143" y="530"/>
                    <a:pt x="144" y="526"/>
                    <a:pt x="143" y="523"/>
                  </a:cubicBezTo>
                  <a:cubicBezTo>
                    <a:pt x="142" y="520"/>
                    <a:pt x="141" y="518"/>
                    <a:pt x="140" y="517"/>
                  </a:cubicBezTo>
                  <a:cubicBezTo>
                    <a:pt x="138" y="513"/>
                    <a:pt x="136" y="511"/>
                    <a:pt x="139" y="508"/>
                  </a:cubicBezTo>
                  <a:cubicBezTo>
                    <a:pt x="140" y="508"/>
                    <a:pt x="141" y="507"/>
                    <a:pt x="142" y="507"/>
                  </a:cubicBezTo>
                  <a:cubicBezTo>
                    <a:pt x="143" y="506"/>
                    <a:pt x="144" y="506"/>
                    <a:pt x="144" y="506"/>
                  </a:cubicBezTo>
                  <a:cubicBezTo>
                    <a:pt x="144" y="506"/>
                    <a:pt x="144" y="505"/>
                    <a:pt x="142" y="503"/>
                  </a:cubicBezTo>
                  <a:cubicBezTo>
                    <a:pt x="137" y="498"/>
                    <a:pt x="137" y="496"/>
                    <a:pt x="139" y="492"/>
                  </a:cubicBezTo>
                  <a:cubicBezTo>
                    <a:pt x="139" y="491"/>
                    <a:pt x="139" y="490"/>
                    <a:pt x="140" y="489"/>
                  </a:cubicBezTo>
                  <a:cubicBezTo>
                    <a:pt x="140" y="486"/>
                    <a:pt x="139" y="485"/>
                    <a:pt x="138" y="483"/>
                  </a:cubicBezTo>
                  <a:cubicBezTo>
                    <a:pt x="137" y="481"/>
                    <a:pt x="135" y="479"/>
                    <a:pt x="138" y="477"/>
                  </a:cubicBezTo>
                  <a:cubicBezTo>
                    <a:pt x="141" y="474"/>
                    <a:pt x="145" y="465"/>
                    <a:pt x="145" y="459"/>
                  </a:cubicBezTo>
                  <a:cubicBezTo>
                    <a:pt x="145" y="457"/>
                    <a:pt x="143" y="453"/>
                    <a:pt x="141" y="448"/>
                  </a:cubicBezTo>
                  <a:cubicBezTo>
                    <a:pt x="138" y="443"/>
                    <a:pt x="135" y="437"/>
                    <a:pt x="135" y="432"/>
                  </a:cubicBezTo>
                  <a:cubicBezTo>
                    <a:pt x="135" y="425"/>
                    <a:pt x="135" y="422"/>
                    <a:pt x="135" y="421"/>
                  </a:cubicBezTo>
                  <a:cubicBezTo>
                    <a:pt x="134" y="419"/>
                    <a:pt x="127" y="409"/>
                    <a:pt x="124" y="407"/>
                  </a:cubicBezTo>
                  <a:cubicBezTo>
                    <a:pt x="123" y="406"/>
                    <a:pt x="122" y="406"/>
                    <a:pt x="122" y="405"/>
                  </a:cubicBezTo>
                  <a:cubicBezTo>
                    <a:pt x="122" y="404"/>
                    <a:pt x="123" y="403"/>
                    <a:pt x="124" y="402"/>
                  </a:cubicBezTo>
                  <a:cubicBezTo>
                    <a:pt x="125" y="401"/>
                    <a:pt x="126" y="400"/>
                    <a:pt x="128" y="397"/>
                  </a:cubicBezTo>
                  <a:cubicBezTo>
                    <a:pt x="131" y="391"/>
                    <a:pt x="136" y="384"/>
                    <a:pt x="139" y="384"/>
                  </a:cubicBezTo>
                  <a:cubicBezTo>
                    <a:pt x="139" y="384"/>
                    <a:pt x="140" y="384"/>
                    <a:pt x="140" y="384"/>
                  </a:cubicBezTo>
                  <a:cubicBezTo>
                    <a:pt x="141" y="384"/>
                    <a:pt x="142" y="385"/>
                    <a:pt x="142" y="385"/>
                  </a:cubicBezTo>
                  <a:cubicBezTo>
                    <a:pt x="143" y="386"/>
                    <a:pt x="144" y="387"/>
                    <a:pt x="145" y="387"/>
                  </a:cubicBezTo>
                  <a:cubicBezTo>
                    <a:pt x="146" y="387"/>
                    <a:pt x="147" y="387"/>
                    <a:pt x="147" y="386"/>
                  </a:cubicBezTo>
                  <a:cubicBezTo>
                    <a:pt x="151" y="383"/>
                    <a:pt x="154" y="382"/>
                    <a:pt x="157" y="381"/>
                  </a:cubicBezTo>
                  <a:cubicBezTo>
                    <a:pt x="157" y="381"/>
                    <a:pt x="157" y="381"/>
                    <a:pt x="157" y="381"/>
                  </a:cubicBezTo>
                  <a:cubicBezTo>
                    <a:pt x="156" y="380"/>
                    <a:pt x="155" y="379"/>
                    <a:pt x="155" y="377"/>
                  </a:cubicBezTo>
                  <a:cubicBezTo>
                    <a:pt x="156" y="376"/>
                    <a:pt x="157" y="375"/>
                    <a:pt x="158" y="375"/>
                  </a:cubicBezTo>
                  <a:cubicBezTo>
                    <a:pt x="160" y="375"/>
                    <a:pt x="161" y="375"/>
                    <a:pt x="162" y="377"/>
                  </a:cubicBezTo>
                  <a:cubicBezTo>
                    <a:pt x="163" y="376"/>
                    <a:pt x="163" y="375"/>
                    <a:pt x="164" y="373"/>
                  </a:cubicBezTo>
                  <a:cubicBezTo>
                    <a:pt x="165" y="371"/>
                    <a:pt x="165" y="367"/>
                    <a:pt x="163" y="365"/>
                  </a:cubicBezTo>
                  <a:cubicBezTo>
                    <a:pt x="161" y="362"/>
                    <a:pt x="160" y="361"/>
                    <a:pt x="161" y="359"/>
                  </a:cubicBezTo>
                  <a:cubicBezTo>
                    <a:pt x="161" y="359"/>
                    <a:pt x="162" y="358"/>
                    <a:pt x="163" y="358"/>
                  </a:cubicBezTo>
                  <a:cubicBezTo>
                    <a:pt x="159" y="356"/>
                    <a:pt x="155" y="352"/>
                    <a:pt x="156" y="349"/>
                  </a:cubicBezTo>
                  <a:cubicBezTo>
                    <a:pt x="157" y="345"/>
                    <a:pt x="158" y="343"/>
                    <a:pt x="161" y="343"/>
                  </a:cubicBezTo>
                  <a:cubicBezTo>
                    <a:pt x="162" y="343"/>
                    <a:pt x="163" y="343"/>
                    <a:pt x="165" y="344"/>
                  </a:cubicBezTo>
                  <a:cubicBezTo>
                    <a:pt x="168" y="344"/>
                    <a:pt x="170" y="346"/>
                    <a:pt x="171" y="348"/>
                  </a:cubicBezTo>
                  <a:cubicBezTo>
                    <a:pt x="172" y="348"/>
                    <a:pt x="173" y="349"/>
                    <a:pt x="173" y="349"/>
                  </a:cubicBezTo>
                  <a:cubicBezTo>
                    <a:pt x="175" y="347"/>
                    <a:pt x="177" y="347"/>
                    <a:pt x="178" y="347"/>
                  </a:cubicBezTo>
                  <a:cubicBezTo>
                    <a:pt x="179" y="347"/>
                    <a:pt x="180" y="347"/>
                    <a:pt x="180" y="347"/>
                  </a:cubicBezTo>
                  <a:cubicBezTo>
                    <a:pt x="181" y="347"/>
                    <a:pt x="181" y="347"/>
                    <a:pt x="181" y="347"/>
                  </a:cubicBezTo>
                  <a:cubicBezTo>
                    <a:pt x="182" y="347"/>
                    <a:pt x="183" y="347"/>
                    <a:pt x="184" y="345"/>
                  </a:cubicBezTo>
                  <a:cubicBezTo>
                    <a:pt x="185" y="345"/>
                    <a:pt x="185" y="343"/>
                    <a:pt x="184" y="341"/>
                  </a:cubicBezTo>
                  <a:cubicBezTo>
                    <a:pt x="183" y="339"/>
                    <a:pt x="182" y="339"/>
                    <a:pt x="181" y="339"/>
                  </a:cubicBezTo>
                  <a:cubicBezTo>
                    <a:pt x="179" y="338"/>
                    <a:pt x="178" y="338"/>
                    <a:pt x="177" y="336"/>
                  </a:cubicBezTo>
                  <a:cubicBezTo>
                    <a:pt x="175" y="332"/>
                    <a:pt x="175" y="327"/>
                    <a:pt x="178" y="323"/>
                  </a:cubicBezTo>
                  <a:cubicBezTo>
                    <a:pt x="179" y="320"/>
                    <a:pt x="179" y="318"/>
                    <a:pt x="178" y="315"/>
                  </a:cubicBezTo>
                  <a:cubicBezTo>
                    <a:pt x="177" y="315"/>
                    <a:pt x="177" y="314"/>
                    <a:pt x="177" y="314"/>
                  </a:cubicBezTo>
                  <a:cubicBezTo>
                    <a:pt x="177" y="313"/>
                    <a:pt x="178" y="313"/>
                    <a:pt x="179" y="313"/>
                  </a:cubicBezTo>
                  <a:cubicBezTo>
                    <a:pt x="179" y="312"/>
                    <a:pt x="180" y="312"/>
                    <a:pt x="180" y="311"/>
                  </a:cubicBezTo>
                  <a:cubicBezTo>
                    <a:pt x="181" y="309"/>
                    <a:pt x="180" y="297"/>
                    <a:pt x="173" y="291"/>
                  </a:cubicBezTo>
                  <a:cubicBezTo>
                    <a:pt x="167" y="284"/>
                    <a:pt x="163" y="282"/>
                    <a:pt x="158" y="281"/>
                  </a:cubicBezTo>
                  <a:cubicBezTo>
                    <a:pt x="155" y="280"/>
                    <a:pt x="155" y="278"/>
                    <a:pt x="155" y="276"/>
                  </a:cubicBezTo>
                  <a:cubicBezTo>
                    <a:pt x="155" y="275"/>
                    <a:pt x="155" y="275"/>
                    <a:pt x="155" y="274"/>
                  </a:cubicBezTo>
                  <a:cubicBezTo>
                    <a:pt x="154" y="273"/>
                    <a:pt x="154" y="273"/>
                    <a:pt x="153" y="272"/>
                  </a:cubicBezTo>
                  <a:cubicBezTo>
                    <a:pt x="152" y="272"/>
                    <a:pt x="150" y="271"/>
                    <a:pt x="150" y="270"/>
                  </a:cubicBezTo>
                  <a:cubicBezTo>
                    <a:pt x="148" y="268"/>
                    <a:pt x="151" y="265"/>
                    <a:pt x="153" y="264"/>
                  </a:cubicBezTo>
                  <a:cubicBezTo>
                    <a:pt x="154" y="263"/>
                    <a:pt x="155" y="262"/>
                    <a:pt x="154" y="261"/>
                  </a:cubicBezTo>
                  <a:cubicBezTo>
                    <a:pt x="154" y="260"/>
                    <a:pt x="153" y="260"/>
                    <a:pt x="151" y="259"/>
                  </a:cubicBezTo>
                  <a:cubicBezTo>
                    <a:pt x="147" y="257"/>
                    <a:pt x="139" y="250"/>
                    <a:pt x="139" y="244"/>
                  </a:cubicBezTo>
                  <a:cubicBezTo>
                    <a:pt x="139" y="242"/>
                    <a:pt x="140" y="239"/>
                    <a:pt x="140" y="237"/>
                  </a:cubicBezTo>
                  <a:cubicBezTo>
                    <a:pt x="141" y="235"/>
                    <a:pt x="141" y="233"/>
                    <a:pt x="140" y="232"/>
                  </a:cubicBezTo>
                  <a:cubicBezTo>
                    <a:pt x="138" y="229"/>
                    <a:pt x="135" y="222"/>
                    <a:pt x="137" y="218"/>
                  </a:cubicBezTo>
                  <a:cubicBezTo>
                    <a:pt x="139" y="215"/>
                    <a:pt x="141" y="214"/>
                    <a:pt x="143" y="214"/>
                  </a:cubicBezTo>
                  <a:cubicBezTo>
                    <a:pt x="142" y="212"/>
                    <a:pt x="141" y="208"/>
                    <a:pt x="140" y="208"/>
                  </a:cubicBezTo>
                  <a:cubicBezTo>
                    <a:pt x="140" y="207"/>
                    <a:pt x="140" y="207"/>
                    <a:pt x="140" y="207"/>
                  </a:cubicBezTo>
                  <a:cubicBezTo>
                    <a:pt x="137" y="206"/>
                    <a:pt x="135" y="205"/>
                    <a:pt x="136" y="200"/>
                  </a:cubicBezTo>
                  <a:cubicBezTo>
                    <a:pt x="136" y="198"/>
                    <a:pt x="136" y="197"/>
                    <a:pt x="135" y="195"/>
                  </a:cubicBezTo>
                  <a:cubicBezTo>
                    <a:pt x="135" y="194"/>
                    <a:pt x="134" y="193"/>
                    <a:pt x="134" y="191"/>
                  </a:cubicBezTo>
                  <a:cubicBezTo>
                    <a:pt x="134" y="190"/>
                    <a:pt x="133" y="188"/>
                    <a:pt x="133" y="188"/>
                  </a:cubicBezTo>
                  <a:cubicBezTo>
                    <a:pt x="132" y="188"/>
                    <a:pt x="130" y="189"/>
                    <a:pt x="129" y="191"/>
                  </a:cubicBezTo>
                  <a:cubicBezTo>
                    <a:pt x="129" y="192"/>
                    <a:pt x="128" y="193"/>
                    <a:pt x="128" y="194"/>
                  </a:cubicBezTo>
                  <a:cubicBezTo>
                    <a:pt x="128" y="196"/>
                    <a:pt x="127" y="197"/>
                    <a:pt x="122" y="198"/>
                  </a:cubicBezTo>
                  <a:cubicBezTo>
                    <a:pt x="121" y="198"/>
                    <a:pt x="121" y="198"/>
                    <a:pt x="120" y="198"/>
                  </a:cubicBezTo>
                  <a:cubicBezTo>
                    <a:pt x="116" y="198"/>
                    <a:pt x="114" y="196"/>
                    <a:pt x="114" y="190"/>
                  </a:cubicBezTo>
                  <a:cubicBezTo>
                    <a:pt x="114" y="186"/>
                    <a:pt x="112" y="180"/>
                    <a:pt x="111" y="180"/>
                  </a:cubicBezTo>
                  <a:cubicBezTo>
                    <a:pt x="111" y="180"/>
                    <a:pt x="111" y="180"/>
                    <a:pt x="111" y="180"/>
                  </a:cubicBezTo>
                  <a:cubicBezTo>
                    <a:pt x="111" y="180"/>
                    <a:pt x="107" y="186"/>
                    <a:pt x="105" y="186"/>
                  </a:cubicBezTo>
                  <a:cubicBezTo>
                    <a:pt x="104" y="186"/>
                    <a:pt x="104" y="186"/>
                    <a:pt x="103" y="186"/>
                  </a:cubicBezTo>
                  <a:cubicBezTo>
                    <a:pt x="103" y="185"/>
                    <a:pt x="103" y="184"/>
                    <a:pt x="104" y="179"/>
                  </a:cubicBezTo>
                  <a:cubicBezTo>
                    <a:pt x="105" y="176"/>
                    <a:pt x="106" y="174"/>
                    <a:pt x="107" y="173"/>
                  </a:cubicBezTo>
                  <a:cubicBezTo>
                    <a:pt x="107" y="172"/>
                    <a:pt x="107" y="171"/>
                    <a:pt x="107" y="170"/>
                  </a:cubicBezTo>
                  <a:cubicBezTo>
                    <a:pt x="107" y="170"/>
                    <a:pt x="107" y="170"/>
                    <a:pt x="107" y="170"/>
                  </a:cubicBezTo>
                  <a:cubicBezTo>
                    <a:pt x="107" y="170"/>
                    <a:pt x="107" y="170"/>
                    <a:pt x="107" y="170"/>
                  </a:cubicBezTo>
                  <a:cubicBezTo>
                    <a:pt x="107" y="170"/>
                    <a:pt x="106" y="170"/>
                    <a:pt x="106" y="170"/>
                  </a:cubicBezTo>
                  <a:cubicBezTo>
                    <a:pt x="103" y="168"/>
                    <a:pt x="102" y="166"/>
                    <a:pt x="102" y="163"/>
                  </a:cubicBezTo>
                  <a:cubicBezTo>
                    <a:pt x="103" y="162"/>
                    <a:pt x="102" y="158"/>
                    <a:pt x="101" y="156"/>
                  </a:cubicBezTo>
                  <a:cubicBezTo>
                    <a:pt x="100" y="156"/>
                    <a:pt x="100" y="155"/>
                    <a:pt x="99" y="155"/>
                  </a:cubicBezTo>
                  <a:cubicBezTo>
                    <a:pt x="99" y="155"/>
                    <a:pt x="99" y="155"/>
                    <a:pt x="98" y="155"/>
                  </a:cubicBezTo>
                  <a:cubicBezTo>
                    <a:pt x="97" y="156"/>
                    <a:pt x="96" y="157"/>
                    <a:pt x="95" y="158"/>
                  </a:cubicBezTo>
                  <a:cubicBezTo>
                    <a:pt x="94" y="160"/>
                    <a:pt x="93" y="161"/>
                    <a:pt x="91" y="161"/>
                  </a:cubicBezTo>
                  <a:cubicBezTo>
                    <a:pt x="90" y="161"/>
                    <a:pt x="89" y="161"/>
                    <a:pt x="88" y="159"/>
                  </a:cubicBezTo>
                  <a:cubicBezTo>
                    <a:pt x="87" y="158"/>
                    <a:pt x="86" y="157"/>
                    <a:pt x="85" y="157"/>
                  </a:cubicBezTo>
                  <a:cubicBezTo>
                    <a:pt x="85" y="157"/>
                    <a:pt x="85" y="158"/>
                    <a:pt x="85" y="158"/>
                  </a:cubicBezTo>
                  <a:cubicBezTo>
                    <a:pt x="84" y="159"/>
                    <a:pt x="84" y="160"/>
                    <a:pt x="83" y="161"/>
                  </a:cubicBezTo>
                  <a:cubicBezTo>
                    <a:pt x="82" y="162"/>
                    <a:pt x="81" y="163"/>
                    <a:pt x="80" y="163"/>
                  </a:cubicBezTo>
                  <a:cubicBezTo>
                    <a:pt x="80" y="163"/>
                    <a:pt x="80" y="163"/>
                    <a:pt x="79" y="162"/>
                  </a:cubicBezTo>
                  <a:cubicBezTo>
                    <a:pt x="79" y="162"/>
                    <a:pt x="78" y="161"/>
                    <a:pt x="79" y="154"/>
                  </a:cubicBezTo>
                  <a:cubicBezTo>
                    <a:pt x="80" y="145"/>
                    <a:pt x="79" y="143"/>
                    <a:pt x="79" y="143"/>
                  </a:cubicBezTo>
                  <a:cubicBezTo>
                    <a:pt x="79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5" y="144"/>
                  </a:cubicBezTo>
                  <a:cubicBezTo>
                    <a:pt x="74" y="145"/>
                    <a:pt x="74" y="145"/>
                    <a:pt x="74" y="145"/>
                  </a:cubicBezTo>
                  <a:cubicBezTo>
                    <a:pt x="73" y="146"/>
                    <a:pt x="72" y="146"/>
                    <a:pt x="72" y="147"/>
                  </a:cubicBezTo>
                  <a:cubicBezTo>
                    <a:pt x="70" y="148"/>
                    <a:pt x="69" y="149"/>
                    <a:pt x="68" y="149"/>
                  </a:cubicBezTo>
                  <a:cubicBezTo>
                    <a:pt x="67" y="149"/>
                    <a:pt x="67" y="149"/>
                    <a:pt x="66" y="148"/>
                  </a:cubicBezTo>
                  <a:cubicBezTo>
                    <a:pt x="65" y="148"/>
                    <a:pt x="64" y="147"/>
                    <a:pt x="64" y="146"/>
                  </a:cubicBezTo>
                  <a:cubicBezTo>
                    <a:pt x="64" y="145"/>
                    <a:pt x="63" y="144"/>
                    <a:pt x="63" y="144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2" y="144"/>
                    <a:pt x="62" y="144"/>
                    <a:pt x="61" y="145"/>
                  </a:cubicBezTo>
                  <a:cubicBezTo>
                    <a:pt x="61" y="145"/>
                    <a:pt x="60" y="146"/>
                    <a:pt x="59" y="146"/>
                  </a:cubicBezTo>
                  <a:cubicBezTo>
                    <a:pt x="58" y="147"/>
                    <a:pt x="58" y="147"/>
                    <a:pt x="57" y="147"/>
                  </a:cubicBezTo>
                  <a:cubicBezTo>
                    <a:pt x="56" y="147"/>
                    <a:pt x="56" y="146"/>
                    <a:pt x="55" y="146"/>
                  </a:cubicBezTo>
                  <a:cubicBezTo>
                    <a:pt x="55" y="145"/>
                    <a:pt x="54" y="145"/>
                    <a:pt x="53" y="145"/>
                  </a:cubicBezTo>
                  <a:cubicBezTo>
                    <a:pt x="53" y="145"/>
                    <a:pt x="53" y="145"/>
                    <a:pt x="53" y="145"/>
                  </a:cubicBezTo>
                  <a:cubicBezTo>
                    <a:pt x="50" y="145"/>
                    <a:pt x="47" y="146"/>
                    <a:pt x="44" y="148"/>
                  </a:cubicBezTo>
                  <a:cubicBezTo>
                    <a:pt x="42" y="149"/>
                    <a:pt x="41" y="152"/>
                    <a:pt x="41" y="153"/>
                  </a:cubicBezTo>
                  <a:cubicBezTo>
                    <a:pt x="41" y="153"/>
                    <a:pt x="42" y="153"/>
                    <a:pt x="43" y="154"/>
                  </a:cubicBezTo>
                  <a:cubicBezTo>
                    <a:pt x="44" y="154"/>
                    <a:pt x="44" y="154"/>
                    <a:pt x="45" y="154"/>
                  </a:cubicBezTo>
                  <a:cubicBezTo>
                    <a:pt x="45" y="154"/>
                    <a:pt x="46" y="154"/>
                    <a:pt x="46" y="154"/>
                  </a:cubicBezTo>
                  <a:cubicBezTo>
                    <a:pt x="47" y="154"/>
                    <a:pt x="48" y="154"/>
                    <a:pt x="48" y="154"/>
                  </a:cubicBezTo>
                  <a:cubicBezTo>
                    <a:pt x="49" y="154"/>
                    <a:pt x="51" y="154"/>
                    <a:pt x="52" y="155"/>
                  </a:cubicBezTo>
                  <a:cubicBezTo>
                    <a:pt x="55" y="158"/>
                    <a:pt x="55" y="161"/>
                    <a:pt x="53" y="164"/>
                  </a:cubicBezTo>
                  <a:cubicBezTo>
                    <a:pt x="53" y="165"/>
                    <a:pt x="53" y="165"/>
                    <a:pt x="53" y="166"/>
                  </a:cubicBezTo>
                  <a:cubicBezTo>
                    <a:pt x="53" y="168"/>
                    <a:pt x="53" y="169"/>
                    <a:pt x="48" y="170"/>
                  </a:cubicBezTo>
                  <a:cubicBezTo>
                    <a:pt x="47" y="170"/>
                    <a:pt x="47" y="170"/>
                    <a:pt x="46" y="170"/>
                  </a:cubicBezTo>
                  <a:cubicBezTo>
                    <a:pt x="40" y="170"/>
                    <a:pt x="36" y="171"/>
                    <a:pt x="36" y="175"/>
                  </a:cubicBezTo>
                  <a:cubicBezTo>
                    <a:pt x="36" y="181"/>
                    <a:pt x="34" y="182"/>
                    <a:pt x="31" y="183"/>
                  </a:cubicBezTo>
                  <a:cubicBezTo>
                    <a:pt x="30" y="183"/>
                    <a:pt x="29" y="183"/>
                    <a:pt x="28" y="184"/>
                  </a:cubicBezTo>
                  <a:cubicBezTo>
                    <a:pt x="28" y="184"/>
                    <a:pt x="27" y="184"/>
                    <a:pt x="25" y="184"/>
                  </a:cubicBezTo>
                  <a:cubicBezTo>
                    <a:pt x="24" y="184"/>
                    <a:pt x="23" y="184"/>
                    <a:pt x="22" y="184"/>
                  </a:cubicBezTo>
                  <a:cubicBezTo>
                    <a:pt x="21" y="184"/>
                    <a:pt x="20" y="183"/>
                    <a:pt x="19" y="183"/>
                  </a:cubicBezTo>
                  <a:cubicBezTo>
                    <a:pt x="18" y="183"/>
                    <a:pt x="17" y="184"/>
                    <a:pt x="17" y="184"/>
                  </a:cubicBezTo>
                  <a:cubicBezTo>
                    <a:pt x="15" y="185"/>
                    <a:pt x="15" y="185"/>
                    <a:pt x="15" y="185"/>
                  </a:cubicBezTo>
                  <a:cubicBezTo>
                    <a:pt x="15" y="183"/>
                    <a:pt x="15" y="183"/>
                    <a:pt x="15" y="183"/>
                  </a:cubicBezTo>
                  <a:cubicBezTo>
                    <a:pt x="15" y="182"/>
                    <a:pt x="15" y="181"/>
                    <a:pt x="15" y="181"/>
                  </a:cubicBezTo>
                  <a:cubicBezTo>
                    <a:pt x="15" y="181"/>
                    <a:pt x="14" y="180"/>
                    <a:pt x="14" y="180"/>
                  </a:cubicBezTo>
                  <a:cubicBezTo>
                    <a:pt x="14" y="180"/>
                    <a:pt x="13" y="181"/>
                    <a:pt x="13" y="181"/>
                  </a:cubicBezTo>
                  <a:cubicBezTo>
                    <a:pt x="12" y="181"/>
                    <a:pt x="12" y="180"/>
                    <a:pt x="11" y="180"/>
                  </a:cubicBezTo>
                  <a:cubicBezTo>
                    <a:pt x="11" y="179"/>
                    <a:pt x="11" y="178"/>
                    <a:pt x="11" y="177"/>
                  </a:cubicBezTo>
                  <a:cubicBezTo>
                    <a:pt x="11" y="174"/>
                    <a:pt x="12" y="174"/>
                    <a:pt x="13" y="174"/>
                  </a:cubicBezTo>
                  <a:cubicBezTo>
                    <a:pt x="14" y="173"/>
                    <a:pt x="14" y="173"/>
                    <a:pt x="15" y="172"/>
                  </a:cubicBezTo>
                  <a:cubicBezTo>
                    <a:pt x="15" y="170"/>
                    <a:pt x="15" y="168"/>
                    <a:pt x="15" y="167"/>
                  </a:cubicBezTo>
                  <a:cubicBezTo>
                    <a:pt x="15" y="166"/>
                    <a:pt x="15" y="165"/>
                    <a:pt x="15" y="163"/>
                  </a:cubicBezTo>
                  <a:cubicBezTo>
                    <a:pt x="15" y="161"/>
                    <a:pt x="15" y="160"/>
                    <a:pt x="16" y="160"/>
                  </a:cubicBezTo>
                  <a:cubicBezTo>
                    <a:pt x="17" y="159"/>
                    <a:pt x="17" y="159"/>
                    <a:pt x="18" y="157"/>
                  </a:cubicBezTo>
                  <a:cubicBezTo>
                    <a:pt x="19" y="154"/>
                    <a:pt x="18" y="152"/>
                    <a:pt x="18" y="150"/>
                  </a:cubicBezTo>
                  <a:cubicBezTo>
                    <a:pt x="18" y="149"/>
                    <a:pt x="17" y="148"/>
                    <a:pt x="17" y="147"/>
                  </a:cubicBezTo>
                  <a:cubicBezTo>
                    <a:pt x="17" y="143"/>
                    <a:pt x="15" y="141"/>
                    <a:pt x="14" y="138"/>
                  </a:cubicBezTo>
                  <a:cubicBezTo>
                    <a:pt x="12" y="136"/>
                    <a:pt x="12" y="136"/>
                    <a:pt x="12" y="136"/>
                  </a:cubicBezTo>
                  <a:cubicBezTo>
                    <a:pt x="10" y="133"/>
                    <a:pt x="7" y="128"/>
                    <a:pt x="6" y="122"/>
                  </a:cubicBezTo>
                  <a:cubicBezTo>
                    <a:pt x="4" y="117"/>
                    <a:pt x="5" y="109"/>
                    <a:pt x="6" y="107"/>
                  </a:cubicBezTo>
                  <a:cubicBezTo>
                    <a:pt x="7" y="105"/>
                    <a:pt x="9" y="100"/>
                    <a:pt x="6" y="98"/>
                  </a:cubicBezTo>
                  <a:cubicBezTo>
                    <a:pt x="4" y="97"/>
                    <a:pt x="0" y="95"/>
                    <a:pt x="2" y="89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4" y="85"/>
                    <a:pt x="5" y="82"/>
                    <a:pt x="10" y="80"/>
                  </a:cubicBezTo>
                  <a:cubicBezTo>
                    <a:pt x="11" y="80"/>
                    <a:pt x="12" y="80"/>
                    <a:pt x="14" y="80"/>
                  </a:cubicBezTo>
                  <a:cubicBezTo>
                    <a:pt x="15" y="80"/>
                    <a:pt x="17" y="80"/>
                    <a:pt x="18" y="81"/>
                  </a:cubicBezTo>
                  <a:cubicBezTo>
                    <a:pt x="18" y="81"/>
                    <a:pt x="19" y="81"/>
                    <a:pt x="20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2" y="81"/>
                    <a:pt x="22" y="81"/>
                    <a:pt x="22" y="82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4" y="80"/>
                    <a:pt x="27" y="77"/>
                    <a:pt x="29" y="77"/>
                  </a:cubicBezTo>
                  <a:cubicBezTo>
                    <a:pt x="30" y="76"/>
                    <a:pt x="34" y="76"/>
                    <a:pt x="36" y="76"/>
                  </a:cubicBezTo>
                  <a:cubicBezTo>
                    <a:pt x="39" y="76"/>
                    <a:pt x="41" y="76"/>
                    <a:pt x="42" y="77"/>
                  </a:cubicBezTo>
                  <a:cubicBezTo>
                    <a:pt x="44" y="78"/>
                    <a:pt x="47" y="80"/>
                    <a:pt x="49" y="83"/>
                  </a:cubicBezTo>
                  <a:cubicBezTo>
                    <a:pt x="50" y="85"/>
                    <a:pt x="53" y="86"/>
                    <a:pt x="56" y="86"/>
                  </a:cubicBezTo>
                  <a:cubicBezTo>
                    <a:pt x="57" y="86"/>
                    <a:pt x="58" y="86"/>
                    <a:pt x="58" y="86"/>
                  </a:cubicBezTo>
                  <a:cubicBezTo>
                    <a:pt x="62" y="85"/>
                    <a:pt x="63" y="83"/>
                    <a:pt x="63" y="81"/>
                  </a:cubicBezTo>
                  <a:cubicBezTo>
                    <a:pt x="63" y="79"/>
                    <a:pt x="64" y="77"/>
                    <a:pt x="65" y="76"/>
                  </a:cubicBezTo>
                  <a:cubicBezTo>
                    <a:pt x="66" y="75"/>
                    <a:pt x="66" y="75"/>
                    <a:pt x="66" y="74"/>
                  </a:cubicBezTo>
                  <a:cubicBezTo>
                    <a:pt x="66" y="73"/>
                    <a:pt x="66" y="73"/>
                    <a:pt x="65" y="72"/>
                  </a:cubicBezTo>
                  <a:cubicBezTo>
                    <a:pt x="64" y="72"/>
                    <a:pt x="63" y="71"/>
                    <a:pt x="63" y="69"/>
                  </a:cubicBezTo>
                  <a:cubicBezTo>
                    <a:pt x="63" y="66"/>
                    <a:pt x="62" y="59"/>
                    <a:pt x="62" y="59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3" y="58"/>
                    <a:pt x="69" y="58"/>
                    <a:pt x="72" y="60"/>
                  </a:cubicBezTo>
                  <a:cubicBezTo>
                    <a:pt x="72" y="61"/>
                    <a:pt x="72" y="61"/>
                    <a:pt x="73" y="61"/>
                  </a:cubicBezTo>
                  <a:cubicBezTo>
                    <a:pt x="75" y="61"/>
                    <a:pt x="78" y="60"/>
                    <a:pt x="80" y="60"/>
                  </a:cubicBezTo>
                  <a:cubicBezTo>
                    <a:pt x="79" y="59"/>
                    <a:pt x="78" y="59"/>
                    <a:pt x="78" y="58"/>
                  </a:cubicBezTo>
                  <a:cubicBezTo>
                    <a:pt x="77" y="57"/>
                    <a:pt x="77" y="56"/>
                    <a:pt x="79" y="55"/>
                  </a:cubicBezTo>
                  <a:cubicBezTo>
                    <a:pt x="80" y="53"/>
                    <a:pt x="82" y="53"/>
                    <a:pt x="83" y="52"/>
                  </a:cubicBezTo>
                  <a:cubicBezTo>
                    <a:pt x="85" y="52"/>
                    <a:pt x="86" y="52"/>
                    <a:pt x="87" y="50"/>
                  </a:cubicBezTo>
                  <a:cubicBezTo>
                    <a:pt x="87" y="50"/>
                    <a:pt x="88" y="49"/>
                    <a:pt x="88" y="49"/>
                  </a:cubicBezTo>
                  <a:cubicBezTo>
                    <a:pt x="90" y="47"/>
                    <a:pt x="91" y="45"/>
                    <a:pt x="91" y="42"/>
                  </a:cubicBezTo>
                  <a:cubicBezTo>
                    <a:pt x="91" y="41"/>
                    <a:pt x="90" y="39"/>
                    <a:pt x="90" y="38"/>
                  </a:cubicBezTo>
                  <a:cubicBezTo>
                    <a:pt x="89" y="36"/>
                    <a:pt x="88" y="33"/>
                    <a:pt x="90" y="29"/>
                  </a:cubicBezTo>
                  <a:cubicBezTo>
                    <a:pt x="93" y="26"/>
                    <a:pt x="94" y="25"/>
                    <a:pt x="95" y="25"/>
                  </a:cubicBezTo>
                  <a:cubicBezTo>
                    <a:pt x="96" y="25"/>
                    <a:pt x="97" y="26"/>
                    <a:pt x="98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100" y="27"/>
                    <a:pt x="102" y="28"/>
                    <a:pt x="104" y="28"/>
                  </a:cubicBezTo>
                  <a:cubicBezTo>
                    <a:pt x="107" y="28"/>
                    <a:pt x="111" y="27"/>
                    <a:pt x="113" y="25"/>
                  </a:cubicBezTo>
                  <a:cubicBezTo>
                    <a:pt x="115" y="23"/>
                    <a:pt x="117" y="21"/>
                    <a:pt x="118" y="20"/>
                  </a:cubicBezTo>
                  <a:cubicBezTo>
                    <a:pt x="120" y="19"/>
                    <a:pt x="122" y="17"/>
                    <a:pt x="123" y="16"/>
                  </a:cubicBezTo>
                  <a:cubicBezTo>
                    <a:pt x="124" y="15"/>
                    <a:pt x="124" y="13"/>
                    <a:pt x="124" y="12"/>
                  </a:cubicBezTo>
                  <a:cubicBezTo>
                    <a:pt x="124" y="11"/>
                    <a:pt x="124" y="9"/>
                    <a:pt x="126" y="7"/>
                  </a:cubicBezTo>
                  <a:cubicBezTo>
                    <a:pt x="127" y="6"/>
                    <a:pt x="128" y="5"/>
                    <a:pt x="129" y="4"/>
                  </a:cubicBezTo>
                  <a:cubicBezTo>
                    <a:pt x="129" y="4"/>
                    <a:pt x="129" y="4"/>
                    <a:pt x="129" y="4"/>
                  </a:cubicBezTo>
                  <a:cubicBezTo>
                    <a:pt x="130" y="3"/>
                    <a:pt x="130" y="3"/>
                    <a:pt x="130" y="3"/>
                  </a:cubicBezTo>
                  <a:cubicBezTo>
                    <a:pt x="130" y="3"/>
                    <a:pt x="130" y="3"/>
                    <a:pt x="130" y="3"/>
                  </a:cubicBezTo>
                  <a:cubicBezTo>
                    <a:pt x="132" y="2"/>
                    <a:pt x="133" y="1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0"/>
                    <a:pt x="136" y="1"/>
                    <a:pt x="137" y="1"/>
                  </a:cubicBezTo>
                  <a:cubicBezTo>
                    <a:pt x="137" y="1"/>
                    <a:pt x="137" y="2"/>
                    <a:pt x="139" y="2"/>
                  </a:cubicBezTo>
                  <a:cubicBezTo>
                    <a:pt x="140" y="2"/>
                    <a:pt x="141" y="1"/>
                    <a:pt x="142" y="1"/>
                  </a:cubicBezTo>
                  <a:cubicBezTo>
                    <a:pt x="143" y="0"/>
                    <a:pt x="143" y="0"/>
                    <a:pt x="144" y="0"/>
                  </a:cubicBezTo>
                  <a:cubicBezTo>
                    <a:pt x="145" y="0"/>
                    <a:pt x="146" y="0"/>
                    <a:pt x="147" y="2"/>
                  </a:cubicBezTo>
                  <a:cubicBezTo>
                    <a:pt x="148" y="3"/>
                    <a:pt x="149" y="4"/>
                    <a:pt x="150" y="5"/>
                  </a:cubicBezTo>
                  <a:cubicBezTo>
                    <a:pt x="152" y="8"/>
                    <a:pt x="153" y="11"/>
                    <a:pt x="156" y="11"/>
                  </a:cubicBezTo>
                  <a:cubicBezTo>
                    <a:pt x="159" y="11"/>
                    <a:pt x="160" y="13"/>
                    <a:pt x="161" y="14"/>
                  </a:cubicBezTo>
                  <a:cubicBezTo>
                    <a:pt x="161" y="15"/>
                    <a:pt x="161" y="16"/>
                    <a:pt x="162" y="18"/>
                  </a:cubicBezTo>
                  <a:cubicBezTo>
                    <a:pt x="165" y="21"/>
                    <a:pt x="166" y="22"/>
                    <a:pt x="168" y="25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70" y="29"/>
                    <a:pt x="171" y="30"/>
                    <a:pt x="172" y="30"/>
                  </a:cubicBezTo>
                  <a:cubicBezTo>
                    <a:pt x="172" y="30"/>
                    <a:pt x="173" y="30"/>
                    <a:pt x="173" y="30"/>
                  </a:cubicBezTo>
                  <a:cubicBezTo>
                    <a:pt x="173" y="30"/>
                    <a:pt x="174" y="30"/>
                    <a:pt x="174" y="30"/>
                  </a:cubicBezTo>
                  <a:cubicBezTo>
                    <a:pt x="176" y="30"/>
                    <a:pt x="177" y="31"/>
                    <a:pt x="177" y="33"/>
                  </a:cubicBezTo>
                  <a:cubicBezTo>
                    <a:pt x="178" y="34"/>
                    <a:pt x="179" y="35"/>
                    <a:pt x="179" y="35"/>
                  </a:cubicBezTo>
                  <a:cubicBezTo>
                    <a:pt x="180" y="36"/>
                    <a:pt x="182" y="36"/>
                    <a:pt x="185" y="36"/>
                  </a:cubicBezTo>
                  <a:cubicBezTo>
                    <a:pt x="186" y="36"/>
                    <a:pt x="187" y="36"/>
                    <a:pt x="187" y="36"/>
                  </a:cubicBezTo>
                  <a:cubicBezTo>
                    <a:pt x="189" y="37"/>
                    <a:pt x="192" y="38"/>
                    <a:pt x="192" y="42"/>
                  </a:cubicBezTo>
                  <a:cubicBezTo>
                    <a:pt x="192" y="43"/>
                    <a:pt x="192" y="44"/>
                    <a:pt x="193" y="45"/>
                  </a:cubicBezTo>
                  <a:cubicBezTo>
                    <a:pt x="193" y="47"/>
                    <a:pt x="194" y="48"/>
                    <a:pt x="194" y="50"/>
                  </a:cubicBezTo>
                  <a:cubicBezTo>
                    <a:pt x="193" y="55"/>
                    <a:pt x="193" y="58"/>
                    <a:pt x="196" y="59"/>
                  </a:cubicBezTo>
                  <a:cubicBezTo>
                    <a:pt x="199" y="60"/>
                    <a:pt x="203" y="61"/>
                    <a:pt x="203" y="61"/>
                  </a:cubicBezTo>
                  <a:cubicBezTo>
                    <a:pt x="203" y="61"/>
                    <a:pt x="204" y="61"/>
                    <a:pt x="205" y="61"/>
                  </a:cubicBezTo>
                  <a:cubicBezTo>
                    <a:pt x="206" y="61"/>
                    <a:pt x="206" y="61"/>
                    <a:pt x="207" y="61"/>
                  </a:cubicBezTo>
                  <a:cubicBezTo>
                    <a:pt x="207" y="60"/>
                    <a:pt x="207" y="59"/>
                    <a:pt x="207" y="57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7"/>
                    <a:pt x="211" y="58"/>
                    <a:pt x="213" y="58"/>
                  </a:cubicBezTo>
                  <a:cubicBezTo>
                    <a:pt x="213" y="58"/>
                    <a:pt x="214" y="58"/>
                    <a:pt x="214" y="57"/>
                  </a:cubicBezTo>
                  <a:cubicBezTo>
                    <a:pt x="215" y="56"/>
                    <a:pt x="216" y="56"/>
                    <a:pt x="216" y="56"/>
                  </a:cubicBezTo>
                  <a:cubicBezTo>
                    <a:pt x="217" y="56"/>
                    <a:pt x="217" y="56"/>
                    <a:pt x="218" y="56"/>
                  </a:cubicBezTo>
                  <a:cubicBezTo>
                    <a:pt x="218" y="56"/>
                    <a:pt x="219" y="56"/>
                    <a:pt x="219" y="56"/>
                  </a:cubicBezTo>
                  <a:cubicBezTo>
                    <a:pt x="220" y="56"/>
                    <a:pt x="221" y="56"/>
                    <a:pt x="221" y="55"/>
                  </a:cubicBezTo>
                  <a:cubicBezTo>
                    <a:pt x="222" y="53"/>
                    <a:pt x="221" y="52"/>
                    <a:pt x="219" y="51"/>
                  </a:cubicBezTo>
                  <a:cubicBezTo>
                    <a:pt x="218" y="50"/>
                    <a:pt x="217" y="50"/>
                    <a:pt x="215" y="49"/>
                  </a:cubicBezTo>
                  <a:cubicBezTo>
                    <a:pt x="212" y="48"/>
                    <a:pt x="209" y="47"/>
                    <a:pt x="208" y="44"/>
                  </a:cubicBezTo>
                  <a:cubicBezTo>
                    <a:pt x="207" y="43"/>
                    <a:pt x="207" y="43"/>
                    <a:pt x="207" y="43"/>
                  </a:cubicBezTo>
                  <a:cubicBezTo>
                    <a:pt x="206" y="40"/>
                    <a:pt x="205" y="37"/>
                    <a:pt x="210" y="34"/>
                  </a:cubicBezTo>
                  <a:cubicBezTo>
                    <a:pt x="211" y="33"/>
                    <a:pt x="211" y="33"/>
                    <a:pt x="211" y="33"/>
                  </a:cubicBezTo>
                  <a:cubicBezTo>
                    <a:pt x="215" y="31"/>
                    <a:pt x="215" y="30"/>
                    <a:pt x="219" y="29"/>
                  </a:cubicBezTo>
                  <a:cubicBezTo>
                    <a:pt x="220" y="28"/>
                    <a:pt x="221" y="28"/>
                    <a:pt x="223" y="28"/>
                  </a:cubicBezTo>
                  <a:cubicBezTo>
                    <a:pt x="224" y="28"/>
                    <a:pt x="224" y="28"/>
                    <a:pt x="225" y="28"/>
                  </a:cubicBezTo>
                  <a:cubicBezTo>
                    <a:pt x="226" y="29"/>
                    <a:pt x="227" y="29"/>
                    <a:pt x="227" y="29"/>
                  </a:cubicBezTo>
                  <a:cubicBezTo>
                    <a:pt x="229" y="29"/>
                    <a:pt x="235" y="29"/>
                    <a:pt x="236" y="32"/>
                  </a:cubicBezTo>
                  <a:cubicBezTo>
                    <a:pt x="237" y="34"/>
                    <a:pt x="238" y="35"/>
                    <a:pt x="239" y="35"/>
                  </a:cubicBezTo>
                  <a:cubicBezTo>
                    <a:pt x="239" y="34"/>
                    <a:pt x="239" y="33"/>
                    <a:pt x="240" y="33"/>
                  </a:cubicBezTo>
                  <a:cubicBezTo>
                    <a:pt x="241" y="33"/>
                    <a:pt x="243" y="34"/>
                    <a:pt x="245" y="35"/>
                  </a:cubicBezTo>
                  <a:cubicBezTo>
                    <a:pt x="245" y="35"/>
                    <a:pt x="245" y="35"/>
                    <a:pt x="246" y="35"/>
                  </a:cubicBezTo>
                  <a:cubicBezTo>
                    <a:pt x="247" y="35"/>
                    <a:pt x="250" y="34"/>
                    <a:pt x="251" y="33"/>
                  </a:cubicBezTo>
                  <a:cubicBezTo>
                    <a:pt x="251" y="33"/>
                    <a:pt x="252" y="33"/>
                    <a:pt x="253" y="33"/>
                  </a:cubicBezTo>
                  <a:cubicBezTo>
                    <a:pt x="254" y="33"/>
                    <a:pt x="256" y="33"/>
                    <a:pt x="257" y="35"/>
                  </a:cubicBezTo>
                  <a:cubicBezTo>
                    <a:pt x="259" y="37"/>
                    <a:pt x="258" y="42"/>
                    <a:pt x="258" y="42"/>
                  </a:cubicBezTo>
                  <a:cubicBezTo>
                    <a:pt x="258" y="42"/>
                    <a:pt x="257" y="45"/>
                    <a:pt x="258" y="47"/>
                  </a:cubicBezTo>
                  <a:cubicBezTo>
                    <a:pt x="260" y="48"/>
                    <a:pt x="261" y="49"/>
                    <a:pt x="262" y="49"/>
                  </a:cubicBezTo>
                  <a:cubicBezTo>
                    <a:pt x="263" y="49"/>
                    <a:pt x="263" y="49"/>
                    <a:pt x="263" y="48"/>
                  </a:cubicBezTo>
                  <a:cubicBezTo>
                    <a:pt x="264" y="48"/>
                    <a:pt x="265" y="48"/>
                    <a:pt x="265" y="48"/>
                  </a:cubicBezTo>
                  <a:cubicBezTo>
                    <a:pt x="266" y="48"/>
                    <a:pt x="267" y="48"/>
                    <a:pt x="267" y="48"/>
                  </a:cubicBezTo>
                  <a:cubicBezTo>
                    <a:pt x="268" y="49"/>
                    <a:pt x="268" y="49"/>
                    <a:pt x="268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9"/>
                    <a:pt x="271" y="49"/>
                    <a:pt x="271" y="48"/>
                  </a:cubicBezTo>
                  <a:cubicBezTo>
                    <a:pt x="272" y="48"/>
                    <a:pt x="272" y="47"/>
                    <a:pt x="272" y="43"/>
                  </a:cubicBezTo>
                  <a:cubicBezTo>
                    <a:pt x="272" y="41"/>
                    <a:pt x="272" y="38"/>
                    <a:pt x="272" y="36"/>
                  </a:cubicBezTo>
                  <a:cubicBezTo>
                    <a:pt x="272" y="32"/>
                    <a:pt x="272" y="29"/>
                    <a:pt x="271" y="26"/>
                  </a:cubicBezTo>
                  <a:cubicBezTo>
                    <a:pt x="268" y="22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ubicBezTo>
                    <a:pt x="268" y="13"/>
                    <a:pt x="268" y="13"/>
                    <a:pt x="268" y="13"/>
                  </a:cubicBezTo>
                  <a:cubicBezTo>
                    <a:pt x="268" y="13"/>
                    <a:pt x="271" y="11"/>
                    <a:pt x="274" y="9"/>
                  </a:cubicBezTo>
                  <a:cubicBezTo>
                    <a:pt x="277" y="7"/>
                    <a:pt x="279" y="6"/>
                    <a:pt x="279" y="5"/>
                  </a:cubicBezTo>
                  <a:cubicBezTo>
                    <a:pt x="280" y="3"/>
                    <a:pt x="282" y="3"/>
                    <a:pt x="283" y="3"/>
                  </a:cubicBezTo>
                  <a:cubicBezTo>
                    <a:pt x="284" y="3"/>
                    <a:pt x="284" y="3"/>
                    <a:pt x="285" y="3"/>
                  </a:cubicBezTo>
                  <a:cubicBezTo>
                    <a:pt x="286" y="3"/>
                    <a:pt x="286" y="3"/>
                    <a:pt x="287" y="3"/>
                  </a:cubicBezTo>
                  <a:cubicBezTo>
                    <a:pt x="288" y="3"/>
                    <a:pt x="289" y="3"/>
                    <a:pt x="289" y="4"/>
                  </a:cubicBezTo>
                  <a:cubicBezTo>
                    <a:pt x="291" y="6"/>
                    <a:pt x="291" y="10"/>
                    <a:pt x="290" y="11"/>
                  </a:cubicBezTo>
                  <a:cubicBezTo>
                    <a:pt x="290" y="12"/>
                    <a:pt x="290" y="15"/>
                    <a:pt x="291" y="16"/>
                  </a:cubicBezTo>
                  <a:cubicBezTo>
                    <a:pt x="291" y="17"/>
                    <a:pt x="292" y="18"/>
                    <a:pt x="293" y="18"/>
                  </a:cubicBezTo>
                  <a:cubicBezTo>
                    <a:pt x="297" y="19"/>
                    <a:pt x="298" y="21"/>
                    <a:pt x="298" y="24"/>
                  </a:cubicBezTo>
                  <a:cubicBezTo>
                    <a:pt x="299" y="26"/>
                    <a:pt x="300" y="29"/>
                    <a:pt x="302" y="29"/>
                  </a:cubicBezTo>
                  <a:cubicBezTo>
                    <a:pt x="302" y="29"/>
                    <a:pt x="303" y="29"/>
                    <a:pt x="303" y="28"/>
                  </a:cubicBezTo>
                  <a:cubicBezTo>
                    <a:pt x="304" y="27"/>
                    <a:pt x="305" y="26"/>
                    <a:pt x="306" y="25"/>
                  </a:cubicBezTo>
                  <a:cubicBezTo>
                    <a:pt x="307" y="24"/>
                    <a:pt x="308" y="23"/>
                    <a:pt x="309" y="23"/>
                  </a:cubicBezTo>
                  <a:cubicBezTo>
                    <a:pt x="310" y="23"/>
                    <a:pt x="310" y="23"/>
                    <a:pt x="311" y="23"/>
                  </a:cubicBezTo>
                  <a:cubicBezTo>
                    <a:pt x="311" y="24"/>
                    <a:pt x="312" y="24"/>
                    <a:pt x="313" y="25"/>
                  </a:cubicBezTo>
                  <a:cubicBezTo>
                    <a:pt x="314" y="26"/>
                    <a:pt x="314" y="26"/>
                    <a:pt x="315" y="26"/>
                  </a:cubicBezTo>
                  <a:cubicBezTo>
                    <a:pt x="315" y="26"/>
                    <a:pt x="316" y="26"/>
                    <a:pt x="317" y="26"/>
                  </a:cubicBezTo>
                  <a:cubicBezTo>
                    <a:pt x="321" y="24"/>
                    <a:pt x="327" y="21"/>
                    <a:pt x="331" y="21"/>
                  </a:cubicBezTo>
                  <a:cubicBezTo>
                    <a:pt x="333" y="21"/>
                    <a:pt x="333" y="21"/>
                    <a:pt x="334" y="23"/>
                  </a:cubicBezTo>
                  <a:cubicBezTo>
                    <a:pt x="334" y="23"/>
                    <a:pt x="334" y="23"/>
                    <a:pt x="336" y="23"/>
                  </a:cubicBezTo>
                  <a:cubicBezTo>
                    <a:pt x="341" y="23"/>
                    <a:pt x="341" y="23"/>
                    <a:pt x="344" y="21"/>
                  </a:cubicBezTo>
                  <a:cubicBezTo>
                    <a:pt x="346" y="20"/>
                    <a:pt x="347" y="20"/>
                    <a:pt x="349" y="20"/>
                  </a:cubicBezTo>
                  <a:cubicBezTo>
                    <a:pt x="349" y="20"/>
                    <a:pt x="349" y="20"/>
                    <a:pt x="349" y="20"/>
                  </a:cubicBezTo>
                  <a:cubicBezTo>
                    <a:pt x="351" y="20"/>
                    <a:pt x="352" y="20"/>
                    <a:pt x="353" y="21"/>
                  </a:cubicBezTo>
                  <a:cubicBezTo>
                    <a:pt x="354" y="22"/>
                    <a:pt x="354" y="24"/>
                    <a:pt x="354" y="26"/>
                  </a:cubicBezTo>
                  <a:cubicBezTo>
                    <a:pt x="355" y="28"/>
                    <a:pt x="355" y="31"/>
                    <a:pt x="357" y="32"/>
                  </a:cubicBezTo>
                  <a:cubicBezTo>
                    <a:pt x="360" y="33"/>
                    <a:pt x="363" y="34"/>
                    <a:pt x="365" y="34"/>
                  </a:cubicBezTo>
                  <a:cubicBezTo>
                    <a:pt x="366" y="34"/>
                    <a:pt x="367" y="34"/>
                    <a:pt x="374" y="38"/>
                  </a:cubicBezTo>
                  <a:cubicBezTo>
                    <a:pt x="374" y="38"/>
                    <a:pt x="374" y="38"/>
                    <a:pt x="374" y="38"/>
                  </a:cubicBezTo>
                  <a:cubicBezTo>
                    <a:pt x="374" y="38"/>
                    <a:pt x="374" y="38"/>
                    <a:pt x="374" y="38"/>
                  </a:cubicBezTo>
                  <a:cubicBezTo>
                    <a:pt x="375" y="39"/>
                    <a:pt x="376" y="43"/>
                    <a:pt x="376" y="45"/>
                  </a:cubicBezTo>
                  <a:cubicBezTo>
                    <a:pt x="375" y="46"/>
                    <a:pt x="375" y="47"/>
                    <a:pt x="374" y="47"/>
                  </a:cubicBezTo>
                  <a:cubicBezTo>
                    <a:pt x="372" y="48"/>
                    <a:pt x="371" y="49"/>
                    <a:pt x="372" y="50"/>
                  </a:cubicBezTo>
                  <a:cubicBezTo>
                    <a:pt x="372" y="52"/>
                    <a:pt x="373" y="53"/>
                    <a:pt x="374" y="53"/>
                  </a:cubicBezTo>
                  <a:cubicBezTo>
                    <a:pt x="376" y="54"/>
                    <a:pt x="377" y="55"/>
                    <a:pt x="378" y="55"/>
                  </a:cubicBezTo>
                  <a:cubicBezTo>
                    <a:pt x="379" y="56"/>
                    <a:pt x="380" y="57"/>
                    <a:pt x="382" y="57"/>
                  </a:cubicBezTo>
                  <a:cubicBezTo>
                    <a:pt x="384" y="57"/>
                    <a:pt x="385" y="58"/>
                    <a:pt x="386" y="60"/>
                  </a:cubicBezTo>
                  <a:cubicBezTo>
                    <a:pt x="387" y="62"/>
                    <a:pt x="386" y="65"/>
                    <a:pt x="385" y="67"/>
                  </a:cubicBezTo>
                  <a:cubicBezTo>
                    <a:pt x="384" y="68"/>
                    <a:pt x="383" y="70"/>
                    <a:pt x="383" y="72"/>
                  </a:cubicBezTo>
                  <a:cubicBezTo>
                    <a:pt x="383" y="73"/>
                    <a:pt x="384" y="74"/>
                    <a:pt x="384" y="75"/>
                  </a:cubicBezTo>
                  <a:cubicBezTo>
                    <a:pt x="385" y="75"/>
                    <a:pt x="386" y="76"/>
                    <a:pt x="387" y="76"/>
                  </a:cubicBezTo>
                  <a:cubicBezTo>
                    <a:pt x="389" y="77"/>
                    <a:pt x="391" y="78"/>
                    <a:pt x="392" y="82"/>
                  </a:cubicBezTo>
                  <a:cubicBezTo>
                    <a:pt x="393" y="84"/>
                    <a:pt x="395" y="85"/>
                    <a:pt x="398" y="86"/>
                  </a:cubicBezTo>
                  <a:cubicBezTo>
                    <a:pt x="400" y="87"/>
                    <a:pt x="401" y="88"/>
                    <a:pt x="403" y="89"/>
                  </a:cubicBezTo>
                  <a:cubicBezTo>
                    <a:pt x="404" y="90"/>
                    <a:pt x="405" y="91"/>
                    <a:pt x="406" y="92"/>
                  </a:cubicBezTo>
                  <a:cubicBezTo>
                    <a:pt x="409" y="94"/>
                    <a:pt x="410" y="94"/>
                    <a:pt x="413" y="95"/>
                  </a:cubicBezTo>
                  <a:cubicBezTo>
                    <a:pt x="416" y="95"/>
                    <a:pt x="419" y="97"/>
                    <a:pt x="420" y="99"/>
                  </a:cubicBezTo>
                  <a:cubicBezTo>
                    <a:pt x="421" y="101"/>
                    <a:pt x="420" y="102"/>
                    <a:pt x="419" y="103"/>
                  </a:cubicBezTo>
                  <a:cubicBezTo>
                    <a:pt x="419" y="103"/>
                    <a:pt x="418" y="104"/>
                    <a:pt x="418" y="104"/>
                  </a:cubicBezTo>
                  <a:cubicBezTo>
                    <a:pt x="419" y="105"/>
                    <a:pt x="420" y="106"/>
                    <a:pt x="423" y="108"/>
                  </a:cubicBezTo>
                  <a:cubicBezTo>
                    <a:pt x="426" y="108"/>
                    <a:pt x="427" y="110"/>
                    <a:pt x="427" y="111"/>
                  </a:cubicBezTo>
                  <a:cubicBezTo>
                    <a:pt x="428" y="113"/>
                    <a:pt x="426" y="116"/>
                    <a:pt x="424" y="118"/>
                  </a:cubicBezTo>
                  <a:cubicBezTo>
                    <a:pt x="421" y="121"/>
                    <a:pt x="421" y="123"/>
                    <a:pt x="419" y="128"/>
                  </a:cubicBezTo>
                  <a:cubicBezTo>
                    <a:pt x="419" y="128"/>
                    <a:pt x="419" y="128"/>
                    <a:pt x="419" y="128"/>
                  </a:cubicBezTo>
                  <a:cubicBezTo>
                    <a:pt x="418" y="130"/>
                    <a:pt x="418" y="131"/>
                    <a:pt x="419" y="132"/>
                  </a:cubicBezTo>
                  <a:cubicBezTo>
                    <a:pt x="419" y="132"/>
                    <a:pt x="420" y="132"/>
                    <a:pt x="420" y="132"/>
                  </a:cubicBezTo>
                  <a:cubicBezTo>
                    <a:pt x="423" y="132"/>
                    <a:pt x="423" y="132"/>
                    <a:pt x="423" y="132"/>
                  </a:cubicBezTo>
                  <a:cubicBezTo>
                    <a:pt x="420" y="134"/>
                    <a:pt x="420" y="134"/>
                    <a:pt x="420" y="134"/>
                  </a:cubicBezTo>
                  <a:cubicBezTo>
                    <a:pt x="420" y="134"/>
                    <a:pt x="416" y="136"/>
                    <a:pt x="414" y="139"/>
                  </a:cubicBezTo>
                  <a:cubicBezTo>
                    <a:pt x="412" y="142"/>
                    <a:pt x="412" y="143"/>
                    <a:pt x="414" y="146"/>
                  </a:cubicBezTo>
                  <a:cubicBezTo>
                    <a:pt x="416" y="148"/>
                    <a:pt x="421" y="150"/>
                    <a:pt x="424" y="150"/>
                  </a:cubicBezTo>
                  <a:cubicBezTo>
                    <a:pt x="427" y="151"/>
                    <a:pt x="426" y="157"/>
                    <a:pt x="426" y="160"/>
                  </a:cubicBezTo>
                  <a:cubicBezTo>
                    <a:pt x="426" y="161"/>
                    <a:pt x="426" y="161"/>
                    <a:pt x="428" y="162"/>
                  </a:cubicBezTo>
                  <a:cubicBezTo>
                    <a:pt x="429" y="163"/>
                    <a:pt x="430" y="163"/>
                    <a:pt x="431" y="164"/>
                  </a:cubicBezTo>
                  <a:cubicBezTo>
                    <a:pt x="432" y="166"/>
                    <a:pt x="436" y="176"/>
                    <a:pt x="436" y="179"/>
                  </a:cubicBezTo>
                  <a:cubicBezTo>
                    <a:pt x="438" y="179"/>
                    <a:pt x="442" y="181"/>
                    <a:pt x="442" y="185"/>
                  </a:cubicBezTo>
                  <a:cubicBezTo>
                    <a:pt x="442" y="186"/>
                    <a:pt x="442" y="187"/>
                    <a:pt x="442" y="189"/>
                  </a:cubicBezTo>
                  <a:cubicBezTo>
                    <a:pt x="442" y="192"/>
                    <a:pt x="442" y="196"/>
                    <a:pt x="444" y="198"/>
                  </a:cubicBezTo>
                  <a:cubicBezTo>
                    <a:pt x="444" y="198"/>
                    <a:pt x="445" y="198"/>
                    <a:pt x="445" y="198"/>
                  </a:cubicBezTo>
                  <a:cubicBezTo>
                    <a:pt x="451" y="198"/>
                    <a:pt x="457" y="205"/>
                    <a:pt x="459" y="210"/>
                  </a:cubicBezTo>
                  <a:cubicBezTo>
                    <a:pt x="460" y="213"/>
                    <a:pt x="461" y="213"/>
                    <a:pt x="463" y="213"/>
                  </a:cubicBezTo>
                  <a:cubicBezTo>
                    <a:pt x="465" y="213"/>
                    <a:pt x="467" y="213"/>
                    <a:pt x="470" y="212"/>
                  </a:cubicBezTo>
                  <a:cubicBezTo>
                    <a:pt x="471" y="212"/>
                    <a:pt x="471" y="212"/>
                    <a:pt x="471" y="212"/>
                  </a:cubicBezTo>
                  <a:cubicBezTo>
                    <a:pt x="472" y="211"/>
                    <a:pt x="473" y="211"/>
                    <a:pt x="474" y="211"/>
                  </a:cubicBezTo>
                  <a:cubicBezTo>
                    <a:pt x="481" y="211"/>
                    <a:pt x="486" y="216"/>
                    <a:pt x="489" y="220"/>
                  </a:cubicBezTo>
                  <a:cubicBezTo>
                    <a:pt x="489" y="220"/>
                    <a:pt x="489" y="220"/>
                    <a:pt x="489" y="220"/>
                  </a:cubicBezTo>
                  <a:cubicBezTo>
                    <a:pt x="492" y="223"/>
                    <a:pt x="494" y="226"/>
                    <a:pt x="497" y="229"/>
                  </a:cubicBezTo>
                  <a:cubicBezTo>
                    <a:pt x="498" y="230"/>
                    <a:pt x="498" y="231"/>
                    <a:pt x="499" y="232"/>
                  </a:cubicBezTo>
                  <a:cubicBezTo>
                    <a:pt x="499" y="234"/>
                    <a:pt x="500" y="235"/>
                    <a:pt x="502" y="236"/>
                  </a:cubicBezTo>
                  <a:cubicBezTo>
                    <a:pt x="504" y="238"/>
                    <a:pt x="510" y="242"/>
                    <a:pt x="510" y="246"/>
                  </a:cubicBezTo>
                  <a:cubicBezTo>
                    <a:pt x="511" y="248"/>
                    <a:pt x="513" y="251"/>
                    <a:pt x="514" y="251"/>
                  </a:cubicBezTo>
                  <a:cubicBezTo>
                    <a:pt x="516" y="251"/>
                    <a:pt x="524" y="251"/>
                    <a:pt x="527" y="252"/>
                  </a:cubicBezTo>
                  <a:cubicBezTo>
                    <a:pt x="530" y="253"/>
                    <a:pt x="539" y="263"/>
                    <a:pt x="540" y="266"/>
                  </a:cubicBezTo>
                  <a:cubicBezTo>
                    <a:pt x="541" y="268"/>
                    <a:pt x="540" y="270"/>
                    <a:pt x="539" y="272"/>
                  </a:cubicBezTo>
                  <a:cubicBezTo>
                    <a:pt x="539" y="273"/>
                    <a:pt x="539" y="275"/>
                    <a:pt x="539" y="275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42" y="276"/>
                    <a:pt x="546" y="278"/>
                    <a:pt x="550" y="281"/>
                  </a:cubicBezTo>
                  <a:cubicBezTo>
                    <a:pt x="551" y="282"/>
                    <a:pt x="551" y="282"/>
                    <a:pt x="551" y="282"/>
                  </a:cubicBezTo>
                  <a:cubicBezTo>
                    <a:pt x="551" y="282"/>
                    <a:pt x="552" y="281"/>
                    <a:pt x="552" y="280"/>
                  </a:cubicBezTo>
                  <a:cubicBezTo>
                    <a:pt x="553" y="279"/>
                    <a:pt x="553" y="277"/>
                    <a:pt x="555" y="277"/>
                  </a:cubicBezTo>
                  <a:cubicBezTo>
                    <a:pt x="556" y="277"/>
                    <a:pt x="556" y="277"/>
                    <a:pt x="556" y="277"/>
                  </a:cubicBezTo>
                  <a:cubicBezTo>
                    <a:pt x="561" y="279"/>
                    <a:pt x="566" y="280"/>
                    <a:pt x="568" y="285"/>
                  </a:cubicBezTo>
                  <a:cubicBezTo>
                    <a:pt x="570" y="289"/>
                    <a:pt x="572" y="291"/>
                    <a:pt x="575" y="292"/>
                  </a:cubicBezTo>
                  <a:cubicBezTo>
                    <a:pt x="575" y="292"/>
                    <a:pt x="575" y="292"/>
                    <a:pt x="576" y="292"/>
                  </a:cubicBezTo>
                  <a:cubicBezTo>
                    <a:pt x="577" y="292"/>
                    <a:pt x="578" y="292"/>
                    <a:pt x="579" y="291"/>
                  </a:cubicBezTo>
                  <a:cubicBezTo>
                    <a:pt x="580" y="291"/>
                    <a:pt x="580" y="291"/>
                    <a:pt x="581" y="291"/>
                  </a:cubicBezTo>
                  <a:cubicBezTo>
                    <a:pt x="582" y="291"/>
                    <a:pt x="583" y="292"/>
                    <a:pt x="583" y="292"/>
                  </a:cubicBezTo>
                  <a:cubicBezTo>
                    <a:pt x="583" y="294"/>
                    <a:pt x="586" y="299"/>
                    <a:pt x="588" y="302"/>
                  </a:cubicBezTo>
                  <a:cubicBezTo>
                    <a:pt x="590" y="304"/>
                    <a:pt x="591" y="305"/>
                    <a:pt x="592" y="307"/>
                  </a:cubicBezTo>
                  <a:cubicBezTo>
                    <a:pt x="592" y="308"/>
                    <a:pt x="592" y="309"/>
                    <a:pt x="593" y="310"/>
                  </a:cubicBezTo>
                  <a:cubicBezTo>
                    <a:pt x="594" y="313"/>
                    <a:pt x="594" y="315"/>
                    <a:pt x="594" y="318"/>
                  </a:cubicBezTo>
                  <a:cubicBezTo>
                    <a:pt x="593" y="319"/>
                    <a:pt x="593" y="320"/>
                    <a:pt x="593" y="322"/>
                  </a:cubicBezTo>
                  <a:cubicBezTo>
                    <a:pt x="593" y="326"/>
                    <a:pt x="593" y="326"/>
                    <a:pt x="594" y="328"/>
                  </a:cubicBezTo>
                  <a:cubicBezTo>
                    <a:pt x="594" y="328"/>
                    <a:pt x="595" y="329"/>
                    <a:pt x="595" y="329"/>
                  </a:cubicBezTo>
                  <a:cubicBezTo>
                    <a:pt x="597" y="332"/>
                    <a:pt x="596" y="335"/>
                    <a:pt x="595" y="339"/>
                  </a:cubicBezTo>
                  <a:cubicBezTo>
                    <a:pt x="595" y="340"/>
                    <a:pt x="594" y="342"/>
                    <a:pt x="594" y="344"/>
                  </a:cubicBezTo>
                  <a:cubicBezTo>
                    <a:pt x="593" y="348"/>
                    <a:pt x="592" y="349"/>
                    <a:pt x="590" y="350"/>
                  </a:cubicBezTo>
                  <a:cubicBezTo>
                    <a:pt x="589" y="351"/>
                    <a:pt x="589" y="351"/>
                    <a:pt x="588" y="352"/>
                  </a:cubicBezTo>
                  <a:cubicBezTo>
                    <a:pt x="587" y="354"/>
                    <a:pt x="586" y="355"/>
                    <a:pt x="586" y="357"/>
                  </a:cubicBezTo>
                  <a:cubicBezTo>
                    <a:pt x="585" y="358"/>
                    <a:pt x="585" y="360"/>
                    <a:pt x="583" y="361"/>
                  </a:cubicBezTo>
                  <a:cubicBezTo>
                    <a:pt x="583" y="361"/>
                    <a:pt x="582" y="361"/>
                    <a:pt x="582" y="361"/>
                  </a:cubicBezTo>
                  <a:cubicBezTo>
                    <a:pt x="582" y="361"/>
                    <a:pt x="582" y="361"/>
                    <a:pt x="582" y="361"/>
                  </a:cubicBezTo>
                  <a:cubicBezTo>
                    <a:pt x="580" y="361"/>
                    <a:pt x="578" y="359"/>
                    <a:pt x="576" y="358"/>
                  </a:cubicBezTo>
                  <a:cubicBezTo>
                    <a:pt x="576" y="357"/>
                    <a:pt x="575" y="356"/>
                    <a:pt x="574" y="355"/>
                  </a:cubicBezTo>
                  <a:cubicBezTo>
                    <a:pt x="573" y="354"/>
                    <a:pt x="571" y="354"/>
                    <a:pt x="568" y="353"/>
                  </a:cubicBezTo>
                  <a:cubicBezTo>
                    <a:pt x="567" y="353"/>
                    <a:pt x="564" y="352"/>
                    <a:pt x="562" y="351"/>
                  </a:cubicBezTo>
                  <a:cubicBezTo>
                    <a:pt x="560" y="351"/>
                    <a:pt x="559" y="349"/>
                    <a:pt x="558" y="349"/>
                  </a:cubicBezTo>
                  <a:cubicBezTo>
                    <a:pt x="558" y="348"/>
                    <a:pt x="558" y="348"/>
                    <a:pt x="558" y="348"/>
                  </a:cubicBezTo>
                  <a:cubicBezTo>
                    <a:pt x="558" y="348"/>
                    <a:pt x="557" y="348"/>
                    <a:pt x="557" y="349"/>
                  </a:cubicBezTo>
                  <a:cubicBezTo>
                    <a:pt x="556" y="350"/>
                    <a:pt x="556" y="350"/>
                    <a:pt x="555" y="351"/>
                  </a:cubicBezTo>
                  <a:cubicBezTo>
                    <a:pt x="555" y="352"/>
                    <a:pt x="555" y="352"/>
                    <a:pt x="552" y="354"/>
                  </a:cubicBezTo>
                  <a:cubicBezTo>
                    <a:pt x="551" y="355"/>
                    <a:pt x="550" y="355"/>
                    <a:pt x="549" y="355"/>
                  </a:cubicBezTo>
                  <a:cubicBezTo>
                    <a:pt x="549" y="356"/>
                    <a:pt x="549" y="356"/>
                    <a:pt x="549" y="356"/>
                  </a:cubicBezTo>
                  <a:cubicBezTo>
                    <a:pt x="549" y="356"/>
                    <a:pt x="549" y="356"/>
                    <a:pt x="549" y="357"/>
                  </a:cubicBezTo>
                  <a:cubicBezTo>
                    <a:pt x="549" y="360"/>
                    <a:pt x="551" y="367"/>
                    <a:pt x="551" y="367"/>
                  </a:cubicBezTo>
                  <a:cubicBezTo>
                    <a:pt x="551" y="367"/>
                    <a:pt x="551" y="367"/>
                    <a:pt x="551" y="367"/>
                  </a:cubicBezTo>
                  <a:cubicBezTo>
                    <a:pt x="551" y="367"/>
                    <a:pt x="551" y="367"/>
                    <a:pt x="551" y="367"/>
                  </a:cubicBezTo>
                  <a:cubicBezTo>
                    <a:pt x="551" y="367"/>
                    <a:pt x="550" y="371"/>
                    <a:pt x="549" y="376"/>
                  </a:cubicBezTo>
                  <a:cubicBezTo>
                    <a:pt x="548" y="378"/>
                    <a:pt x="548" y="379"/>
                    <a:pt x="548" y="381"/>
                  </a:cubicBezTo>
                  <a:cubicBezTo>
                    <a:pt x="548" y="383"/>
                    <a:pt x="548" y="386"/>
                    <a:pt x="548" y="389"/>
                  </a:cubicBezTo>
                  <a:cubicBezTo>
                    <a:pt x="546" y="395"/>
                    <a:pt x="528" y="405"/>
                    <a:pt x="524" y="406"/>
                  </a:cubicBezTo>
                  <a:cubicBezTo>
                    <a:pt x="522" y="407"/>
                    <a:pt x="520" y="407"/>
                    <a:pt x="518" y="408"/>
                  </a:cubicBezTo>
                  <a:cubicBezTo>
                    <a:pt x="514" y="409"/>
                    <a:pt x="509" y="410"/>
                    <a:pt x="506" y="411"/>
                  </a:cubicBezTo>
                  <a:cubicBezTo>
                    <a:pt x="501" y="413"/>
                    <a:pt x="494" y="420"/>
                    <a:pt x="493" y="422"/>
                  </a:cubicBezTo>
                  <a:cubicBezTo>
                    <a:pt x="492" y="423"/>
                    <a:pt x="491" y="423"/>
                    <a:pt x="490" y="423"/>
                  </a:cubicBezTo>
                  <a:cubicBezTo>
                    <a:pt x="490" y="423"/>
                    <a:pt x="489" y="423"/>
                    <a:pt x="489" y="423"/>
                  </a:cubicBezTo>
                  <a:cubicBezTo>
                    <a:pt x="488" y="423"/>
                    <a:pt x="488" y="423"/>
                    <a:pt x="487" y="423"/>
                  </a:cubicBezTo>
                  <a:cubicBezTo>
                    <a:pt x="486" y="423"/>
                    <a:pt x="485" y="423"/>
                    <a:pt x="484" y="423"/>
                  </a:cubicBezTo>
                  <a:cubicBezTo>
                    <a:pt x="482" y="424"/>
                    <a:pt x="482" y="425"/>
                    <a:pt x="482" y="427"/>
                  </a:cubicBezTo>
                  <a:cubicBezTo>
                    <a:pt x="481" y="428"/>
                    <a:pt x="481" y="430"/>
                    <a:pt x="479" y="433"/>
                  </a:cubicBezTo>
                  <a:cubicBezTo>
                    <a:pt x="478" y="435"/>
                    <a:pt x="475" y="436"/>
                    <a:pt x="474" y="438"/>
                  </a:cubicBezTo>
                  <a:cubicBezTo>
                    <a:pt x="472" y="439"/>
                    <a:pt x="470" y="439"/>
                    <a:pt x="469" y="441"/>
                  </a:cubicBezTo>
                  <a:cubicBezTo>
                    <a:pt x="468" y="443"/>
                    <a:pt x="468" y="445"/>
                    <a:pt x="468" y="447"/>
                  </a:cubicBezTo>
                  <a:cubicBezTo>
                    <a:pt x="469" y="449"/>
                    <a:pt x="470" y="450"/>
                    <a:pt x="473" y="452"/>
                  </a:cubicBezTo>
                  <a:cubicBezTo>
                    <a:pt x="474" y="452"/>
                    <a:pt x="475" y="453"/>
                    <a:pt x="476" y="453"/>
                  </a:cubicBezTo>
                  <a:cubicBezTo>
                    <a:pt x="480" y="454"/>
                    <a:pt x="482" y="455"/>
                    <a:pt x="483" y="459"/>
                  </a:cubicBezTo>
                  <a:cubicBezTo>
                    <a:pt x="483" y="463"/>
                    <a:pt x="486" y="467"/>
                    <a:pt x="490" y="468"/>
                  </a:cubicBezTo>
                  <a:cubicBezTo>
                    <a:pt x="492" y="469"/>
                    <a:pt x="494" y="472"/>
                    <a:pt x="496" y="476"/>
                  </a:cubicBezTo>
                  <a:cubicBezTo>
                    <a:pt x="497" y="478"/>
                    <a:pt x="498" y="480"/>
                    <a:pt x="500" y="483"/>
                  </a:cubicBezTo>
                  <a:cubicBezTo>
                    <a:pt x="503" y="488"/>
                    <a:pt x="500" y="493"/>
                    <a:pt x="497" y="497"/>
                  </a:cubicBezTo>
                  <a:cubicBezTo>
                    <a:pt x="496" y="498"/>
                    <a:pt x="495" y="500"/>
                    <a:pt x="495" y="501"/>
                  </a:cubicBezTo>
                  <a:cubicBezTo>
                    <a:pt x="494" y="503"/>
                    <a:pt x="493" y="504"/>
                    <a:pt x="492" y="505"/>
                  </a:cubicBezTo>
                  <a:cubicBezTo>
                    <a:pt x="491" y="507"/>
                    <a:pt x="490" y="508"/>
                    <a:pt x="491" y="511"/>
                  </a:cubicBezTo>
                  <a:cubicBezTo>
                    <a:pt x="492" y="511"/>
                    <a:pt x="492" y="511"/>
                    <a:pt x="492" y="511"/>
                  </a:cubicBezTo>
                  <a:cubicBezTo>
                    <a:pt x="493" y="514"/>
                    <a:pt x="493" y="515"/>
                    <a:pt x="494" y="515"/>
                  </a:cubicBezTo>
                  <a:cubicBezTo>
                    <a:pt x="495" y="515"/>
                    <a:pt x="497" y="513"/>
                    <a:pt x="500" y="512"/>
                  </a:cubicBezTo>
                  <a:cubicBezTo>
                    <a:pt x="501" y="511"/>
                    <a:pt x="502" y="510"/>
                    <a:pt x="504" y="510"/>
                  </a:cubicBezTo>
                  <a:cubicBezTo>
                    <a:pt x="508" y="510"/>
                    <a:pt x="511" y="515"/>
                    <a:pt x="513" y="520"/>
                  </a:cubicBezTo>
                  <a:cubicBezTo>
                    <a:pt x="513" y="521"/>
                    <a:pt x="514" y="522"/>
                    <a:pt x="515" y="523"/>
                  </a:cubicBezTo>
                  <a:cubicBezTo>
                    <a:pt x="518" y="528"/>
                    <a:pt x="515" y="531"/>
                    <a:pt x="512" y="535"/>
                  </a:cubicBezTo>
                  <a:cubicBezTo>
                    <a:pt x="511" y="536"/>
                    <a:pt x="511" y="536"/>
                    <a:pt x="511" y="536"/>
                  </a:cubicBezTo>
                  <a:cubicBezTo>
                    <a:pt x="508" y="539"/>
                    <a:pt x="509" y="541"/>
                    <a:pt x="509" y="543"/>
                  </a:cubicBezTo>
                  <a:cubicBezTo>
                    <a:pt x="510" y="544"/>
                    <a:pt x="510" y="545"/>
                    <a:pt x="510" y="546"/>
                  </a:cubicBezTo>
                  <a:cubicBezTo>
                    <a:pt x="510" y="547"/>
                    <a:pt x="510" y="548"/>
                    <a:pt x="511" y="549"/>
                  </a:cubicBezTo>
                  <a:cubicBezTo>
                    <a:pt x="512" y="551"/>
                    <a:pt x="513" y="553"/>
                    <a:pt x="511" y="554"/>
                  </a:cubicBezTo>
                  <a:cubicBezTo>
                    <a:pt x="510" y="555"/>
                    <a:pt x="509" y="556"/>
                    <a:pt x="509" y="557"/>
                  </a:cubicBezTo>
                  <a:cubicBezTo>
                    <a:pt x="508" y="558"/>
                    <a:pt x="507" y="559"/>
                    <a:pt x="505" y="559"/>
                  </a:cubicBezTo>
                  <a:cubicBezTo>
                    <a:pt x="505" y="559"/>
                    <a:pt x="505" y="559"/>
                    <a:pt x="504" y="559"/>
                  </a:cubicBezTo>
                  <a:cubicBezTo>
                    <a:pt x="501" y="558"/>
                    <a:pt x="501" y="558"/>
                    <a:pt x="496" y="557"/>
                  </a:cubicBezTo>
                  <a:cubicBezTo>
                    <a:pt x="493" y="557"/>
                    <a:pt x="491" y="554"/>
                    <a:pt x="489" y="552"/>
                  </a:cubicBezTo>
                  <a:cubicBezTo>
                    <a:pt x="487" y="550"/>
                    <a:pt x="485" y="548"/>
                    <a:pt x="483" y="547"/>
                  </a:cubicBezTo>
                  <a:cubicBezTo>
                    <a:pt x="479" y="546"/>
                    <a:pt x="476" y="543"/>
                    <a:pt x="475" y="540"/>
                  </a:cubicBezTo>
                  <a:cubicBezTo>
                    <a:pt x="475" y="538"/>
                    <a:pt x="475" y="537"/>
                    <a:pt x="476" y="536"/>
                  </a:cubicBezTo>
                  <a:cubicBezTo>
                    <a:pt x="477" y="536"/>
                    <a:pt x="477" y="535"/>
                    <a:pt x="477" y="535"/>
                  </a:cubicBezTo>
                  <a:cubicBezTo>
                    <a:pt x="478" y="534"/>
                    <a:pt x="479" y="534"/>
                    <a:pt x="479" y="533"/>
                  </a:cubicBezTo>
                  <a:cubicBezTo>
                    <a:pt x="479" y="533"/>
                    <a:pt x="479" y="533"/>
                    <a:pt x="477" y="532"/>
                  </a:cubicBezTo>
                  <a:cubicBezTo>
                    <a:pt x="474" y="531"/>
                    <a:pt x="473" y="529"/>
                    <a:pt x="472" y="527"/>
                  </a:cubicBezTo>
                  <a:cubicBezTo>
                    <a:pt x="472" y="525"/>
                    <a:pt x="471" y="524"/>
                    <a:pt x="470" y="524"/>
                  </a:cubicBezTo>
                  <a:cubicBezTo>
                    <a:pt x="469" y="522"/>
                    <a:pt x="468" y="522"/>
                    <a:pt x="466" y="522"/>
                  </a:cubicBezTo>
                  <a:cubicBezTo>
                    <a:pt x="465" y="522"/>
                    <a:pt x="463" y="522"/>
                    <a:pt x="461" y="522"/>
                  </a:cubicBezTo>
                  <a:cubicBezTo>
                    <a:pt x="460" y="523"/>
                    <a:pt x="460" y="523"/>
                    <a:pt x="460" y="523"/>
                  </a:cubicBezTo>
                  <a:cubicBezTo>
                    <a:pt x="456" y="523"/>
                    <a:pt x="454" y="525"/>
                    <a:pt x="452" y="528"/>
                  </a:cubicBezTo>
                  <a:cubicBezTo>
                    <a:pt x="451" y="529"/>
                    <a:pt x="450" y="530"/>
                    <a:pt x="450" y="530"/>
                  </a:cubicBezTo>
                  <a:cubicBezTo>
                    <a:pt x="448" y="533"/>
                    <a:pt x="446" y="534"/>
                    <a:pt x="444" y="534"/>
                  </a:cubicBezTo>
                  <a:cubicBezTo>
                    <a:pt x="443" y="534"/>
                    <a:pt x="442" y="533"/>
                    <a:pt x="441" y="533"/>
                  </a:cubicBezTo>
                  <a:cubicBezTo>
                    <a:pt x="440" y="532"/>
                    <a:pt x="440" y="532"/>
                    <a:pt x="439" y="532"/>
                  </a:cubicBezTo>
                  <a:cubicBezTo>
                    <a:pt x="436" y="531"/>
                    <a:pt x="434" y="527"/>
                    <a:pt x="433" y="524"/>
                  </a:cubicBezTo>
                  <a:cubicBezTo>
                    <a:pt x="432" y="523"/>
                    <a:pt x="432" y="522"/>
                    <a:pt x="431" y="522"/>
                  </a:cubicBezTo>
                  <a:cubicBezTo>
                    <a:pt x="431" y="520"/>
                    <a:pt x="429" y="520"/>
                    <a:pt x="426" y="520"/>
                  </a:cubicBezTo>
                  <a:cubicBezTo>
                    <a:pt x="423" y="520"/>
                    <a:pt x="419" y="521"/>
                    <a:pt x="416" y="522"/>
                  </a:cubicBezTo>
                  <a:cubicBezTo>
                    <a:pt x="412" y="523"/>
                    <a:pt x="410" y="524"/>
                    <a:pt x="409" y="524"/>
                  </a:cubicBezTo>
                  <a:cubicBezTo>
                    <a:pt x="408" y="524"/>
                    <a:pt x="408" y="524"/>
                    <a:pt x="408" y="523"/>
                  </a:cubicBezTo>
                  <a:cubicBezTo>
                    <a:pt x="407" y="522"/>
                    <a:pt x="407" y="521"/>
                    <a:pt x="408" y="521"/>
                  </a:cubicBezTo>
                  <a:cubicBezTo>
                    <a:pt x="409" y="518"/>
                    <a:pt x="410" y="514"/>
                    <a:pt x="409" y="513"/>
                  </a:cubicBezTo>
                  <a:cubicBezTo>
                    <a:pt x="407" y="513"/>
                    <a:pt x="406" y="515"/>
                    <a:pt x="405" y="517"/>
                  </a:cubicBezTo>
                  <a:cubicBezTo>
                    <a:pt x="404" y="518"/>
                    <a:pt x="402" y="520"/>
                    <a:pt x="401" y="521"/>
                  </a:cubicBezTo>
                  <a:cubicBezTo>
                    <a:pt x="398" y="524"/>
                    <a:pt x="399" y="526"/>
                    <a:pt x="402" y="531"/>
                  </a:cubicBezTo>
                  <a:cubicBezTo>
                    <a:pt x="403" y="532"/>
                    <a:pt x="403" y="532"/>
                    <a:pt x="403" y="532"/>
                  </a:cubicBezTo>
                  <a:cubicBezTo>
                    <a:pt x="405" y="535"/>
                    <a:pt x="405" y="536"/>
                    <a:pt x="405" y="537"/>
                  </a:cubicBezTo>
                  <a:cubicBezTo>
                    <a:pt x="405" y="538"/>
                    <a:pt x="403" y="539"/>
                    <a:pt x="401" y="539"/>
                  </a:cubicBezTo>
                  <a:cubicBezTo>
                    <a:pt x="399" y="539"/>
                    <a:pt x="398" y="539"/>
                    <a:pt x="397" y="539"/>
                  </a:cubicBezTo>
                  <a:cubicBezTo>
                    <a:pt x="395" y="539"/>
                    <a:pt x="394" y="539"/>
                    <a:pt x="392" y="539"/>
                  </a:cubicBezTo>
                  <a:cubicBezTo>
                    <a:pt x="390" y="539"/>
                    <a:pt x="388" y="538"/>
                    <a:pt x="386" y="538"/>
                  </a:cubicBezTo>
                  <a:cubicBezTo>
                    <a:pt x="383" y="538"/>
                    <a:pt x="381" y="537"/>
                    <a:pt x="379" y="537"/>
                  </a:cubicBezTo>
                  <a:cubicBezTo>
                    <a:pt x="379" y="537"/>
                    <a:pt x="379" y="537"/>
                    <a:pt x="379" y="537"/>
                  </a:cubicBezTo>
                  <a:cubicBezTo>
                    <a:pt x="374" y="537"/>
                    <a:pt x="363" y="541"/>
                    <a:pt x="359" y="544"/>
                  </a:cubicBezTo>
                  <a:cubicBezTo>
                    <a:pt x="358" y="545"/>
                    <a:pt x="355" y="546"/>
                    <a:pt x="352" y="546"/>
                  </a:cubicBezTo>
                  <a:cubicBezTo>
                    <a:pt x="350" y="546"/>
                    <a:pt x="348" y="546"/>
                    <a:pt x="346" y="546"/>
                  </a:cubicBezTo>
                  <a:cubicBezTo>
                    <a:pt x="344" y="545"/>
                    <a:pt x="343" y="545"/>
                    <a:pt x="341" y="545"/>
                  </a:cubicBezTo>
                  <a:cubicBezTo>
                    <a:pt x="341" y="545"/>
                    <a:pt x="340" y="545"/>
                    <a:pt x="340" y="545"/>
                  </a:cubicBezTo>
                  <a:cubicBezTo>
                    <a:pt x="339" y="545"/>
                    <a:pt x="339" y="545"/>
                    <a:pt x="339" y="545"/>
                  </a:cubicBezTo>
                  <a:cubicBezTo>
                    <a:pt x="334" y="546"/>
                    <a:pt x="331" y="546"/>
                    <a:pt x="328" y="551"/>
                  </a:cubicBezTo>
                  <a:cubicBezTo>
                    <a:pt x="326" y="553"/>
                    <a:pt x="326" y="554"/>
                    <a:pt x="327" y="555"/>
                  </a:cubicBezTo>
                  <a:cubicBezTo>
                    <a:pt x="327" y="556"/>
                    <a:pt x="328" y="557"/>
                    <a:pt x="326" y="559"/>
                  </a:cubicBezTo>
                  <a:cubicBezTo>
                    <a:pt x="324" y="561"/>
                    <a:pt x="321" y="561"/>
                    <a:pt x="319" y="561"/>
                  </a:cubicBezTo>
                  <a:cubicBezTo>
                    <a:pt x="317" y="561"/>
                    <a:pt x="316" y="561"/>
                    <a:pt x="315" y="561"/>
                  </a:cubicBezTo>
                  <a:cubicBezTo>
                    <a:pt x="313" y="560"/>
                    <a:pt x="312" y="560"/>
                    <a:pt x="311" y="560"/>
                  </a:cubicBezTo>
                  <a:cubicBezTo>
                    <a:pt x="306" y="560"/>
                    <a:pt x="306" y="562"/>
                    <a:pt x="305" y="567"/>
                  </a:cubicBezTo>
                  <a:cubicBezTo>
                    <a:pt x="305" y="569"/>
                    <a:pt x="305" y="569"/>
                    <a:pt x="305" y="569"/>
                  </a:cubicBezTo>
                  <a:cubicBezTo>
                    <a:pt x="305" y="569"/>
                    <a:pt x="306" y="569"/>
                    <a:pt x="306" y="568"/>
                  </a:cubicBezTo>
                  <a:cubicBezTo>
                    <a:pt x="308" y="567"/>
                    <a:pt x="308" y="567"/>
                    <a:pt x="308" y="567"/>
                  </a:cubicBezTo>
                  <a:cubicBezTo>
                    <a:pt x="308" y="574"/>
                    <a:pt x="308" y="574"/>
                    <a:pt x="308" y="574"/>
                  </a:cubicBezTo>
                  <a:cubicBezTo>
                    <a:pt x="307" y="574"/>
                    <a:pt x="307" y="574"/>
                    <a:pt x="307" y="574"/>
                  </a:cubicBezTo>
                  <a:cubicBezTo>
                    <a:pt x="307" y="574"/>
                    <a:pt x="304" y="573"/>
                    <a:pt x="300" y="572"/>
                  </a:cubicBezTo>
                  <a:cubicBezTo>
                    <a:pt x="300" y="572"/>
                    <a:pt x="299" y="572"/>
                    <a:pt x="299" y="572"/>
                  </a:cubicBezTo>
                  <a:cubicBezTo>
                    <a:pt x="296" y="572"/>
                    <a:pt x="294" y="575"/>
                    <a:pt x="292" y="578"/>
                  </a:cubicBezTo>
                  <a:cubicBezTo>
                    <a:pt x="291" y="579"/>
                    <a:pt x="291" y="579"/>
                    <a:pt x="291" y="579"/>
                  </a:cubicBezTo>
                  <a:cubicBezTo>
                    <a:pt x="290" y="581"/>
                    <a:pt x="289" y="583"/>
                    <a:pt x="287" y="583"/>
                  </a:cubicBezTo>
                  <a:cubicBezTo>
                    <a:pt x="286" y="583"/>
                    <a:pt x="285" y="582"/>
                    <a:pt x="284" y="582"/>
                  </a:cubicBezTo>
                  <a:cubicBezTo>
                    <a:pt x="283" y="581"/>
                    <a:pt x="283" y="581"/>
                    <a:pt x="283" y="581"/>
                  </a:cubicBezTo>
                  <a:cubicBezTo>
                    <a:pt x="282" y="580"/>
                    <a:pt x="281" y="579"/>
                    <a:pt x="281" y="579"/>
                  </a:cubicBezTo>
                  <a:cubicBezTo>
                    <a:pt x="281" y="578"/>
                    <a:pt x="282" y="576"/>
                    <a:pt x="282" y="576"/>
                  </a:cubicBezTo>
                  <a:cubicBezTo>
                    <a:pt x="281" y="576"/>
                    <a:pt x="279" y="577"/>
                    <a:pt x="277" y="577"/>
                  </a:cubicBezTo>
                  <a:cubicBezTo>
                    <a:pt x="272" y="579"/>
                    <a:pt x="265" y="581"/>
                    <a:pt x="260" y="582"/>
                  </a:cubicBezTo>
                  <a:cubicBezTo>
                    <a:pt x="260" y="582"/>
                    <a:pt x="259" y="582"/>
                    <a:pt x="259" y="582"/>
                  </a:cubicBezTo>
                  <a:cubicBezTo>
                    <a:pt x="252" y="582"/>
                    <a:pt x="251" y="578"/>
                    <a:pt x="251" y="576"/>
                  </a:cubicBezTo>
                  <a:cubicBezTo>
                    <a:pt x="251" y="575"/>
                    <a:pt x="251" y="575"/>
                    <a:pt x="251" y="575"/>
                  </a:cubicBezTo>
                  <a:cubicBezTo>
                    <a:pt x="250" y="573"/>
                    <a:pt x="248" y="567"/>
                    <a:pt x="245" y="567"/>
                  </a:cubicBezTo>
                  <a:cubicBezTo>
                    <a:pt x="241" y="567"/>
                    <a:pt x="241" y="567"/>
                    <a:pt x="241" y="567"/>
                  </a:cubicBezTo>
                  <a:cubicBezTo>
                    <a:pt x="239" y="567"/>
                    <a:pt x="237" y="567"/>
                    <a:pt x="236" y="566"/>
                  </a:cubicBezTo>
                  <a:cubicBezTo>
                    <a:pt x="236" y="565"/>
                    <a:pt x="237" y="564"/>
                    <a:pt x="238" y="563"/>
                  </a:cubicBezTo>
                  <a:cubicBezTo>
                    <a:pt x="240" y="562"/>
                    <a:pt x="240" y="561"/>
                    <a:pt x="240" y="560"/>
                  </a:cubicBezTo>
                  <a:cubicBezTo>
                    <a:pt x="240" y="559"/>
                    <a:pt x="238" y="558"/>
                    <a:pt x="237" y="558"/>
                  </a:cubicBezTo>
                  <a:cubicBezTo>
                    <a:pt x="236" y="558"/>
                    <a:pt x="235" y="558"/>
                    <a:pt x="234" y="558"/>
                  </a:cubicBezTo>
                  <a:cubicBezTo>
                    <a:pt x="232" y="560"/>
                    <a:pt x="230" y="560"/>
                    <a:pt x="228" y="560"/>
                  </a:cubicBezTo>
                  <a:cubicBezTo>
                    <a:pt x="226" y="560"/>
                    <a:pt x="225" y="560"/>
                    <a:pt x="223" y="559"/>
                  </a:cubicBezTo>
                  <a:cubicBezTo>
                    <a:pt x="222" y="558"/>
                    <a:pt x="219" y="557"/>
                    <a:pt x="217" y="556"/>
                  </a:cubicBezTo>
                  <a:cubicBezTo>
                    <a:pt x="214" y="555"/>
                    <a:pt x="212" y="554"/>
                    <a:pt x="211" y="553"/>
                  </a:cubicBezTo>
                  <a:cubicBezTo>
                    <a:pt x="209" y="552"/>
                    <a:pt x="208" y="552"/>
                    <a:pt x="206" y="552"/>
                  </a:cubicBezTo>
                  <a:cubicBezTo>
                    <a:pt x="205" y="552"/>
                    <a:pt x="204" y="553"/>
                    <a:pt x="203" y="554"/>
                  </a:cubicBezTo>
                  <a:cubicBezTo>
                    <a:pt x="202" y="558"/>
                    <a:pt x="196" y="558"/>
                    <a:pt x="194" y="558"/>
                  </a:cubicBezTo>
                  <a:cubicBezTo>
                    <a:pt x="193" y="558"/>
                    <a:pt x="191" y="558"/>
                    <a:pt x="190" y="558"/>
                  </a:cubicBezTo>
                  <a:cubicBezTo>
                    <a:pt x="188" y="558"/>
                    <a:pt x="187" y="556"/>
                    <a:pt x="186" y="554"/>
                  </a:cubicBezTo>
                  <a:cubicBezTo>
                    <a:pt x="186" y="555"/>
                    <a:pt x="186" y="557"/>
                    <a:pt x="185" y="559"/>
                  </a:cubicBezTo>
                  <a:cubicBezTo>
                    <a:pt x="184" y="563"/>
                    <a:pt x="185" y="564"/>
                    <a:pt x="187" y="565"/>
                  </a:cubicBezTo>
                  <a:cubicBezTo>
                    <a:pt x="188" y="566"/>
                    <a:pt x="189" y="567"/>
                    <a:pt x="189" y="568"/>
                  </a:cubicBezTo>
                  <a:cubicBezTo>
                    <a:pt x="190" y="571"/>
                    <a:pt x="190" y="576"/>
                    <a:pt x="188" y="578"/>
                  </a:cubicBezTo>
                  <a:cubicBezTo>
                    <a:pt x="188" y="579"/>
                    <a:pt x="187" y="580"/>
                    <a:pt x="187" y="582"/>
                  </a:cubicBezTo>
                  <a:cubicBezTo>
                    <a:pt x="186" y="584"/>
                    <a:pt x="185" y="586"/>
                    <a:pt x="183" y="587"/>
                  </a:cubicBezTo>
                  <a:cubicBezTo>
                    <a:pt x="181" y="587"/>
                    <a:pt x="176" y="591"/>
                    <a:pt x="173" y="598"/>
                  </a:cubicBezTo>
                  <a:cubicBezTo>
                    <a:pt x="171" y="604"/>
                    <a:pt x="163" y="606"/>
                    <a:pt x="158" y="607"/>
                  </a:cubicBezTo>
                  <a:cubicBezTo>
                    <a:pt x="156" y="608"/>
                    <a:pt x="156" y="608"/>
                    <a:pt x="156" y="608"/>
                  </a:cubicBezTo>
                  <a:cubicBezTo>
                    <a:pt x="156" y="608"/>
                    <a:pt x="155" y="608"/>
                    <a:pt x="155" y="60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B2694BC3-A019-4A35-B0A7-A5D425F11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779" y="3491842"/>
              <a:ext cx="1196555" cy="1538652"/>
            </a:xfrm>
            <a:custGeom>
              <a:avLst/>
              <a:gdLst>
                <a:gd name="T0" fmla="*/ 2147483646 w 288"/>
                <a:gd name="T1" fmla="*/ 2147483646 h 370"/>
                <a:gd name="T2" fmla="*/ 2147483646 w 288"/>
                <a:gd name="T3" fmla="*/ 2147483646 h 370"/>
                <a:gd name="T4" fmla="*/ 2147483646 w 288"/>
                <a:gd name="T5" fmla="*/ 2147483646 h 370"/>
                <a:gd name="T6" fmla="*/ 2147483646 w 288"/>
                <a:gd name="T7" fmla="*/ 2147483646 h 370"/>
                <a:gd name="T8" fmla="*/ 2147483646 w 288"/>
                <a:gd name="T9" fmla="*/ 2147483646 h 370"/>
                <a:gd name="T10" fmla="*/ 2147483646 w 288"/>
                <a:gd name="T11" fmla="*/ 2147483646 h 370"/>
                <a:gd name="T12" fmla="*/ 2147483646 w 288"/>
                <a:gd name="T13" fmla="*/ 2147483646 h 370"/>
                <a:gd name="T14" fmla="*/ 2147483646 w 288"/>
                <a:gd name="T15" fmla="*/ 2147483646 h 370"/>
                <a:gd name="T16" fmla="*/ 2147483646 w 288"/>
                <a:gd name="T17" fmla="*/ 2147483646 h 370"/>
                <a:gd name="T18" fmla="*/ 2147483646 w 288"/>
                <a:gd name="T19" fmla="*/ 2147483646 h 370"/>
                <a:gd name="T20" fmla="*/ 2103689472 w 288"/>
                <a:gd name="T21" fmla="*/ 2147483646 h 370"/>
                <a:gd name="T22" fmla="*/ 1533200632 w 288"/>
                <a:gd name="T23" fmla="*/ 2147483646 h 370"/>
                <a:gd name="T24" fmla="*/ 1140986124 w 288"/>
                <a:gd name="T25" fmla="*/ 2147483646 h 370"/>
                <a:gd name="T26" fmla="*/ 855739593 w 288"/>
                <a:gd name="T27" fmla="*/ 2147483646 h 370"/>
                <a:gd name="T28" fmla="*/ 499182485 w 288"/>
                <a:gd name="T29" fmla="*/ 2147483646 h 370"/>
                <a:gd name="T30" fmla="*/ 820082193 w 288"/>
                <a:gd name="T31" fmla="*/ 2147483646 h 370"/>
                <a:gd name="T32" fmla="*/ 588319651 w 288"/>
                <a:gd name="T33" fmla="*/ 2147483646 h 370"/>
                <a:gd name="T34" fmla="*/ 196105143 w 288"/>
                <a:gd name="T35" fmla="*/ 2147483646 h 370"/>
                <a:gd name="T36" fmla="*/ 124794566 w 288"/>
                <a:gd name="T37" fmla="*/ 2147483646 h 370"/>
                <a:gd name="T38" fmla="*/ 320903931 w 288"/>
                <a:gd name="T39" fmla="*/ 2147483646 h 370"/>
                <a:gd name="T40" fmla="*/ 713114216 w 288"/>
                <a:gd name="T41" fmla="*/ 1946808465 h 370"/>
                <a:gd name="T42" fmla="*/ 713114216 w 288"/>
                <a:gd name="T43" fmla="*/ 1786061338 h 370"/>
                <a:gd name="T44" fmla="*/ 1069675547 w 288"/>
                <a:gd name="T45" fmla="*/ 1803925417 h 370"/>
                <a:gd name="T46" fmla="*/ 1337091267 w 288"/>
                <a:gd name="T47" fmla="*/ 1928948612 h 370"/>
                <a:gd name="T48" fmla="*/ 1479716643 w 288"/>
                <a:gd name="T49" fmla="*/ 1696757849 h 370"/>
                <a:gd name="T50" fmla="*/ 1586684620 w 288"/>
                <a:gd name="T51" fmla="*/ 1536014949 h 370"/>
                <a:gd name="T52" fmla="*/ 1818447163 w 288"/>
                <a:gd name="T53" fmla="*/ 1285964333 h 370"/>
                <a:gd name="T54" fmla="*/ 2085862883 w 288"/>
                <a:gd name="T55" fmla="*/ 1125221432 h 370"/>
                <a:gd name="T56" fmla="*/ 2147483646 w 288"/>
                <a:gd name="T57" fmla="*/ 1018053864 h 370"/>
                <a:gd name="T58" fmla="*/ 2147483646 w 288"/>
                <a:gd name="T59" fmla="*/ 857310964 h 370"/>
                <a:gd name="T60" fmla="*/ 2147483646 w 288"/>
                <a:gd name="T61" fmla="*/ 678703985 h 370"/>
                <a:gd name="T62" fmla="*/ 2147483646 w 288"/>
                <a:gd name="T63" fmla="*/ 571540643 h 370"/>
                <a:gd name="T64" fmla="*/ 2147483646 w 288"/>
                <a:gd name="T65" fmla="*/ 250050616 h 370"/>
                <a:gd name="T66" fmla="*/ 2147483646 w 288"/>
                <a:gd name="T67" fmla="*/ 178606979 h 370"/>
                <a:gd name="T68" fmla="*/ 2147483646 w 288"/>
                <a:gd name="T69" fmla="*/ 339349879 h 370"/>
                <a:gd name="T70" fmla="*/ 2147483646 w 288"/>
                <a:gd name="T71" fmla="*/ 696563837 h 370"/>
                <a:gd name="T72" fmla="*/ 2147483646 w 288"/>
                <a:gd name="T73" fmla="*/ 821587032 h 370"/>
                <a:gd name="T74" fmla="*/ 2147483646 w 288"/>
                <a:gd name="T75" fmla="*/ 1018053864 h 370"/>
                <a:gd name="T76" fmla="*/ 2147483646 w 288"/>
                <a:gd name="T77" fmla="*/ 1339548117 h 370"/>
                <a:gd name="T78" fmla="*/ 2147483646 w 288"/>
                <a:gd name="T79" fmla="*/ 1643178291 h 370"/>
                <a:gd name="T80" fmla="*/ 2147483646 w 288"/>
                <a:gd name="T81" fmla="*/ 1803925417 h 370"/>
                <a:gd name="T82" fmla="*/ 2147483646 w 288"/>
                <a:gd name="T83" fmla="*/ 2071831660 h 370"/>
                <a:gd name="T84" fmla="*/ 2147483646 w 288"/>
                <a:gd name="T85" fmla="*/ 2147483646 h 370"/>
                <a:gd name="T86" fmla="*/ 2147483646 w 288"/>
                <a:gd name="T87" fmla="*/ 2147483646 h 370"/>
                <a:gd name="T88" fmla="*/ 2147483646 w 288"/>
                <a:gd name="T89" fmla="*/ 2147483646 h 370"/>
                <a:gd name="T90" fmla="*/ 2147483646 w 288"/>
                <a:gd name="T91" fmla="*/ 2147483646 h 370"/>
                <a:gd name="T92" fmla="*/ 2147483646 w 288"/>
                <a:gd name="T93" fmla="*/ 2147483646 h 370"/>
                <a:gd name="T94" fmla="*/ 2147483646 w 288"/>
                <a:gd name="T95" fmla="*/ 2147483646 h 370"/>
                <a:gd name="T96" fmla="*/ 2147483646 w 288"/>
                <a:gd name="T97" fmla="*/ 2147483646 h 370"/>
                <a:gd name="T98" fmla="*/ 2147483646 w 288"/>
                <a:gd name="T99" fmla="*/ 2147483646 h 370"/>
                <a:gd name="T100" fmla="*/ 2147483646 w 288"/>
                <a:gd name="T101" fmla="*/ 2147483646 h 370"/>
                <a:gd name="T102" fmla="*/ 2147483646 w 288"/>
                <a:gd name="T103" fmla="*/ 2147483646 h 370"/>
                <a:gd name="T104" fmla="*/ 2147483646 w 288"/>
                <a:gd name="T105" fmla="*/ 2147483646 h 370"/>
                <a:gd name="T106" fmla="*/ 2147483646 w 288"/>
                <a:gd name="T107" fmla="*/ 2147483646 h 370"/>
                <a:gd name="T108" fmla="*/ 2147483646 w 288"/>
                <a:gd name="T109" fmla="*/ 2147483646 h 370"/>
                <a:gd name="T110" fmla="*/ 2147483646 w 288"/>
                <a:gd name="T111" fmla="*/ 2147483646 h 370"/>
                <a:gd name="T112" fmla="*/ 2147483646 w 288"/>
                <a:gd name="T113" fmla="*/ 2147483646 h 370"/>
                <a:gd name="T114" fmla="*/ 2147483646 w 288"/>
                <a:gd name="T115" fmla="*/ 2147483646 h 37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88" h="370">
                  <a:moveTo>
                    <a:pt x="249" y="369"/>
                  </a:moveTo>
                  <a:cubicBezTo>
                    <a:pt x="248" y="368"/>
                    <a:pt x="244" y="365"/>
                    <a:pt x="242" y="365"/>
                  </a:cubicBezTo>
                  <a:cubicBezTo>
                    <a:pt x="238" y="365"/>
                    <a:pt x="236" y="363"/>
                    <a:pt x="234" y="362"/>
                  </a:cubicBezTo>
                  <a:cubicBezTo>
                    <a:pt x="233" y="361"/>
                    <a:pt x="233" y="361"/>
                    <a:pt x="232" y="361"/>
                  </a:cubicBezTo>
                  <a:cubicBezTo>
                    <a:pt x="231" y="360"/>
                    <a:pt x="230" y="359"/>
                    <a:pt x="228" y="358"/>
                  </a:cubicBezTo>
                  <a:cubicBezTo>
                    <a:pt x="225" y="357"/>
                    <a:pt x="223" y="356"/>
                    <a:pt x="221" y="354"/>
                  </a:cubicBezTo>
                  <a:cubicBezTo>
                    <a:pt x="219" y="353"/>
                    <a:pt x="218" y="352"/>
                    <a:pt x="217" y="352"/>
                  </a:cubicBezTo>
                  <a:cubicBezTo>
                    <a:pt x="217" y="352"/>
                    <a:pt x="216" y="353"/>
                    <a:pt x="214" y="354"/>
                  </a:cubicBezTo>
                  <a:cubicBezTo>
                    <a:pt x="213" y="355"/>
                    <a:pt x="212" y="355"/>
                    <a:pt x="210" y="355"/>
                  </a:cubicBezTo>
                  <a:cubicBezTo>
                    <a:pt x="209" y="355"/>
                    <a:pt x="208" y="355"/>
                    <a:pt x="206" y="354"/>
                  </a:cubicBezTo>
                  <a:cubicBezTo>
                    <a:pt x="205" y="354"/>
                    <a:pt x="205" y="354"/>
                    <a:pt x="205" y="354"/>
                  </a:cubicBezTo>
                  <a:cubicBezTo>
                    <a:pt x="204" y="353"/>
                    <a:pt x="203" y="352"/>
                    <a:pt x="202" y="351"/>
                  </a:cubicBezTo>
                  <a:cubicBezTo>
                    <a:pt x="202" y="350"/>
                    <a:pt x="201" y="350"/>
                    <a:pt x="201" y="350"/>
                  </a:cubicBezTo>
                  <a:cubicBezTo>
                    <a:pt x="201" y="350"/>
                    <a:pt x="201" y="350"/>
                    <a:pt x="200" y="350"/>
                  </a:cubicBezTo>
                  <a:cubicBezTo>
                    <a:pt x="200" y="350"/>
                    <a:pt x="199" y="351"/>
                    <a:pt x="199" y="351"/>
                  </a:cubicBezTo>
                  <a:cubicBezTo>
                    <a:pt x="197" y="352"/>
                    <a:pt x="196" y="353"/>
                    <a:pt x="194" y="353"/>
                  </a:cubicBezTo>
                  <a:cubicBezTo>
                    <a:pt x="194" y="353"/>
                    <a:pt x="193" y="353"/>
                    <a:pt x="192" y="353"/>
                  </a:cubicBezTo>
                  <a:cubicBezTo>
                    <a:pt x="192" y="352"/>
                    <a:pt x="191" y="352"/>
                    <a:pt x="191" y="352"/>
                  </a:cubicBezTo>
                  <a:cubicBezTo>
                    <a:pt x="190" y="352"/>
                    <a:pt x="190" y="352"/>
                    <a:pt x="190" y="352"/>
                  </a:cubicBezTo>
                  <a:cubicBezTo>
                    <a:pt x="189" y="352"/>
                    <a:pt x="189" y="352"/>
                    <a:pt x="187" y="353"/>
                  </a:cubicBezTo>
                  <a:cubicBezTo>
                    <a:pt x="187" y="354"/>
                    <a:pt x="186" y="354"/>
                    <a:pt x="185" y="354"/>
                  </a:cubicBezTo>
                  <a:cubicBezTo>
                    <a:pt x="182" y="354"/>
                    <a:pt x="179" y="348"/>
                    <a:pt x="178" y="347"/>
                  </a:cubicBezTo>
                  <a:cubicBezTo>
                    <a:pt x="178" y="346"/>
                    <a:pt x="178" y="346"/>
                    <a:pt x="177" y="346"/>
                  </a:cubicBezTo>
                  <a:cubicBezTo>
                    <a:pt x="176" y="346"/>
                    <a:pt x="176" y="346"/>
                    <a:pt x="176" y="347"/>
                  </a:cubicBezTo>
                  <a:cubicBezTo>
                    <a:pt x="175" y="347"/>
                    <a:pt x="174" y="347"/>
                    <a:pt x="174" y="347"/>
                  </a:cubicBezTo>
                  <a:cubicBezTo>
                    <a:pt x="173" y="347"/>
                    <a:pt x="172" y="346"/>
                    <a:pt x="170" y="345"/>
                  </a:cubicBezTo>
                  <a:cubicBezTo>
                    <a:pt x="169" y="344"/>
                    <a:pt x="168" y="343"/>
                    <a:pt x="167" y="342"/>
                  </a:cubicBezTo>
                  <a:cubicBezTo>
                    <a:pt x="164" y="340"/>
                    <a:pt x="164" y="338"/>
                    <a:pt x="164" y="335"/>
                  </a:cubicBezTo>
                  <a:cubicBezTo>
                    <a:pt x="164" y="334"/>
                    <a:pt x="164" y="333"/>
                    <a:pt x="164" y="332"/>
                  </a:cubicBezTo>
                  <a:cubicBezTo>
                    <a:pt x="164" y="330"/>
                    <a:pt x="162" y="330"/>
                    <a:pt x="159" y="329"/>
                  </a:cubicBezTo>
                  <a:cubicBezTo>
                    <a:pt x="158" y="329"/>
                    <a:pt x="157" y="329"/>
                    <a:pt x="156" y="328"/>
                  </a:cubicBezTo>
                  <a:cubicBezTo>
                    <a:pt x="156" y="328"/>
                    <a:pt x="156" y="328"/>
                    <a:pt x="155" y="328"/>
                  </a:cubicBezTo>
                  <a:cubicBezTo>
                    <a:pt x="153" y="328"/>
                    <a:pt x="149" y="329"/>
                    <a:pt x="148" y="330"/>
                  </a:cubicBezTo>
                  <a:cubicBezTo>
                    <a:pt x="148" y="330"/>
                    <a:pt x="146" y="333"/>
                    <a:pt x="146" y="333"/>
                  </a:cubicBezTo>
                  <a:cubicBezTo>
                    <a:pt x="145" y="331"/>
                    <a:pt x="145" y="331"/>
                    <a:pt x="145" y="331"/>
                  </a:cubicBezTo>
                  <a:cubicBezTo>
                    <a:pt x="145" y="329"/>
                    <a:pt x="145" y="328"/>
                    <a:pt x="145" y="327"/>
                  </a:cubicBezTo>
                  <a:cubicBezTo>
                    <a:pt x="145" y="326"/>
                    <a:pt x="144" y="325"/>
                    <a:pt x="143" y="324"/>
                  </a:cubicBezTo>
                  <a:cubicBezTo>
                    <a:pt x="142" y="324"/>
                    <a:pt x="140" y="323"/>
                    <a:pt x="139" y="321"/>
                  </a:cubicBezTo>
                  <a:cubicBezTo>
                    <a:pt x="137" y="318"/>
                    <a:pt x="138" y="317"/>
                    <a:pt x="140" y="314"/>
                  </a:cubicBezTo>
                  <a:cubicBezTo>
                    <a:pt x="140" y="314"/>
                    <a:pt x="140" y="314"/>
                    <a:pt x="141" y="313"/>
                  </a:cubicBezTo>
                  <a:cubicBezTo>
                    <a:pt x="143" y="310"/>
                    <a:pt x="144" y="309"/>
                    <a:pt x="146" y="307"/>
                  </a:cubicBezTo>
                  <a:cubicBezTo>
                    <a:pt x="147" y="306"/>
                    <a:pt x="148" y="306"/>
                    <a:pt x="149" y="306"/>
                  </a:cubicBezTo>
                  <a:cubicBezTo>
                    <a:pt x="149" y="306"/>
                    <a:pt x="149" y="306"/>
                    <a:pt x="150" y="305"/>
                  </a:cubicBezTo>
                  <a:cubicBezTo>
                    <a:pt x="152" y="304"/>
                    <a:pt x="152" y="300"/>
                    <a:pt x="153" y="298"/>
                  </a:cubicBezTo>
                  <a:cubicBezTo>
                    <a:pt x="153" y="297"/>
                    <a:pt x="153" y="297"/>
                    <a:pt x="153" y="297"/>
                  </a:cubicBezTo>
                  <a:cubicBezTo>
                    <a:pt x="153" y="295"/>
                    <a:pt x="153" y="294"/>
                    <a:pt x="152" y="294"/>
                  </a:cubicBezTo>
                  <a:cubicBezTo>
                    <a:pt x="152" y="293"/>
                    <a:pt x="151" y="293"/>
                    <a:pt x="150" y="293"/>
                  </a:cubicBezTo>
                  <a:cubicBezTo>
                    <a:pt x="150" y="293"/>
                    <a:pt x="149" y="293"/>
                    <a:pt x="149" y="293"/>
                  </a:cubicBezTo>
                  <a:cubicBezTo>
                    <a:pt x="149" y="293"/>
                    <a:pt x="149" y="293"/>
                    <a:pt x="148" y="293"/>
                  </a:cubicBezTo>
                  <a:cubicBezTo>
                    <a:pt x="145" y="293"/>
                    <a:pt x="142" y="290"/>
                    <a:pt x="141" y="288"/>
                  </a:cubicBezTo>
                  <a:cubicBezTo>
                    <a:pt x="141" y="287"/>
                    <a:pt x="140" y="284"/>
                    <a:pt x="137" y="282"/>
                  </a:cubicBezTo>
                  <a:cubicBezTo>
                    <a:pt x="136" y="280"/>
                    <a:pt x="135" y="279"/>
                    <a:pt x="135" y="278"/>
                  </a:cubicBezTo>
                  <a:cubicBezTo>
                    <a:pt x="136" y="277"/>
                    <a:pt x="138" y="276"/>
                    <a:pt x="140" y="275"/>
                  </a:cubicBezTo>
                  <a:cubicBezTo>
                    <a:pt x="141" y="274"/>
                    <a:pt x="141" y="274"/>
                    <a:pt x="141" y="274"/>
                  </a:cubicBezTo>
                  <a:cubicBezTo>
                    <a:pt x="141" y="273"/>
                    <a:pt x="141" y="272"/>
                    <a:pt x="140" y="271"/>
                  </a:cubicBezTo>
                  <a:cubicBezTo>
                    <a:pt x="139" y="269"/>
                    <a:pt x="139" y="268"/>
                    <a:pt x="139" y="266"/>
                  </a:cubicBezTo>
                  <a:cubicBezTo>
                    <a:pt x="140" y="265"/>
                    <a:pt x="140" y="265"/>
                    <a:pt x="140" y="265"/>
                  </a:cubicBezTo>
                  <a:cubicBezTo>
                    <a:pt x="140" y="263"/>
                    <a:pt x="141" y="261"/>
                    <a:pt x="141" y="259"/>
                  </a:cubicBezTo>
                  <a:cubicBezTo>
                    <a:pt x="140" y="258"/>
                    <a:pt x="138" y="256"/>
                    <a:pt x="137" y="256"/>
                  </a:cubicBezTo>
                  <a:cubicBezTo>
                    <a:pt x="136" y="256"/>
                    <a:pt x="136" y="256"/>
                    <a:pt x="136" y="256"/>
                  </a:cubicBezTo>
                  <a:cubicBezTo>
                    <a:pt x="136" y="257"/>
                    <a:pt x="135" y="257"/>
                    <a:pt x="134" y="257"/>
                  </a:cubicBezTo>
                  <a:cubicBezTo>
                    <a:pt x="132" y="257"/>
                    <a:pt x="129" y="255"/>
                    <a:pt x="127" y="253"/>
                  </a:cubicBezTo>
                  <a:cubicBezTo>
                    <a:pt x="127" y="252"/>
                    <a:pt x="126" y="250"/>
                    <a:pt x="125" y="250"/>
                  </a:cubicBezTo>
                  <a:cubicBezTo>
                    <a:pt x="125" y="250"/>
                    <a:pt x="125" y="250"/>
                    <a:pt x="124" y="251"/>
                  </a:cubicBezTo>
                  <a:cubicBezTo>
                    <a:pt x="123" y="252"/>
                    <a:pt x="123" y="252"/>
                    <a:pt x="122" y="252"/>
                  </a:cubicBezTo>
                  <a:cubicBezTo>
                    <a:pt x="121" y="252"/>
                    <a:pt x="119" y="251"/>
                    <a:pt x="118" y="250"/>
                  </a:cubicBezTo>
                  <a:cubicBezTo>
                    <a:pt x="117" y="249"/>
                    <a:pt x="117" y="248"/>
                    <a:pt x="116" y="248"/>
                  </a:cubicBezTo>
                  <a:cubicBezTo>
                    <a:pt x="115" y="247"/>
                    <a:pt x="114" y="246"/>
                    <a:pt x="113" y="245"/>
                  </a:cubicBezTo>
                  <a:cubicBezTo>
                    <a:pt x="112" y="244"/>
                    <a:pt x="110" y="242"/>
                    <a:pt x="109" y="242"/>
                  </a:cubicBezTo>
                  <a:cubicBezTo>
                    <a:pt x="109" y="242"/>
                    <a:pt x="108" y="242"/>
                    <a:pt x="108" y="242"/>
                  </a:cubicBezTo>
                  <a:cubicBezTo>
                    <a:pt x="105" y="242"/>
                    <a:pt x="101" y="243"/>
                    <a:pt x="97" y="245"/>
                  </a:cubicBezTo>
                  <a:cubicBezTo>
                    <a:pt x="92" y="247"/>
                    <a:pt x="89" y="249"/>
                    <a:pt x="86" y="251"/>
                  </a:cubicBezTo>
                  <a:cubicBezTo>
                    <a:pt x="84" y="252"/>
                    <a:pt x="84" y="252"/>
                    <a:pt x="84" y="252"/>
                  </a:cubicBezTo>
                  <a:cubicBezTo>
                    <a:pt x="81" y="253"/>
                    <a:pt x="79" y="255"/>
                    <a:pt x="77" y="255"/>
                  </a:cubicBezTo>
                  <a:cubicBezTo>
                    <a:pt x="75" y="255"/>
                    <a:pt x="73" y="256"/>
                    <a:pt x="70" y="258"/>
                  </a:cubicBezTo>
                  <a:cubicBezTo>
                    <a:pt x="70" y="259"/>
                    <a:pt x="69" y="259"/>
                    <a:pt x="68" y="259"/>
                  </a:cubicBezTo>
                  <a:cubicBezTo>
                    <a:pt x="67" y="259"/>
                    <a:pt x="67" y="259"/>
                    <a:pt x="66" y="258"/>
                  </a:cubicBezTo>
                  <a:cubicBezTo>
                    <a:pt x="65" y="258"/>
                    <a:pt x="65" y="258"/>
                    <a:pt x="64" y="258"/>
                  </a:cubicBezTo>
                  <a:cubicBezTo>
                    <a:pt x="64" y="258"/>
                    <a:pt x="63" y="258"/>
                    <a:pt x="63" y="259"/>
                  </a:cubicBezTo>
                  <a:cubicBezTo>
                    <a:pt x="60" y="262"/>
                    <a:pt x="57" y="263"/>
                    <a:pt x="56" y="263"/>
                  </a:cubicBezTo>
                  <a:cubicBezTo>
                    <a:pt x="55" y="263"/>
                    <a:pt x="54" y="262"/>
                    <a:pt x="53" y="261"/>
                  </a:cubicBezTo>
                  <a:cubicBezTo>
                    <a:pt x="53" y="261"/>
                    <a:pt x="52" y="260"/>
                    <a:pt x="50" y="260"/>
                  </a:cubicBezTo>
                  <a:cubicBezTo>
                    <a:pt x="50" y="260"/>
                    <a:pt x="50" y="260"/>
                    <a:pt x="50" y="260"/>
                  </a:cubicBezTo>
                  <a:cubicBezTo>
                    <a:pt x="49" y="260"/>
                    <a:pt x="49" y="260"/>
                    <a:pt x="48" y="260"/>
                  </a:cubicBezTo>
                  <a:cubicBezTo>
                    <a:pt x="45" y="260"/>
                    <a:pt x="39" y="259"/>
                    <a:pt x="35" y="257"/>
                  </a:cubicBezTo>
                  <a:cubicBezTo>
                    <a:pt x="35" y="257"/>
                    <a:pt x="34" y="256"/>
                    <a:pt x="33" y="256"/>
                  </a:cubicBezTo>
                  <a:cubicBezTo>
                    <a:pt x="32" y="256"/>
                    <a:pt x="30" y="257"/>
                    <a:pt x="29" y="258"/>
                  </a:cubicBezTo>
                  <a:cubicBezTo>
                    <a:pt x="27" y="259"/>
                    <a:pt x="27" y="259"/>
                    <a:pt x="27" y="259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5"/>
                    <a:pt x="28" y="254"/>
                  </a:cubicBezTo>
                  <a:cubicBezTo>
                    <a:pt x="29" y="253"/>
                    <a:pt x="29" y="252"/>
                    <a:pt x="29" y="251"/>
                  </a:cubicBezTo>
                  <a:cubicBezTo>
                    <a:pt x="30" y="248"/>
                    <a:pt x="32" y="245"/>
                    <a:pt x="35" y="242"/>
                  </a:cubicBezTo>
                  <a:cubicBezTo>
                    <a:pt x="38" y="240"/>
                    <a:pt x="38" y="238"/>
                    <a:pt x="38" y="236"/>
                  </a:cubicBezTo>
                  <a:cubicBezTo>
                    <a:pt x="38" y="235"/>
                    <a:pt x="38" y="234"/>
                    <a:pt x="38" y="233"/>
                  </a:cubicBezTo>
                  <a:cubicBezTo>
                    <a:pt x="39" y="229"/>
                    <a:pt x="41" y="228"/>
                    <a:pt x="43" y="227"/>
                  </a:cubicBezTo>
                  <a:cubicBezTo>
                    <a:pt x="44" y="226"/>
                    <a:pt x="45" y="226"/>
                    <a:pt x="46" y="225"/>
                  </a:cubicBezTo>
                  <a:cubicBezTo>
                    <a:pt x="48" y="224"/>
                    <a:pt x="48" y="222"/>
                    <a:pt x="48" y="219"/>
                  </a:cubicBezTo>
                  <a:cubicBezTo>
                    <a:pt x="48" y="217"/>
                    <a:pt x="48" y="215"/>
                    <a:pt x="48" y="213"/>
                  </a:cubicBezTo>
                  <a:cubicBezTo>
                    <a:pt x="49" y="212"/>
                    <a:pt x="49" y="211"/>
                    <a:pt x="49" y="210"/>
                  </a:cubicBezTo>
                  <a:cubicBezTo>
                    <a:pt x="48" y="209"/>
                    <a:pt x="46" y="208"/>
                    <a:pt x="44" y="208"/>
                  </a:cubicBezTo>
                  <a:cubicBezTo>
                    <a:pt x="39" y="208"/>
                    <a:pt x="35" y="207"/>
                    <a:pt x="35" y="202"/>
                  </a:cubicBezTo>
                  <a:cubicBezTo>
                    <a:pt x="35" y="200"/>
                    <a:pt x="34" y="200"/>
                    <a:pt x="33" y="200"/>
                  </a:cubicBezTo>
                  <a:cubicBezTo>
                    <a:pt x="33" y="200"/>
                    <a:pt x="32" y="200"/>
                    <a:pt x="30" y="200"/>
                  </a:cubicBezTo>
                  <a:cubicBezTo>
                    <a:pt x="30" y="200"/>
                    <a:pt x="30" y="200"/>
                    <a:pt x="29" y="200"/>
                  </a:cubicBezTo>
                  <a:cubicBezTo>
                    <a:pt x="27" y="200"/>
                    <a:pt x="25" y="198"/>
                    <a:pt x="24" y="197"/>
                  </a:cubicBezTo>
                  <a:cubicBezTo>
                    <a:pt x="23" y="196"/>
                    <a:pt x="22" y="195"/>
                    <a:pt x="21" y="195"/>
                  </a:cubicBezTo>
                  <a:cubicBezTo>
                    <a:pt x="17" y="192"/>
                    <a:pt x="15" y="189"/>
                    <a:pt x="14" y="183"/>
                  </a:cubicBezTo>
                  <a:cubicBezTo>
                    <a:pt x="14" y="179"/>
                    <a:pt x="12" y="178"/>
                    <a:pt x="11" y="177"/>
                  </a:cubicBezTo>
                  <a:cubicBezTo>
                    <a:pt x="10" y="176"/>
                    <a:pt x="9" y="176"/>
                    <a:pt x="9" y="175"/>
                  </a:cubicBezTo>
                  <a:cubicBezTo>
                    <a:pt x="7" y="173"/>
                    <a:pt x="6" y="171"/>
                    <a:pt x="5" y="168"/>
                  </a:cubicBezTo>
                  <a:cubicBezTo>
                    <a:pt x="4" y="166"/>
                    <a:pt x="3" y="163"/>
                    <a:pt x="2" y="162"/>
                  </a:cubicBezTo>
                  <a:cubicBezTo>
                    <a:pt x="0" y="158"/>
                    <a:pt x="2" y="154"/>
                    <a:pt x="4" y="150"/>
                  </a:cubicBezTo>
                  <a:cubicBezTo>
                    <a:pt x="4" y="149"/>
                    <a:pt x="5" y="147"/>
                    <a:pt x="6" y="146"/>
                  </a:cubicBezTo>
                  <a:cubicBezTo>
                    <a:pt x="6" y="144"/>
                    <a:pt x="6" y="142"/>
                    <a:pt x="7" y="142"/>
                  </a:cubicBezTo>
                  <a:cubicBezTo>
                    <a:pt x="7" y="140"/>
                    <a:pt x="7" y="140"/>
                    <a:pt x="9" y="138"/>
                  </a:cubicBezTo>
                  <a:cubicBezTo>
                    <a:pt x="10" y="137"/>
                    <a:pt x="11" y="137"/>
                    <a:pt x="12" y="136"/>
                  </a:cubicBezTo>
                  <a:cubicBezTo>
                    <a:pt x="12" y="136"/>
                    <a:pt x="12" y="136"/>
                    <a:pt x="12" y="136"/>
                  </a:cubicBezTo>
                  <a:cubicBezTo>
                    <a:pt x="12" y="136"/>
                    <a:pt x="12" y="135"/>
                    <a:pt x="11" y="134"/>
                  </a:cubicBezTo>
                  <a:cubicBezTo>
                    <a:pt x="9" y="130"/>
                    <a:pt x="11" y="126"/>
                    <a:pt x="14" y="124"/>
                  </a:cubicBezTo>
                  <a:cubicBezTo>
                    <a:pt x="15" y="123"/>
                    <a:pt x="16" y="123"/>
                    <a:pt x="18" y="122"/>
                  </a:cubicBezTo>
                  <a:cubicBezTo>
                    <a:pt x="20" y="121"/>
                    <a:pt x="23" y="121"/>
                    <a:pt x="24" y="118"/>
                  </a:cubicBezTo>
                  <a:cubicBezTo>
                    <a:pt x="25" y="115"/>
                    <a:pt x="27" y="113"/>
                    <a:pt x="30" y="113"/>
                  </a:cubicBezTo>
                  <a:cubicBezTo>
                    <a:pt x="31" y="113"/>
                    <a:pt x="32" y="113"/>
                    <a:pt x="33" y="114"/>
                  </a:cubicBezTo>
                  <a:cubicBezTo>
                    <a:pt x="33" y="114"/>
                    <a:pt x="34" y="114"/>
                    <a:pt x="34" y="114"/>
                  </a:cubicBezTo>
                  <a:cubicBezTo>
                    <a:pt x="36" y="114"/>
                    <a:pt x="37" y="113"/>
                    <a:pt x="39" y="110"/>
                  </a:cubicBezTo>
                  <a:cubicBezTo>
                    <a:pt x="40" y="110"/>
                    <a:pt x="40" y="109"/>
                    <a:pt x="40" y="109"/>
                  </a:cubicBezTo>
                  <a:cubicBezTo>
                    <a:pt x="40" y="108"/>
                    <a:pt x="39" y="108"/>
                    <a:pt x="38" y="107"/>
                  </a:cubicBezTo>
                  <a:cubicBezTo>
                    <a:pt x="37" y="107"/>
                    <a:pt x="37" y="106"/>
                    <a:pt x="36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6" y="105"/>
                    <a:pt x="36" y="105"/>
                    <a:pt x="36" y="105"/>
                  </a:cubicBezTo>
                  <a:cubicBezTo>
                    <a:pt x="37" y="103"/>
                    <a:pt x="37" y="100"/>
                    <a:pt x="39" y="100"/>
                  </a:cubicBezTo>
                  <a:cubicBezTo>
                    <a:pt x="39" y="100"/>
                    <a:pt x="40" y="100"/>
                    <a:pt x="40" y="100"/>
                  </a:cubicBezTo>
                  <a:cubicBezTo>
                    <a:pt x="42" y="100"/>
                    <a:pt x="44" y="101"/>
                    <a:pt x="45" y="103"/>
                  </a:cubicBezTo>
                  <a:cubicBezTo>
                    <a:pt x="45" y="104"/>
                    <a:pt x="45" y="104"/>
                    <a:pt x="46" y="105"/>
                  </a:cubicBezTo>
                  <a:cubicBezTo>
                    <a:pt x="46" y="107"/>
                    <a:pt x="47" y="109"/>
                    <a:pt x="48" y="109"/>
                  </a:cubicBezTo>
                  <a:cubicBezTo>
                    <a:pt x="49" y="109"/>
                    <a:pt x="49" y="109"/>
                    <a:pt x="50" y="108"/>
                  </a:cubicBezTo>
                  <a:cubicBezTo>
                    <a:pt x="54" y="104"/>
                    <a:pt x="55" y="102"/>
                    <a:pt x="59" y="101"/>
                  </a:cubicBezTo>
                  <a:cubicBezTo>
                    <a:pt x="59" y="101"/>
                    <a:pt x="60" y="101"/>
                    <a:pt x="60" y="101"/>
                  </a:cubicBezTo>
                  <a:cubicBezTo>
                    <a:pt x="64" y="101"/>
                    <a:pt x="66" y="104"/>
                    <a:pt x="67" y="105"/>
                  </a:cubicBezTo>
                  <a:cubicBezTo>
                    <a:pt x="67" y="106"/>
                    <a:pt x="69" y="107"/>
                    <a:pt x="69" y="107"/>
                  </a:cubicBezTo>
                  <a:cubicBezTo>
                    <a:pt x="70" y="107"/>
                    <a:pt x="70" y="107"/>
                    <a:pt x="70" y="106"/>
                  </a:cubicBezTo>
                  <a:cubicBezTo>
                    <a:pt x="70" y="105"/>
                    <a:pt x="71" y="105"/>
                    <a:pt x="71" y="105"/>
                  </a:cubicBezTo>
                  <a:cubicBezTo>
                    <a:pt x="72" y="105"/>
                    <a:pt x="73" y="106"/>
                    <a:pt x="74" y="107"/>
                  </a:cubicBezTo>
                  <a:cubicBezTo>
                    <a:pt x="74" y="107"/>
                    <a:pt x="74" y="107"/>
                    <a:pt x="75" y="108"/>
                  </a:cubicBezTo>
                  <a:cubicBezTo>
                    <a:pt x="75" y="108"/>
                    <a:pt x="76" y="108"/>
                    <a:pt x="77" y="108"/>
                  </a:cubicBezTo>
                  <a:cubicBezTo>
                    <a:pt x="78" y="108"/>
                    <a:pt x="80" y="108"/>
                    <a:pt x="81" y="107"/>
                  </a:cubicBezTo>
                  <a:cubicBezTo>
                    <a:pt x="83" y="106"/>
                    <a:pt x="83" y="105"/>
                    <a:pt x="83" y="102"/>
                  </a:cubicBezTo>
                  <a:cubicBezTo>
                    <a:pt x="83" y="101"/>
                    <a:pt x="83" y="100"/>
                    <a:pt x="84" y="99"/>
                  </a:cubicBezTo>
                  <a:cubicBezTo>
                    <a:pt x="85" y="97"/>
                    <a:pt x="85" y="97"/>
                    <a:pt x="84" y="96"/>
                  </a:cubicBezTo>
                  <a:cubicBezTo>
                    <a:pt x="84" y="96"/>
                    <a:pt x="83" y="95"/>
                    <a:pt x="83" y="95"/>
                  </a:cubicBezTo>
                  <a:cubicBezTo>
                    <a:pt x="82" y="94"/>
                    <a:pt x="80" y="94"/>
                    <a:pt x="80" y="91"/>
                  </a:cubicBezTo>
                  <a:cubicBezTo>
                    <a:pt x="80" y="90"/>
                    <a:pt x="80" y="90"/>
                    <a:pt x="80" y="89"/>
                  </a:cubicBezTo>
                  <a:cubicBezTo>
                    <a:pt x="80" y="87"/>
                    <a:pt x="80" y="86"/>
                    <a:pt x="83" y="84"/>
                  </a:cubicBezTo>
                  <a:cubicBezTo>
                    <a:pt x="83" y="83"/>
                    <a:pt x="84" y="83"/>
                    <a:pt x="85" y="83"/>
                  </a:cubicBezTo>
                  <a:cubicBezTo>
                    <a:pt x="86" y="83"/>
                    <a:pt x="88" y="84"/>
                    <a:pt x="89" y="85"/>
                  </a:cubicBezTo>
                  <a:cubicBezTo>
                    <a:pt x="89" y="85"/>
                    <a:pt x="89" y="86"/>
                    <a:pt x="89" y="86"/>
                  </a:cubicBezTo>
                  <a:cubicBezTo>
                    <a:pt x="90" y="87"/>
                    <a:pt x="92" y="89"/>
                    <a:pt x="94" y="89"/>
                  </a:cubicBezTo>
                  <a:cubicBezTo>
                    <a:pt x="94" y="89"/>
                    <a:pt x="95" y="88"/>
                    <a:pt x="95" y="88"/>
                  </a:cubicBezTo>
                  <a:cubicBezTo>
                    <a:pt x="98" y="85"/>
                    <a:pt x="99" y="83"/>
                    <a:pt x="98" y="81"/>
                  </a:cubicBezTo>
                  <a:cubicBezTo>
                    <a:pt x="97" y="80"/>
                    <a:pt x="97" y="78"/>
                    <a:pt x="98" y="76"/>
                  </a:cubicBezTo>
                  <a:cubicBezTo>
                    <a:pt x="98" y="75"/>
                    <a:pt x="99" y="75"/>
                    <a:pt x="101" y="74"/>
                  </a:cubicBezTo>
                  <a:cubicBezTo>
                    <a:pt x="102" y="74"/>
                    <a:pt x="102" y="74"/>
                    <a:pt x="102" y="72"/>
                  </a:cubicBezTo>
                  <a:cubicBezTo>
                    <a:pt x="103" y="72"/>
                    <a:pt x="103" y="72"/>
                    <a:pt x="103" y="71"/>
                  </a:cubicBezTo>
                  <a:cubicBezTo>
                    <a:pt x="103" y="69"/>
                    <a:pt x="106" y="69"/>
                    <a:pt x="108" y="69"/>
                  </a:cubicBezTo>
                  <a:cubicBezTo>
                    <a:pt x="109" y="69"/>
                    <a:pt x="110" y="69"/>
                    <a:pt x="110" y="69"/>
                  </a:cubicBezTo>
                  <a:cubicBezTo>
                    <a:pt x="111" y="69"/>
                    <a:pt x="111" y="68"/>
                    <a:pt x="112" y="67"/>
                  </a:cubicBezTo>
                  <a:cubicBezTo>
                    <a:pt x="112" y="66"/>
                    <a:pt x="113" y="65"/>
                    <a:pt x="114" y="64"/>
                  </a:cubicBezTo>
                  <a:cubicBezTo>
                    <a:pt x="114" y="63"/>
                    <a:pt x="115" y="63"/>
                    <a:pt x="117" y="63"/>
                  </a:cubicBezTo>
                  <a:cubicBezTo>
                    <a:pt x="117" y="63"/>
                    <a:pt x="118" y="63"/>
                    <a:pt x="119" y="63"/>
                  </a:cubicBezTo>
                  <a:cubicBezTo>
                    <a:pt x="120" y="64"/>
                    <a:pt x="121" y="64"/>
                    <a:pt x="122" y="64"/>
                  </a:cubicBezTo>
                  <a:cubicBezTo>
                    <a:pt x="124" y="64"/>
                    <a:pt x="125" y="63"/>
                    <a:pt x="128" y="61"/>
                  </a:cubicBezTo>
                  <a:cubicBezTo>
                    <a:pt x="128" y="61"/>
                    <a:pt x="129" y="60"/>
                    <a:pt x="129" y="60"/>
                  </a:cubicBezTo>
                  <a:cubicBezTo>
                    <a:pt x="132" y="58"/>
                    <a:pt x="134" y="56"/>
                    <a:pt x="136" y="56"/>
                  </a:cubicBezTo>
                  <a:cubicBezTo>
                    <a:pt x="137" y="56"/>
                    <a:pt x="138" y="57"/>
                    <a:pt x="139" y="57"/>
                  </a:cubicBezTo>
                  <a:cubicBezTo>
                    <a:pt x="141" y="58"/>
                    <a:pt x="142" y="59"/>
                    <a:pt x="143" y="59"/>
                  </a:cubicBezTo>
                  <a:cubicBezTo>
                    <a:pt x="143" y="59"/>
                    <a:pt x="144" y="59"/>
                    <a:pt x="144" y="58"/>
                  </a:cubicBezTo>
                  <a:cubicBezTo>
                    <a:pt x="145" y="58"/>
                    <a:pt x="146" y="57"/>
                    <a:pt x="147" y="57"/>
                  </a:cubicBezTo>
                  <a:cubicBezTo>
                    <a:pt x="149" y="56"/>
                    <a:pt x="151" y="55"/>
                    <a:pt x="152" y="54"/>
                  </a:cubicBezTo>
                  <a:cubicBezTo>
                    <a:pt x="152" y="53"/>
                    <a:pt x="153" y="52"/>
                    <a:pt x="153" y="51"/>
                  </a:cubicBezTo>
                  <a:cubicBezTo>
                    <a:pt x="154" y="50"/>
                    <a:pt x="154" y="50"/>
                    <a:pt x="155" y="48"/>
                  </a:cubicBezTo>
                  <a:cubicBezTo>
                    <a:pt x="157" y="45"/>
                    <a:pt x="161" y="43"/>
                    <a:pt x="163" y="42"/>
                  </a:cubicBezTo>
                  <a:cubicBezTo>
                    <a:pt x="163" y="42"/>
                    <a:pt x="164" y="42"/>
                    <a:pt x="165" y="42"/>
                  </a:cubicBezTo>
                  <a:cubicBezTo>
                    <a:pt x="166" y="42"/>
                    <a:pt x="169" y="41"/>
                    <a:pt x="171" y="40"/>
                  </a:cubicBezTo>
                  <a:cubicBezTo>
                    <a:pt x="172" y="39"/>
                    <a:pt x="172" y="39"/>
                    <a:pt x="173" y="38"/>
                  </a:cubicBezTo>
                  <a:cubicBezTo>
                    <a:pt x="175" y="37"/>
                    <a:pt x="176" y="36"/>
                    <a:pt x="177" y="36"/>
                  </a:cubicBezTo>
                  <a:cubicBezTo>
                    <a:pt x="177" y="36"/>
                    <a:pt x="178" y="36"/>
                    <a:pt x="179" y="38"/>
                  </a:cubicBezTo>
                  <a:cubicBezTo>
                    <a:pt x="179" y="38"/>
                    <a:pt x="179" y="38"/>
                    <a:pt x="179" y="38"/>
                  </a:cubicBezTo>
                  <a:cubicBezTo>
                    <a:pt x="179" y="38"/>
                    <a:pt x="180" y="37"/>
                    <a:pt x="180" y="36"/>
                  </a:cubicBezTo>
                  <a:cubicBezTo>
                    <a:pt x="181" y="34"/>
                    <a:pt x="182" y="33"/>
                    <a:pt x="184" y="33"/>
                  </a:cubicBezTo>
                  <a:cubicBezTo>
                    <a:pt x="185" y="33"/>
                    <a:pt x="186" y="33"/>
                    <a:pt x="187" y="33"/>
                  </a:cubicBezTo>
                  <a:cubicBezTo>
                    <a:pt x="188" y="32"/>
                    <a:pt x="189" y="32"/>
                    <a:pt x="189" y="32"/>
                  </a:cubicBezTo>
                  <a:cubicBezTo>
                    <a:pt x="189" y="32"/>
                    <a:pt x="189" y="32"/>
                    <a:pt x="189" y="32"/>
                  </a:cubicBezTo>
                  <a:cubicBezTo>
                    <a:pt x="189" y="32"/>
                    <a:pt x="190" y="31"/>
                    <a:pt x="190" y="31"/>
                  </a:cubicBezTo>
                  <a:cubicBezTo>
                    <a:pt x="190" y="30"/>
                    <a:pt x="190" y="29"/>
                    <a:pt x="190" y="29"/>
                  </a:cubicBezTo>
                  <a:cubicBezTo>
                    <a:pt x="191" y="27"/>
                    <a:pt x="191" y="25"/>
                    <a:pt x="193" y="23"/>
                  </a:cubicBezTo>
                  <a:cubicBezTo>
                    <a:pt x="194" y="22"/>
                    <a:pt x="195" y="21"/>
                    <a:pt x="197" y="20"/>
                  </a:cubicBezTo>
                  <a:cubicBezTo>
                    <a:pt x="197" y="19"/>
                    <a:pt x="198" y="19"/>
                    <a:pt x="199" y="18"/>
                  </a:cubicBezTo>
                  <a:cubicBezTo>
                    <a:pt x="199" y="17"/>
                    <a:pt x="200" y="15"/>
                    <a:pt x="200" y="14"/>
                  </a:cubicBezTo>
                  <a:cubicBezTo>
                    <a:pt x="200" y="13"/>
                    <a:pt x="200" y="12"/>
                    <a:pt x="200" y="12"/>
                  </a:cubicBezTo>
                  <a:cubicBezTo>
                    <a:pt x="200" y="11"/>
                    <a:pt x="200" y="10"/>
                    <a:pt x="200" y="10"/>
                  </a:cubicBezTo>
                  <a:cubicBezTo>
                    <a:pt x="200" y="8"/>
                    <a:pt x="200" y="5"/>
                    <a:pt x="203" y="3"/>
                  </a:cubicBezTo>
                  <a:cubicBezTo>
                    <a:pt x="205" y="1"/>
                    <a:pt x="207" y="0"/>
                    <a:pt x="209" y="0"/>
                  </a:cubicBezTo>
                  <a:cubicBezTo>
                    <a:pt x="210" y="0"/>
                    <a:pt x="210" y="1"/>
                    <a:pt x="211" y="2"/>
                  </a:cubicBezTo>
                  <a:cubicBezTo>
                    <a:pt x="213" y="4"/>
                    <a:pt x="213" y="7"/>
                    <a:pt x="211" y="10"/>
                  </a:cubicBezTo>
                  <a:cubicBezTo>
                    <a:pt x="211" y="10"/>
                    <a:pt x="211" y="11"/>
                    <a:pt x="211" y="11"/>
                  </a:cubicBezTo>
                  <a:cubicBezTo>
                    <a:pt x="211" y="12"/>
                    <a:pt x="213" y="13"/>
                    <a:pt x="214" y="13"/>
                  </a:cubicBezTo>
                  <a:cubicBezTo>
                    <a:pt x="215" y="13"/>
                    <a:pt x="215" y="13"/>
                    <a:pt x="215" y="13"/>
                  </a:cubicBezTo>
                  <a:cubicBezTo>
                    <a:pt x="217" y="14"/>
                    <a:pt x="218" y="16"/>
                    <a:pt x="219" y="18"/>
                  </a:cubicBezTo>
                  <a:cubicBezTo>
                    <a:pt x="220" y="19"/>
                    <a:pt x="221" y="19"/>
                    <a:pt x="222" y="19"/>
                  </a:cubicBezTo>
                  <a:cubicBezTo>
                    <a:pt x="222" y="19"/>
                    <a:pt x="223" y="19"/>
                    <a:pt x="223" y="19"/>
                  </a:cubicBezTo>
                  <a:cubicBezTo>
                    <a:pt x="223" y="19"/>
                    <a:pt x="227" y="20"/>
                    <a:pt x="227" y="22"/>
                  </a:cubicBezTo>
                  <a:cubicBezTo>
                    <a:pt x="228" y="24"/>
                    <a:pt x="227" y="26"/>
                    <a:pt x="226" y="28"/>
                  </a:cubicBezTo>
                  <a:cubicBezTo>
                    <a:pt x="226" y="28"/>
                    <a:pt x="226" y="28"/>
                    <a:pt x="226" y="29"/>
                  </a:cubicBezTo>
                  <a:cubicBezTo>
                    <a:pt x="226" y="30"/>
                    <a:pt x="226" y="33"/>
                    <a:pt x="227" y="34"/>
                  </a:cubicBezTo>
                  <a:cubicBezTo>
                    <a:pt x="227" y="35"/>
                    <a:pt x="228" y="35"/>
                    <a:pt x="229" y="36"/>
                  </a:cubicBezTo>
                  <a:cubicBezTo>
                    <a:pt x="230" y="37"/>
                    <a:pt x="231" y="38"/>
                    <a:pt x="232" y="39"/>
                  </a:cubicBezTo>
                  <a:cubicBezTo>
                    <a:pt x="232" y="40"/>
                    <a:pt x="233" y="40"/>
                    <a:pt x="234" y="41"/>
                  </a:cubicBezTo>
                  <a:cubicBezTo>
                    <a:pt x="235" y="42"/>
                    <a:pt x="236" y="43"/>
                    <a:pt x="236" y="45"/>
                  </a:cubicBezTo>
                  <a:cubicBezTo>
                    <a:pt x="236" y="45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7"/>
                  </a:cubicBezTo>
                  <a:cubicBezTo>
                    <a:pt x="238" y="47"/>
                    <a:pt x="238" y="47"/>
                    <a:pt x="239" y="46"/>
                  </a:cubicBezTo>
                  <a:cubicBezTo>
                    <a:pt x="239" y="46"/>
                    <a:pt x="239" y="46"/>
                    <a:pt x="240" y="46"/>
                  </a:cubicBezTo>
                  <a:cubicBezTo>
                    <a:pt x="241" y="46"/>
                    <a:pt x="241" y="46"/>
                    <a:pt x="242" y="46"/>
                  </a:cubicBezTo>
                  <a:cubicBezTo>
                    <a:pt x="243" y="46"/>
                    <a:pt x="244" y="46"/>
                    <a:pt x="244" y="48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4" y="51"/>
                    <a:pt x="244" y="51"/>
                    <a:pt x="244" y="51"/>
                  </a:cubicBezTo>
                  <a:cubicBezTo>
                    <a:pt x="244" y="53"/>
                    <a:pt x="244" y="55"/>
                    <a:pt x="245" y="57"/>
                  </a:cubicBezTo>
                  <a:cubicBezTo>
                    <a:pt x="247" y="60"/>
                    <a:pt x="249" y="67"/>
                    <a:pt x="247" y="70"/>
                  </a:cubicBezTo>
                  <a:cubicBezTo>
                    <a:pt x="247" y="71"/>
                    <a:pt x="246" y="72"/>
                    <a:pt x="246" y="73"/>
                  </a:cubicBezTo>
                  <a:cubicBezTo>
                    <a:pt x="244" y="76"/>
                    <a:pt x="243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39" y="79"/>
                    <a:pt x="238" y="78"/>
                    <a:pt x="237" y="77"/>
                  </a:cubicBezTo>
                  <a:cubicBezTo>
                    <a:pt x="236" y="76"/>
                    <a:pt x="236" y="75"/>
                    <a:pt x="235" y="75"/>
                  </a:cubicBezTo>
                  <a:cubicBezTo>
                    <a:pt x="235" y="75"/>
                    <a:pt x="235" y="75"/>
                    <a:pt x="234" y="75"/>
                  </a:cubicBezTo>
                  <a:cubicBezTo>
                    <a:pt x="233" y="75"/>
                    <a:pt x="232" y="77"/>
                    <a:pt x="231" y="78"/>
                  </a:cubicBezTo>
                  <a:cubicBezTo>
                    <a:pt x="230" y="79"/>
                    <a:pt x="230" y="79"/>
                    <a:pt x="229" y="80"/>
                  </a:cubicBezTo>
                  <a:cubicBezTo>
                    <a:pt x="228" y="81"/>
                    <a:pt x="227" y="82"/>
                    <a:pt x="227" y="84"/>
                  </a:cubicBezTo>
                  <a:cubicBezTo>
                    <a:pt x="227" y="85"/>
                    <a:pt x="227" y="86"/>
                    <a:pt x="228" y="87"/>
                  </a:cubicBezTo>
                  <a:cubicBezTo>
                    <a:pt x="228" y="89"/>
                    <a:pt x="229" y="90"/>
                    <a:pt x="229" y="92"/>
                  </a:cubicBezTo>
                  <a:cubicBezTo>
                    <a:pt x="229" y="93"/>
                    <a:pt x="229" y="93"/>
                    <a:pt x="229" y="94"/>
                  </a:cubicBezTo>
                  <a:cubicBezTo>
                    <a:pt x="228" y="96"/>
                    <a:pt x="228" y="97"/>
                    <a:pt x="226" y="99"/>
                  </a:cubicBezTo>
                  <a:cubicBezTo>
                    <a:pt x="226" y="100"/>
                    <a:pt x="226" y="100"/>
                    <a:pt x="226" y="100"/>
                  </a:cubicBezTo>
                  <a:cubicBezTo>
                    <a:pt x="225" y="100"/>
                    <a:pt x="224" y="101"/>
                    <a:pt x="224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5" y="101"/>
                    <a:pt x="225" y="101"/>
                    <a:pt x="226" y="101"/>
                  </a:cubicBezTo>
                  <a:cubicBezTo>
                    <a:pt x="230" y="102"/>
                    <a:pt x="233" y="104"/>
                    <a:pt x="234" y="106"/>
                  </a:cubicBezTo>
                  <a:cubicBezTo>
                    <a:pt x="235" y="106"/>
                    <a:pt x="235" y="106"/>
                    <a:pt x="235" y="106"/>
                  </a:cubicBezTo>
                  <a:cubicBezTo>
                    <a:pt x="236" y="108"/>
                    <a:pt x="236" y="109"/>
                    <a:pt x="237" y="110"/>
                  </a:cubicBezTo>
                  <a:cubicBezTo>
                    <a:pt x="237" y="111"/>
                    <a:pt x="237" y="112"/>
                    <a:pt x="237" y="112"/>
                  </a:cubicBezTo>
                  <a:cubicBezTo>
                    <a:pt x="238" y="114"/>
                    <a:pt x="238" y="114"/>
                    <a:pt x="239" y="115"/>
                  </a:cubicBezTo>
                  <a:cubicBezTo>
                    <a:pt x="239" y="115"/>
                    <a:pt x="240" y="116"/>
                    <a:pt x="240" y="116"/>
                  </a:cubicBezTo>
                  <a:cubicBezTo>
                    <a:pt x="242" y="119"/>
                    <a:pt x="243" y="122"/>
                    <a:pt x="243" y="125"/>
                  </a:cubicBezTo>
                  <a:cubicBezTo>
                    <a:pt x="242" y="126"/>
                    <a:pt x="242" y="129"/>
                    <a:pt x="239" y="129"/>
                  </a:cubicBezTo>
                  <a:cubicBezTo>
                    <a:pt x="239" y="129"/>
                    <a:pt x="238" y="129"/>
                    <a:pt x="237" y="128"/>
                  </a:cubicBezTo>
                  <a:cubicBezTo>
                    <a:pt x="236" y="128"/>
                    <a:pt x="235" y="128"/>
                    <a:pt x="234" y="128"/>
                  </a:cubicBezTo>
                  <a:cubicBezTo>
                    <a:pt x="233" y="128"/>
                    <a:pt x="232" y="128"/>
                    <a:pt x="232" y="129"/>
                  </a:cubicBezTo>
                  <a:cubicBezTo>
                    <a:pt x="232" y="129"/>
                    <a:pt x="232" y="129"/>
                    <a:pt x="232" y="129"/>
                  </a:cubicBezTo>
                  <a:cubicBezTo>
                    <a:pt x="232" y="129"/>
                    <a:pt x="232" y="129"/>
                    <a:pt x="233" y="130"/>
                  </a:cubicBezTo>
                  <a:cubicBezTo>
                    <a:pt x="234" y="130"/>
                    <a:pt x="235" y="130"/>
                    <a:pt x="235" y="132"/>
                  </a:cubicBezTo>
                  <a:cubicBezTo>
                    <a:pt x="236" y="133"/>
                    <a:pt x="235" y="135"/>
                    <a:pt x="234" y="136"/>
                  </a:cubicBezTo>
                  <a:cubicBezTo>
                    <a:pt x="234" y="137"/>
                    <a:pt x="233" y="138"/>
                    <a:pt x="232" y="138"/>
                  </a:cubicBezTo>
                  <a:cubicBezTo>
                    <a:pt x="231" y="138"/>
                    <a:pt x="231" y="137"/>
                    <a:pt x="230" y="137"/>
                  </a:cubicBezTo>
                  <a:cubicBezTo>
                    <a:pt x="229" y="137"/>
                    <a:pt x="228" y="136"/>
                    <a:pt x="228" y="135"/>
                  </a:cubicBezTo>
                  <a:cubicBezTo>
                    <a:pt x="227" y="135"/>
                    <a:pt x="226" y="134"/>
                    <a:pt x="225" y="134"/>
                  </a:cubicBezTo>
                  <a:cubicBezTo>
                    <a:pt x="225" y="134"/>
                    <a:pt x="225" y="134"/>
                    <a:pt x="224" y="135"/>
                  </a:cubicBezTo>
                  <a:cubicBezTo>
                    <a:pt x="223" y="136"/>
                    <a:pt x="222" y="137"/>
                    <a:pt x="221" y="138"/>
                  </a:cubicBezTo>
                  <a:cubicBezTo>
                    <a:pt x="220" y="139"/>
                    <a:pt x="219" y="139"/>
                    <a:pt x="218" y="140"/>
                  </a:cubicBezTo>
                  <a:cubicBezTo>
                    <a:pt x="218" y="141"/>
                    <a:pt x="217" y="141"/>
                    <a:pt x="216" y="142"/>
                  </a:cubicBezTo>
                  <a:cubicBezTo>
                    <a:pt x="215" y="143"/>
                    <a:pt x="213" y="144"/>
                    <a:pt x="213" y="145"/>
                  </a:cubicBezTo>
                  <a:cubicBezTo>
                    <a:pt x="213" y="145"/>
                    <a:pt x="213" y="145"/>
                    <a:pt x="213" y="145"/>
                  </a:cubicBezTo>
                  <a:cubicBezTo>
                    <a:pt x="215" y="147"/>
                    <a:pt x="217" y="147"/>
                    <a:pt x="218" y="148"/>
                  </a:cubicBezTo>
                  <a:cubicBezTo>
                    <a:pt x="218" y="148"/>
                    <a:pt x="218" y="148"/>
                    <a:pt x="218" y="148"/>
                  </a:cubicBezTo>
                  <a:cubicBezTo>
                    <a:pt x="220" y="148"/>
                    <a:pt x="221" y="151"/>
                    <a:pt x="221" y="153"/>
                  </a:cubicBezTo>
                  <a:cubicBezTo>
                    <a:pt x="220" y="155"/>
                    <a:pt x="220" y="157"/>
                    <a:pt x="219" y="157"/>
                  </a:cubicBezTo>
                  <a:cubicBezTo>
                    <a:pt x="218" y="157"/>
                    <a:pt x="217" y="156"/>
                    <a:pt x="216" y="156"/>
                  </a:cubicBezTo>
                  <a:cubicBezTo>
                    <a:pt x="216" y="156"/>
                    <a:pt x="215" y="155"/>
                    <a:pt x="214" y="155"/>
                  </a:cubicBezTo>
                  <a:cubicBezTo>
                    <a:pt x="213" y="155"/>
                    <a:pt x="212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5"/>
                    <a:pt x="210" y="157"/>
                    <a:pt x="209" y="158"/>
                  </a:cubicBezTo>
                  <a:cubicBezTo>
                    <a:pt x="209" y="159"/>
                    <a:pt x="209" y="159"/>
                    <a:pt x="209" y="160"/>
                  </a:cubicBezTo>
                  <a:cubicBezTo>
                    <a:pt x="209" y="161"/>
                    <a:pt x="208" y="161"/>
                    <a:pt x="207" y="161"/>
                  </a:cubicBezTo>
                  <a:cubicBezTo>
                    <a:pt x="206" y="161"/>
                    <a:pt x="206" y="161"/>
                    <a:pt x="205" y="162"/>
                  </a:cubicBezTo>
                  <a:cubicBezTo>
                    <a:pt x="204" y="163"/>
                    <a:pt x="202" y="165"/>
                    <a:pt x="202" y="167"/>
                  </a:cubicBezTo>
                  <a:cubicBezTo>
                    <a:pt x="203" y="167"/>
                    <a:pt x="203" y="167"/>
                    <a:pt x="203" y="168"/>
                  </a:cubicBezTo>
                  <a:cubicBezTo>
                    <a:pt x="204" y="168"/>
                    <a:pt x="204" y="168"/>
                    <a:pt x="205" y="168"/>
                  </a:cubicBezTo>
                  <a:cubicBezTo>
                    <a:pt x="207" y="169"/>
                    <a:pt x="209" y="170"/>
                    <a:pt x="210" y="173"/>
                  </a:cubicBezTo>
                  <a:cubicBezTo>
                    <a:pt x="211" y="177"/>
                    <a:pt x="212" y="180"/>
                    <a:pt x="214" y="181"/>
                  </a:cubicBezTo>
                  <a:cubicBezTo>
                    <a:pt x="214" y="181"/>
                    <a:pt x="215" y="181"/>
                    <a:pt x="217" y="181"/>
                  </a:cubicBezTo>
                  <a:cubicBezTo>
                    <a:pt x="219" y="181"/>
                    <a:pt x="221" y="181"/>
                    <a:pt x="221" y="181"/>
                  </a:cubicBezTo>
                  <a:cubicBezTo>
                    <a:pt x="223" y="180"/>
                    <a:pt x="224" y="179"/>
                    <a:pt x="226" y="179"/>
                  </a:cubicBezTo>
                  <a:cubicBezTo>
                    <a:pt x="227" y="178"/>
                    <a:pt x="228" y="178"/>
                    <a:pt x="229" y="177"/>
                  </a:cubicBezTo>
                  <a:cubicBezTo>
                    <a:pt x="231" y="176"/>
                    <a:pt x="233" y="175"/>
                    <a:pt x="236" y="174"/>
                  </a:cubicBezTo>
                  <a:cubicBezTo>
                    <a:pt x="239" y="172"/>
                    <a:pt x="239" y="172"/>
                    <a:pt x="239" y="172"/>
                  </a:cubicBezTo>
                  <a:cubicBezTo>
                    <a:pt x="243" y="171"/>
                    <a:pt x="246" y="170"/>
                    <a:pt x="248" y="170"/>
                  </a:cubicBezTo>
                  <a:cubicBezTo>
                    <a:pt x="249" y="169"/>
                    <a:pt x="249" y="169"/>
                    <a:pt x="249" y="169"/>
                  </a:cubicBezTo>
                  <a:cubicBezTo>
                    <a:pt x="250" y="169"/>
                    <a:pt x="251" y="169"/>
                    <a:pt x="253" y="169"/>
                  </a:cubicBezTo>
                  <a:cubicBezTo>
                    <a:pt x="255" y="169"/>
                    <a:pt x="256" y="170"/>
                    <a:pt x="257" y="171"/>
                  </a:cubicBezTo>
                  <a:cubicBezTo>
                    <a:pt x="258" y="171"/>
                    <a:pt x="259" y="172"/>
                    <a:pt x="259" y="172"/>
                  </a:cubicBezTo>
                  <a:cubicBezTo>
                    <a:pt x="261" y="174"/>
                    <a:pt x="262" y="175"/>
                    <a:pt x="264" y="177"/>
                  </a:cubicBezTo>
                  <a:cubicBezTo>
                    <a:pt x="264" y="178"/>
                    <a:pt x="265" y="179"/>
                    <a:pt x="266" y="180"/>
                  </a:cubicBezTo>
                  <a:cubicBezTo>
                    <a:pt x="267" y="182"/>
                    <a:pt x="269" y="184"/>
                    <a:pt x="269" y="187"/>
                  </a:cubicBezTo>
                  <a:cubicBezTo>
                    <a:pt x="269" y="189"/>
                    <a:pt x="268" y="195"/>
                    <a:pt x="269" y="198"/>
                  </a:cubicBezTo>
                  <a:cubicBezTo>
                    <a:pt x="269" y="199"/>
                    <a:pt x="270" y="199"/>
                    <a:pt x="270" y="200"/>
                  </a:cubicBezTo>
                  <a:cubicBezTo>
                    <a:pt x="271" y="200"/>
                    <a:pt x="271" y="200"/>
                    <a:pt x="272" y="201"/>
                  </a:cubicBezTo>
                  <a:cubicBezTo>
                    <a:pt x="273" y="202"/>
                    <a:pt x="273" y="205"/>
                    <a:pt x="273" y="207"/>
                  </a:cubicBezTo>
                  <a:cubicBezTo>
                    <a:pt x="273" y="208"/>
                    <a:pt x="273" y="209"/>
                    <a:pt x="273" y="209"/>
                  </a:cubicBezTo>
                  <a:cubicBezTo>
                    <a:pt x="273" y="210"/>
                    <a:pt x="273" y="211"/>
                    <a:pt x="274" y="211"/>
                  </a:cubicBezTo>
                  <a:cubicBezTo>
                    <a:pt x="274" y="213"/>
                    <a:pt x="274" y="216"/>
                    <a:pt x="275" y="216"/>
                  </a:cubicBezTo>
                  <a:cubicBezTo>
                    <a:pt x="277" y="216"/>
                    <a:pt x="278" y="217"/>
                    <a:pt x="279" y="217"/>
                  </a:cubicBezTo>
                  <a:cubicBezTo>
                    <a:pt x="279" y="218"/>
                    <a:pt x="280" y="219"/>
                    <a:pt x="282" y="219"/>
                  </a:cubicBezTo>
                  <a:cubicBezTo>
                    <a:pt x="282" y="219"/>
                    <a:pt x="282" y="219"/>
                    <a:pt x="282" y="219"/>
                  </a:cubicBezTo>
                  <a:cubicBezTo>
                    <a:pt x="284" y="219"/>
                    <a:pt x="284" y="219"/>
                    <a:pt x="285" y="220"/>
                  </a:cubicBezTo>
                  <a:cubicBezTo>
                    <a:pt x="285" y="221"/>
                    <a:pt x="284" y="221"/>
                    <a:pt x="282" y="224"/>
                  </a:cubicBezTo>
                  <a:cubicBezTo>
                    <a:pt x="281" y="225"/>
                    <a:pt x="280" y="226"/>
                    <a:pt x="280" y="228"/>
                  </a:cubicBezTo>
                  <a:cubicBezTo>
                    <a:pt x="279" y="229"/>
                    <a:pt x="279" y="231"/>
                    <a:pt x="276" y="231"/>
                  </a:cubicBezTo>
                  <a:cubicBezTo>
                    <a:pt x="271" y="232"/>
                    <a:pt x="270" y="233"/>
                    <a:pt x="270" y="235"/>
                  </a:cubicBezTo>
                  <a:cubicBezTo>
                    <a:pt x="270" y="238"/>
                    <a:pt x="270" y="240"/>
                    <a:pt x="272" y="242"/>
                  </a:cubicBezTo>
                  <a:cubicBezTo>
                    <a:pt x="275" y="244"/>
                    <a:pt x="276" y="247"/>
                    <a:pt x="277" y="250"/>
                  </a:cubicBezTo>
                  <a:cubicBezTo>
                    <a:pt x="277" y="251"/>
                    <a:pt x="278" y="252"/>
                    <a:pt x="278" y="253"/>
                  </a:cubicBezTo>
                  <a:cubicBezTo>
                    <a:pt x="278" y="254"/>
                    <a:pt x="278" y="254"/>
                    <a:pt x="278" y="254"/>
                  </a:cubicBezTo>
                  <a:cubicBezTo>
                    <a:pt x="278" y="254"/>
                    <a:pt x="278" y="254"/>
                    <a:pt x="278" y="254"/>
                  </a:cubicBezTo>
                  <a:cubicBezTo>
                    <a:pt x="277" y="257"/>
                    <a:pt x="277" y="265"/>
                    <a:pt x="278" y="267"/>
                  </a:cubicBezTo>
                  <a:cubicBezTo>
                    <a:pt x="279" y="268"/>
                    <a:pt x="280" y="269"/>
                    <a:pt x="280" y="270"/>
                  </a:cubicBezTo>
                  <a:cubicBezTo>
                    <a:pt x="282" y="272"/>
                    <a:pt x="284" y="274"/>
                    <a:pt x="281" y="277"/>
                  </a:cubicBezTo>
                  <a:cubicBezTo>
                    <a:pt x="281" y="277"/>
                    <a:pt x="281" y="278"/>
                    <a:pt x="281" y="279"/>
                  </a:cubicBezTo>
                  <a:cubicBezTo>
                    <a:pt x="281" y="280"/>
                    <a:pt x="283" y="280"/>
                    <a:pt x="284" y="280"/>
                  </a:cubicBezTo>
                  <a:cubicBezTo>
                    <a:pt x="285" y="280"/>
                    <a:pt x="285" y="280"/>
                    <a:pt x="285" y="280"/>
                  </a:cubicBezTo>
                  <a:cubicBezTo>
                    <a:pt x="286" y="280"/>
                    <a:pt x="286" y="280"/>
                    <a:pt x="286" y="280"/>
                  </a:cubicBezTo>
                  <a:cubicBezTo>
                    <a:pt x="286" y="280"/>
                    <a:pt x="287" y="280"/>
                    <a:pt x="287" y="281"/>
                  </a:cubicBezTo>
                  <a:cubicBezTo>
                    <a:pt x="288" y="282"/>
                    <a:pt x="287" y="285"/>
                    <a:pt x="287" y="288"/>
                  </a:cubicBezTo>
                  <a:cubicBezTo>
                    <a:pt x="286" y="290"/>
                    <a:pt x="286" y="292"/>
                    <a:pt x="286" y="292"/>
                  </a:cubicBezTo>
                  <a:cubicBezTo>
                    <a:pt x="286" y="294"/>
                    <a:pt x="285" y="296"/>
                    <a:pt x="284" y="297"/>
                  </a:cubicBezTo>
                  <a:cubicBezTo>
                    <a:pt x="283" y="298"/>
                    <a:pt x="282" y="299"/>
                    <a:pt x="282" y="300"/>
                  </a:cubicBezTo>
                  <a:cubicBezTo>
                    <a:pt x="281" y="302"/>
                    <a:pt x="281" y="302"/>
                    <a:pt x="282" y="302"/>
                  </a:cubicBezTo>
                  <a:cubicBezTo>
                    <a:pt x="283" y="303"/>
                    <a:pt x="284" y="304"/>
                    <a:pt x="284" y="307"/>
                  </a:cubicBezTo>
                  <a:cubicBezTo>
                    <a:pt x="284" y="311"/>
                    <a:pt x="283" y="312"/>
                    <a:pt x="280" y="313"/>
                  </a:cubicBezTo>
                  <a:cubicBezTo>
                    <a:pt x="280" y="314"/>
                    <a:pt x="279" y="314"/>
                    <a:pt x="278" y="315"/>
                  </a:cubicBezTo>
                  <a:cubicBezTo>
                    <a:pt x="274" y="317"/>
                    <a:pt x="273" y="320"/>
                    <a:pt x="274" y="323"/>
                  </a:cubicBezTo>
                  <a:cubicBezTo>
                    <a:pt x="275" y="326"/>
                    <a:pt x="273" y="328"/>
                    <a:pt x="271" y="330"/>
                  </a:cubicBezTo>
                  <a:cubicBezTo>
                    <a:pt x="271" y="331"/>
                    <a:pt x="270" y="331"/>
                    <a:pt x="270" y="331"/>
                  </a:cubicBezTo>
                  <a:cubicBezTo>
                    <a:pt x="270" y="332"/>
                    <a:pt x="270" y="334"/>
                    <a:pt x="270" y="336"/>
                  </a:cubicBezTo>
                  <a:cubicBezTo>
                    <a:pt x="270" y="337"/>
                    <a:pt x="270" y="339"/>
                    <a:pt x="270" y="341"/>
                  </a:cubicBezTo>
                  <a:cubicBezTo>
                    <a:pt x="269" y="344"/>
                    <a:pt x="268" y="346"/>
                    <a:pt x="266" y="349"/>
                  </a:cubicBezTo>
                  <a:cubicBezTo>
                    <a:pt x="264" y="352"/>
                    <a:pt x="262" y="355"/>
                    <a:pt x="260" y="360"/>
                  </a:cubicBezTo>
                  <a:cubicBezTo>
                    <a:pt x="257" y="367"/>
                    <a:pt x="254" y="368"/>
                    <a:pt x="253" y="368"/>
                  </a:cubicBezTo>
                  <a:cubicBezTo>
                    <a:pt x="250" y="370"/>
                    <a:pt x="250" y="370"/>
                    <a:pt x="250" y="370"/>
                  </a:cubicBezTo>
                  <a:lnTo>
                    <a:pt x="249" y="36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4E658580-A828-419C-BD39-42DAAAAF5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808" y="2956048"/>
              <a:ext cx="1204365" cy="1733911"/>
            </a:xfrm>
            <a:custGeom>
              <a:avLst/>
              <a:gdLst>
                <a:gd name="T0" fmla="*/ 2147483646 w 290"/>
                <a:gd name="T1" fmla="*/ 2147483646 h 417"/>
                <a:gd name="T2" fmla="*/ 1852563560 w 290"/>
                <a:gd name="T3" fmla="*/ 2147483646 h 417"/>
                <a:gd name="T4" fmla="*/ 1442861273 w 290"/>
                <a:gd name="T5" fmla="*/ 2147483646 h 417"/>
                <a:gd name="T6" fmla="*/ 1389424780 w 290"/>
                <a:gd name="T7" fmla="*/ 2147483646 h 417"/>
                <a:gd name="T8" fmla="*/ 1282543354 w 290"/>
                <a:gd name="T9" fmla="*/ 2147483646 h 417"/>
                <a:gd name="T10" fmla="*/ 1104414677 w 290"/>
                <a:gd name="T11" fmla="*/ 2147483646 h 417"/>
                <a:gd name="T12" fmla="*/ 641271677 w 290"/>
                <a:gd name="T13" fmla="*/ 2147483646 h 417"/>
                <a:gd name="T14" fmla="*/ 231569390 w 290"/>
                <a:gd name="T15" fmla="*/ 2147483646 h 417"/>
                <a:gd name="T16" fmla="*/ 124692184 w 290"/>
                <a:gd name="T17" fmla="*/ 2147483646 h 417"/>
                <a:gd name="T18" fmla="*/ 338450816 w 290"/>
                <a:gd name="T19" fmla="*/ 2147483646 h 417"/>
                <a:gd name="T20" fmla="*/ 356261574 w 290"/>
                <a:gd name="T21" fmla="*/ 2147483646 h 417"/>
                <a:gd name="T22" fmla="*/ 605645942 w 290"/>
                <a:gd name="T23" fmla="*/ 2147483646 h 417"/>
                <a:gd name="T24" fmla="*/ 730338125 w 290"/>
                <a:gd name="T25" fmla="*/ 2147483646 h 417"/>
                <a:gd name="T26" fmla="*/ 463143000 w 290"/>
                <a:gd name="T27" fmla="*/ 2147483646 h 417"/>
                <a:gd name="T28" fmla="*/ 445328022 w 290"/>
                <a:gd name="T29" fmla="*/ 2147483646 h 417"/>
                <a:gd name="T30" fmla="*/ 712523147 w 290"/>
                <a:gd name="T31" fmla="*/ 2147483646 h 417"/>
                <a:gd name="T32" fmla="*/ 801589596 w 290"/>
                <a:gd name="T33" fmla="*/ 2147483646 h 417"/>
                <a:gd name="T34" fmla="*/ 961907515 w 290"/>
                <a:gd name="T35" fmla="*/ 2147483646 h 417"/>
                <a:gd name="T36" fmla="*/ 1264732596 w 290"/>
                <a:gd name="T37" fmla="*/ 2147483646 h 417"/>
                <a:gd name="T38" fmla="*/ 1460676251 w 290"/>
                <a:gd name="T39" fmla="*/ 2147483646 h 417"/>
                <a:gd name="T40" fmla="*/ 1567553457 w 290"/>
                <a:gd name="T41" fmla="*/ 1946379044 h 417"/>
                <a:gd name="T42" fmla="*/ 1977255744 w 290"/>
                <a:gd name="T43" fmla="*/ 1785670709 h 417"/>
                <a:gd name="T44" fmla="*/ 2101947928 w 290"/>
                <a:gd name="T45" fmla="*/ 1482107702 h 417"/>
                <a:gd name="T46" fmla="*/ 1745686354 w 290"/>
                <a:gd name="T47" fmla="*/ 1357110922 h 417"/>
                <a:gd name="T48" fmla="*/ 1923815030 w 290"/>
                <a:gd name="T49" fmla="*/ 946404799 h 417"/>
                <a:gd name="T50" fmla="*/ 2147483646 w 290"/>
                <a:gd name="T51" fmla="*/ 892835354 h 417"/>
                <a:gd name="T52" fmla="*/ 2147483646 w 290"/>
                <a:gd name="T53" fmla="*/ 589272348 h 417"/>
                <a:gd name="T54" fmla="*/ 2147483646 w 290"/>
                <a:gd name="T55" fmla="*/ 553556567 h 417"/>
                <a:gd name="T56" fmla="*/ 2147483646 w 290"/>
                <a:gd name="T57" fmla="*/ 410706122 h 417"/>
                <a:gd name="T58" fmla="*/ 2147483646 w 290"/>
                <a:gd name="T59" fmla="*/ 53569445 h 417"/>
                <a:gd name="T60" fmla="*/ 2147483646 w 290"/>
                <a:gd name="T61" fmla="*/ 71427335 h 417"/>
                <a:gd name="T62" fmla="*/ 2147483646 w 290"/>
                <a:gd name="T63" fmla="*/ 267851451 h 417"/>
                <a:gd name="T64" fmla="*/ 2147483646 w 290"/>
                <a:gd name="T65" fmla="*/ 446417677 h 417"/>
                <a:gd name="T66" fmla="*/ 2147483646 w 290"/>
                <a:gd name="T67" fmla="*/ 857123799 h 417"/>
                <a:gd name="T68" fmla="*/ 2147483646 w 290"/>
                <a:gd name="T69" fmla="*/ 1160686806 h 417"/>
                <a:gd name="T70" fmla="*/ 2147483646 w 290"/>
                <a:gd name="T71" fmla="*/ 910693245 h 417"/>
                <a:gd name="T72" fmla="*/ 2147483646 w 290"/>
                <a:gd name="T73" fmla="*/ 874977464 h 417"/>
                <a:gd name="T74" fmla="*/ 2147483646 w 290"/>
                <a:gd name="T75" fmla="*/ 1142828915 h 417"/>
                <a:gd name="T76" fmla="*/ 2147483646 w 290"/>
                <a:gd name="T77" fmla="*/ 1607104483 h 417"/>
                <a:gd name="T78" fmla="*/ 2147483646 w 290"/>
                <a:gd name="T79" fmla="*/ 1714243373 h 417"/>
                <a:gd name="T80" fmla="*/ 2147483646 w 290"/>
                <a:gd name="T81" fmla="*/ 1892809599 h 417"/>
                <a:gd name="T82" fmla="*/ 2147483646 w 290"/>
                <a:gd name="T83" fmla="*/ 2147483646 h 417"/>
                <a:gd name="T84" fmla="*/ 2147483646 w 290"/>
                <a:gd name="T85" fmla="*/ 2124949496 h 417"/>
                <a:gd name="T86" fmla="*/ 2147483646 w 290"/>
                <a:gd name="T87" fmla="*/ 2147483646 h 417"/>
                <a:gd name="T88" fmla="*/ 2147483646 w 290"/>
                <a:gd name="T89" fmla="*/ 2147483646 h 417"/>
                <a:gd name="T90" fmla="*/ 2147483646 w 290"/>
                <a:gd name="T91" fmla="*/ 2147483646 h 417"/>
                <a:gd name="T92" fmla="*/ 2147483646 w 290"/>
                <a:gd name="T93" fmla="*/ 2147483646 h 417"/>
                <a:gd name="T94" fmla="*/ 2147483646 w 290"/>
                <a:gd name="T95" fmla="*/ 2147483646 h 417"/>
                <a:gd name="T96" fmla="*/ 2147483646 w 290"/>
                <a:gd name="T97" fmla="*/ 2147483646 h 417"/>
                <a:gd name="T98" fmla="*/ 2147483646 w 290"/>
                <a:gd name="T99" fmla="*/ 2147483646 h 417"/>
                <a:gd name="T100" fmla="*/ 2147483646 w 290"/>
                <a:gd name="T101" fmla="*/ 2147483646 h 417"/>
                <a:gd name="T102" fmla="*/ 2147483646 w 290"/>
                <a:gd name="T103" fmla="*/ 2147483646 h 417"/>
                <a:gd name="T104" fmla="*/ 2147483646 w 290"/>
                <a:gd name="T105" fmla="*/ 2147483646 h 417"/>
                <a:gd name="T106" fmla="*/ 2147483646 w 290"/>
                <a:gd name="T107" fmla="*/ 2147483646 h 417"/>
                <a:gd name="T108" fmla="*/ 2147483646 w 290"/>
                <a:gd name="T109" fmla="*/ 2147483646 h 417"/>
                <a:gd name="T110" fmla="*/ 2147483646 w 290"/>
                <a:gd name="T111" fmla="*/ 2147483646 h 417"/>
                <a:gd name="T112" fmla="*/ 2147483646 w 290"/>
                <a:gd name="T113" fmla="*/ 2147483646 h 417"/>
                <a:gd name="T114" fmla="*/ 2147483646 w 290"/>
                <a:gd name="T115" fmla="*/ 2147483646 h 417"/>
                <a:gd name="T116" fmla="*/ 2147483646 w 290"/>
                <a:gd name="T117" fmla="*/ 2147483646 h 417"/>
                <a:gd name="T118" fmla="*/ 2147483646 w 290"/>
                <a:gd name="T119" fmla="*/ 2147483646 h 417"/>
                <a:gd name="T120" fmla="*/ 2147483646 w 290"/>
                <a:gd name="T121" fmla="*/ 2147483646 h 41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90" h="417">
                  <a:moveTo>
                    <a:pt x="128" y="417"/>
                  </a:moveTo>
                  <a:cubicBezTo>
                    <a:pt x="127" y="417"/>
                    <a:pt x="127" y="416"/>
                    <a:pt x="126" y="416"/>
                  </a:cubicBezTo>
                  <a:cubicBezTo>
                    <a:pt x="126" y="415"/>
                    <a:pt x="125" y="414"/>
                    <a:pt x="125" y="412"/>
                  </a:cubicBezTo>
                  <a:cubicBezTo>
                    <a:pt x="126" y="409"/>
                    <a:pt x="126" y="409"/>
                    <a:pt x="126" y="409"/>
                  </a:cubicBezTo>
                  <a:cubicBezTo>
                    <a:pt x="126" y="404"/>
                    <a:pt x="126" y="403"/>
                    <a:pt x="129" y="402"/>
                  </a:cubicBezTo>
                  <a:cubicBezTo>
                    <a:pt x="129" y="402"/>
                    <a:pt x="130" y="402"/>
                    <a:pt x="130" y="402"/>
                  </a:cubicBezTo>
                  <a:cubicBezTo>
                    <a:pt x="132" y="402"/>
                    <a:pt x="134" y="400"/>
                    <a:pt x="134" y="399"/>
                  </a:cubicBezTo>
                  <a:cubicBezTo>
                    <a:pt x="134" y="398"/>
                    <a:pt x="133" y="398"/>
                    <a:pt x="132" y="398"/>
                  </a:cubicBezTo>
                  <a:cubicBezTo>
                    <a:pt x="127" y="398"/>
                    <a:pt x="125" y="397"/>
                    <a:pt x="124" y="394"/>
                  </a:cubicBezTo>
                  <a:cubicBezTo>
                    <a:pt x="123" y="395"/>
                    <a:pt x="120" y="396"/>
                    <a:pt x="117" y="396"/>
                  </a:cubicBezTo>
                  <a:cubicBezTo>
                    <a:pt x="114" y="396"/>
                    <a:pt x="110" y="395"/>
                    <a:pt x="109" y="389"/>
                  </a:cubicBezTo>
                  <a:cubicBezTo>
                    <a:pt x="109" y="387"/>
                    <a:pt x="108" y="385"/>
                    <a:pt x="108" y="384"/>
                  </a:cubicBezTo>
                  <a:cubicBezTo>
                    <a:pt x="107" y="377"/>
                    <a:pt x="107" y="376"/>
                    <a:pt x="105" y="376"/>
                  </a:cubicBezTo>
                  <a:cubicBezTo>
                    <a:pt x="104" y="376"/>
                    <a:pt x="104" y="376"/>
                    <a:pt x="104" y="376"/>
                  </a:cubicBezTo>
                  <a:cubicBezTo>
                    <a:pt x="102" y="376"/>
                    <a:pt x="101" y="377"/>
                    <a:pt x="100" y="378"/>
                  </a:cubicBezTo>
                  <a:cubicBezTo>
                    <a:pt x="99" y="380"/>
                    <a:pt x="99" y="382"/>
                    <a:pt x="99" y="385"/>
                  </a:cubicBezTo>
                  <a:cubicBezTo>
                    <a:pt x="100" y="388"/>
                    <a:pt x="100" y="392"/>
                    <a:pt x="98" y="393"/>
                  </a:cubicBezTo>
                  <a:cubicBezTo>
                    <a:pt x="97" y="395"/>
                    <a:pt x="96" y="395"/>
                    <a:pt x="95" y="395"/>
                  </a:cubicBezTo>
                  <a:cubicBezTo>
                    <a:pt x="94" y="395"/>
                    <a:pt x="93" y="395"/>
                    <a:pt x="92" y="394"/>
                  </a:cubicBezTo>
                  <a:cubicBezTo>
                    <a:pt x="90" y="393"/>
                    <a:pt x="88" y="390"/>
                    <a:pt x="86" y="388"/>
                  </a:cubicBezTo>
                  <a:cubicBezTo>
                    <a:pt x="84" y="385"/>
                    <a:pt x="82" y="382"/>
                    <a:pt x="81" y="382"/>
                  </a:cubicBezTo>
                  <a:cubicBezTo>
                    <a:pt x="77" y="383"/>
                    <a:pt x="77" y="383"/>
                    <a:pt x="77" y="383"/>
                  </a:cubicBezTo>
                  <a:cubicBezTo>
                    <a:pt x="76" y="383"/>
                    <a:pt x="76" y="383"/>
                    <a:pt x="76" y="383"/>
                  </a:cubicBezTo>
                  <a:cubicBezTo>
                    <a:pt x="76" y="382"/>
                    <a:pt x="75" y="380"/>
                    <a:pt x="75" y="379"/>
                  </a:cubicBezTo>
                  <a:cubicBezTo>
                    <a:pt x="75" y="377"/>
                    <a:pt x="73" y="374"/>
                    <a:pt x="71" y="372"/>
                  </a:cubicBezTo>
                  <a:cubicBezTo>
                    <a:pt x="69" y="370"/>
                    <a:pt x="68" y="368"/>
                    <a:pt x="68" y="364"/>
                  </a:cubicBezTo>
                  <a:cubicBezTo>
                    <a:pt x="69" y="361"/>
                    <a:pt x="71" y="360"/>
                    <a:pt x="75" y="359"/>
                  </a:cubicBezTo>
                  <a:cubicBezTo>
                    <a:pt x="77" y="358"/>
                    <a:pt x="78" y="357"/>
                    <a:pt x="78" y="356"/>
                  </a:cubicBezTo>
                  <a:cubicBezTo>
                    <a:pt x="79" y="355"/>
                    <a:pt x="79" y="353"/>
                    <a:pt x="81" y="352"/>
                  </a:cubicBezTo>
                  <a:cubicBezTo>
                    <a:pt x="82" y="351"/>
                    <a:pt x="82" y="350"/>
                    <a:pt x="83" y="350"/>
                  </a:cubicBezTo>
                  <a:cubicBezTo>
                    <a:pt x="83" y="350"/>
                    <a:pt x="81" y="349"/>
                    <a:pt x="81" y="349"/>
                  </a:cubicBezTo>
                  <a:cubicBezTo>
                    <a:pt x="80" y="349"/>
                    <a:pt x="79" y="348"/>
                    <a:pt x="78" y="348"/>
                  </a:cubicBezTo>
                  <a:cubicBezTo>
                    <a:pt x="77" y="347"/>
                    <a:pt x="76" y="347"/>
                    <a:pt x="75" y="347"/>
                  </a:cubicBezTo>
                  <a:cubicBezTo>
                    <a:pt x="73" y="346"/>
                    <a:pt x="72" y="343"/>
                    <a:pt x="72" y="340"/>
                  </a:cubicBezTo>
                  <a:cubicBezTo>
                    <a:pt x="72" y="340"/>
                    <a:pt x="72" y="339"/>
                    <a:pt x="72" y="339"/>
                  </a:cubicBezTo>
                  <a:cubicBezTo>
                    <a:pt x="71" y="338"/>
                    <a:pt x="71" y="337"/>
                    <a:pt x="71" y="336"/>
                  </a:cubicBezTo>
                  <a:cubicBezTo>
                    <a:pt x="72" y="334"/>
                    <a:pt x="72" y="332"/>
                    <a:pt x="71" y="331"/>
                  </a:cubicBezTo>
                  <a:cubicBezTo>
                    <a:pt x="70" y="330"/>
                    <a:pt x="70" y="330"/>
                    <a:pt x="70" y="330"/>
                  </a:cubicBezTo>
                  <a:cubicBezTo>
                    <a:pt x="69" y="330"/>
                    <a:pt x="68" y="329"/>
                    <a:pt x="67" y="328"/>
                  </a:cubicBezTo>
                  <a:cubicBezTo>
                    <a:pt x="66" y="324"/>
                    <a:pt x="67" y="319"/>
                    <a:pt x="67" y="315"/>
                  </a:cubicBezTo>
                  <a:cubicBezTo>
                    <a:pt x="68" y="313"/>
                    <a:pt x="66" y="312"/>
                    <a:pt x="65" y="310"/>
                  </a:cubicBezTo>
                  <a:cubicBezTo>
                    <a:pt x="64" y="309"/>
                    <a:pt x="63" y="308"/>
                    <a:pt x="62" y="307"/>
                  </a:cubicBezTo>
                  <a:cubicBezTo>
                    <a:pt x="61" y="305"/>
                    <a:pt x="60" y="304"/>
                    <a:pt x="58" y="303"/>
                  </a:cubicBezTo>
                  <a:cubicBezTo>
                    <a:pt x="57" y="302"/>
                    <a:pt x="57" y="302"/>
                    <a:pt x="56" y="301"/>
                  </a:cubicBezTo>
                  <a:cubicBezTo>
                    <a:pt x="55" y="300"/>
                    <a:pt x="54" y="300"/>
                    <a:pt x="53" y="300"/>
                  </a:cubicBezTo>
                  <a:cubicBezTo>
                    <a:pt x="51" y="300"/>
                    <a:pt x="50" y="300"/>
                    <a:pt x="49" y="300"/>
                  </a:cubicBezTo>
                  <a:cubicBezTo>
                    <a:pt x="49" y="300"/>
                    <a:pt x="49" y="300"/>
                    <a:pt x="49" y="300"/>
                  </a:cubicBezTo>
                  <a:cubicBezTo>
                    <a:pt x="47" y="301"/>
                    <a:pt x="43" y="302"/>
                    <a:pt x="40" y="303"/>
                  </a:cubicBezTo>
                  <a:cubicBezTo>
                    <a:pt x="36" y="305"/>
                    <a:pt x="36" y="305"/>
                    <a:pt x="36" y="305"/>
                  </a:cubicBezTo>
                  <a:cubicBezTo>
                    <a:pt x="33" y="306"/>
                    <a:pt x="32" y="306"/>
                    <a:pt x="30" y="308"/>
                  </a:cubicBezTo>
                  <a:cubicBezTo>
                    <a:pt x="29" y="309"/>
                    <a:pt x="27" y="309"/>
                    <a:pt x="26" y="309"/>
                  </a:cubicBezTo>
                  <a:cubicBezTo>
                    <a:pt x="25" y="310"/>
                    <a:pt x="24" y="310"/>
                    <a:pt x="22" y="311"/>
                  </a:cubicBezTo>
                  <a:cubicBezTo>
                    <a:pt x="22" y="312"/>
                    <a:pt x="22" y="312"/>
                    <a:pt x="22" y="312"/>
                  </a:cubicBezTo>
                  <a:cubicBezTo>
                    <a:pt x="22" y="312"/>
                    <a:pt x="22" y="312"/>
                    <a:pt x="22" y="312"/>
                  </a:cubicBezTo>
                  <a:cubicBezTo>
                    <a:pt x="22" y="312"/>
                    <a:pt x="19" y="312"/>
                    <a:pt x="17" y="312"/>
                  </a:cubicBezTo>
                  <a:cubicBezTo>
                    <a:pt x="15" y="312"/>
                    <a:pt x="14" y="312"/>
                    <a:pt x="13" y="311"/>
                  </a:cubicBezTo>
                  <a:cubicBezTo>
                    <a:pt x="10" y="310"/>
                    <a:pt x="9" y="306"/>
                    <a:pt x="8" y="303"/>
                  </a:cubicBezTo>
                  <a:cubicBezTo>
                    <a:pt x="8" y="300"/>
                    <a:pt x="6" y="300"/>
                    <a:pt x="4" y="299"/>
                  </a:cubicBezTo>
                  <a:cubicBezTo>
                    <a:pt x="4" y="299"/>
                    <a:pt x="3" y="299"/>
                    <a:pt x="3" y="298"/>
                  </a:cubicBezTo>
                  <a:cubicBezTo>
                    <a:pt x="2" y="298"/>
                    <a:pt x="1" y="297"/>
                    <a:pt x="1" y="296"/>
                  </a:cubicBezTo>
                  <a:cubicBezTo>
                    <a:pt x="0" y="294"/>
                    <a:pt x="2" y="291"/>
                    <a:pt x="4" y="290"/>
                  </a:cubicBezTo>
                  <a:cubicBezTo>
                    <a:pt x="5" y="289"/>
                    <a:pt x="6" y="288"/>
                    <a:pt x="7" y="288"/>
                  </a:cubicBezTo>
                  <a:cubicBezTo>
                    <a:pt x="7" y="288"/>
                    <a:pt x="7" y="288"/>
                    <a:pt x="7" y="288"/>
                  </a:cubicBezTo>
                  <a:cubicBezTo>
                    <a:pt x="7" y="288"/>
                    <a:pt x="8" y="287"/>
                    <a:pt x="8" y="287"/>
                  </a:cubicBezTo>
                  <a:cubicBezTo>
                    <a:pt x="8" y="285"/>
                    <a:pt x="9" y="283"/>
                    <a:pt x="9" y="282"/>
                  </a:cubicBezTo>
                  <a:cubicBezTo>
                    <a:pt x="10" y="282"/>
                    <a:pt x="10" y="281"/>
                    <a:pt x="11" y="281"/>
                  </a:cubicBezTo>
                  <a:cubicBezTo>
                    <a:pt x="12" y="281"/>
                    <a:pt x="13" y="282"/>
                    <a:pt x="15" y="283"/>
                  </a:cubicBezTo>
                  <a:cubicBezTo>
                    <a:pt x="15" y="283"/>
                    <a:pt x="16" y="283"/>
                    <a:pt x="17" y="283"/>
                  </a:cubicBezTo>
                  <a:cubicBezTo>
                    <a:pt x="17" y="284"/>
                    <a:pt x="18" y="284"/>
                    <a:pt x="19" y="284"/>
                  </a:cubicBezTo>
                  <a:cubicBezTo>
                    <a:pt x="19" y="284"/>
                    <a:pt x="19" y="283"/>
                    <a:pt x="19" y="282"/>
                  </a:cubicBezTo>
                  <a:cubicBezTo>
                    <a:pt x="20" y="280"/>
                    <a:pt x="19" y="279"/>
                    <a:pt x="18" y="278"/>
                  </a:cubicBezTo>
                  <a:cubicBezTo>
                    <a:pt x="17" y="278"/>
                    <a:pt x="17" y="278"/>
                    <a:pt x="17" y="278"/>
                  </a:cubicBezTo>
                  <a:cubicBezTo>
                    <a:pt x="16" y="278"/>
                    <a:pt x="14" y="277"/>
                    <a:pt x="12" y="275"/>
                  </a:cubicBezTo>
                  <a:cubicBezTo>
                    <a:pt x="12" y="275"/>
                    <a:pt x="12" y="274"/>
                    <a:pt x="12" y="274"/>
                  </a:cubicBezTo>
                  <a:cubicBezTo>
                    <a:pt x="12" y="272"/>
                    <a:pt x="13" y="271"/>
                    <a:pt x="15" y="270"/>
                  </a:cubicBezTo>
                  <a:cubicBezTo>
                    <a:pt x="16" y="269"/>
                    <a:pt x="17" y="268"/>
                    <a:pt x="17" y="268"/>
                  </a:cubicBezTo>
                  <a:cubicBezTo>
                    <a:pt x="18" y="267"/>
                    <a:pt x="19" y="266"/>
                    <a:pt x="20" y="266"/>
                  </a:cubicBezTo>
                  <a:cubicBezTo>
                    <a:pt x="21" y="265"/>
                    <a:pt x="22" y="264"/>
                    <a:pt x="23" y="263"/>
                  </a:cubicBezTo>
                  <a:cubicBezTo>
                    <a:pt x="24" y="262"/>
                    <a:pt x="25" y="262"/>
                    <a:pt x="25" y="262"/>
                  </a:cubicBezTo>
                  <a:cubicBezTo>
                    <a:pt x="26" y="262"/>
                    <a:pt x="27" y="262"/>
                    <a:pt x="29" y="263"/>
                  </a:cubicBezTo>
                  <a:cubicBezTo>
                    <a:pt x="29" y="264"/>
                    <a:pt x="30" y="264"/>
                    <a:pt x="31" y="265"/>
                  </a:cubicBezTo>
                  <a:cubicBezTo>
                    <a:pt x="31" y="265"/>
                    <a:pt x="32" y="265"/>
                    <a:pt x="32" y="265"/>
                  </a:cubicBezTo>
                  <a:cubicBezTo>
                    <a:pt x="32" y="265"/>
                    <a:pt x="33" y="265"/>
                    <a:pt x="33" y="264"/>
                  </a:cubicBezTo>
                  <a:cubicBezTo>
                    <a:pt x="34" y="264"/>
                    <a:pt x="34" y="262"/>
                    <a:pt x="34" y="261"/>
                  </a:cubicBezTo>
                  <a:cubicBezTo>
                    <a:pt x="34" y="261"/>
                    <a:pt x="33" y="260"/>
                    <a:pt x="32" y="260"/>
                  </a:cubicBezTo>
                  <a:cubicBezTo>
                    <a:pt x="32" y="260"/>
                    <a:pt x="30" y="260"/>
                    <a:pt x="30" y="258"/>
                  </a:cubicBezTo>
                  <a:cubicBezTo>
                    <a:pt x="30" y="258"/>
                    <a:pt x="30" y="257"/>
                    <a:pt x="30" y="257"/>
                  </a:cubicBezTo>
                  <a:cubicBezTo>
                    <a:pt x="31" y="256"/>
                    <a:pt x="33" y="255"/>
                    <a:pt x="34" y="255"/>
                  </a:cubicBezTo>
                  <a:cubicBezTo>
                    <a:pt x="35" y="255"/>
                    <a:pt x="37" y="255"/>
                    <a:pt x="38" y="256"/>
                  </a:cubicBezTo>
                  <a:cubicBezTo>
                    <a:pt x="39" y="256"/>
                    <a:pt x="39" y="257"/>
                    <a:pt x="39" y="257"/>
                  </a:cubicBezTo>
                  <a:cubicBezTo>
                    <a:pt x="40" y="257"/>
                    <a:pt x="41" y="255"/>
                    <a:pt x="41" y="253"/>
                  </a:cubicBezTo>
                  <a:cubicBezTo>
                    <a:pt x="41" y="251"/>
                    <a:pt x="40" y="248"/>
                    <a:pt x="39" y="246"/>
                  </a:cubicBezTo>
                  <a:cubicBezTo>
                    <a:pt x="39" y="246"/>
                    <a:pt x="38" y="245"/>
                    <a:pt x="38" y="245"/>
                  </a:cubicBezTo>
                  <a:cubicBezTo>
                    <a:pt x="37" y="244"/>
                    <a:pt x="36" y="244"/>
                    <a:pt x="36" y="242"/>
                  </a:cubicBezTo>
                  <a:cubicBezTo>
                    <a:pt x="35" y="241"/>
                    <a:pt x="35" y="240"/>
                    <a:pt x="35" y="240"/>
                  </a:cubicBezTo>
                  <a:cubicBezTo>
                    <a:pt x="35" y="238"/>
                    <a:pt x="35" y="238"/>
                    <a:pt x="34" y="237"/>
                  </a:cubicBezTo>
                  <a:cubicBezTo>
                    <a:pt x="33" y="236"/>
                    <a:pt x="33" y="236"/>
                    <a:pt x="33" y="236"/>
                  </a:cubicBezTo>
                  <a:cubicBezTo>
                    <a:pt x="31" y="234"/>
                    <a:pt x="30" y="232"/>
                    <a:pt x="26" y="232"/>
                  </a:cubicBezTo>
                  <a:cubicBezTo>
                    <a:pt x="24" y="232"/>
                    <a:pt x="23" y="232"/>
                    <a:pt x="23" y="231"/>
                  </a:cubicBezTo>
                  <a:cubicBezTo>
                    <a:pt x="22" y="230"/>
                    <a:pt x="23" y="229"/>
                    <a:pt x="24" y="227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7" y="225"/>
                    <a:pt x="27" y="224"/>
                    <a:pt x="27" y="223"/>
                  </a:cubicBezTo>
                  <a:cubicBezTo>
                    <a:pt x="27" y="222"/>
                    <a:pt x="27" y="222"/>
                    <a:pt x="27" y="221"/>
                  </a:cubicBezTo>
                  <a:cubicBezTo>
                    <a:pt x="27" y="220"/>
                    <a:pt x="27" y="218"/>
                    <a:pt x="26" y="217"/>
                  </a:cubicBezTo>
                  <a:cubicBezTo>
                    <a:pt x="26" y="216"/>
                    <a:pt x="25" y="215"/>
                    <a:pt x="25" y="213"/>
                  </a:cubicBezTo>
                  <a:cubicBezTo>
                    <a:pt x="25" y="211"/>
                    <a:pt x="27" y="209"/>
                    <a:pt x="28" y="207"/>
                  </a:cubicBezTo>
                  <a:cubicBezTo>
                    <a:pt x="28" y="207"/>
                    <a:pt x="29" y="207"/>
                    <a:pt x="29" y="206"/>
                  </a:cubicBezTo>
                  <a:cubicBezTo>
                    <a:pt x="31" y="204"/>
                    <a:pt x="32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7" y="203"/>
                    <a:pt x="38" y="204"/>
                    <a:pt x="38" y="205"/>
                  </a:cubicBezTo>
                  <a:cubicBezTo>
                    <a:pt x="39" y="205"/>
                    <a:pt x="40" y="206"/>
                    <a:pt x="40" y="206"/>
                  </a:cubicBezTo>
                  <a:cubicBezTo>
                    <a:pt x="40" y="206"/>
                    <a:pt x="40" y="206"/>
                    <a:pt x="40" y="206"/>
                  </a:cubicBezTo>
                  <a:cubicBezTo>
                    <a:pt x="42" y="206"/>
                    <a:pt x="43" y="203"/>
                    <a:pt x="44" y="201"/>
                  </a:cubicBezTo>
                  <a:cubicBezTo>
                    <a:pt x="45" y="200"/>
                    <a:pt x="45" y="199"/>
                    <a:pt x="46" y="199"/>
                  </a:cubicBezTo>
                  <a:cubicBezTo>
                    <a:pt x="47" y="196"/>
                    <a:pt x="46" y="190"/>
                    <a:pt x="44" y="187"/>
                  </a:cubicBezTo>
                  <a:cubicBezTo>
                    <a:pt x="42" y="185"/>
                    <a:pt x="42" y="182"/>
                    <a:pt x="42" y="180"/>
                  </a:cubicBezTo>
                  <a:cubicBezTo>
                    <a:pt x="42" y="179"/>
                    <a:pt x="42" y="179"/>
                    <a:pt x="42" y="179"/>
                  </a:cubicBezTo>
                  <a:cubicBezTo>
                    <a:pt x="42" y="179"/>
                    <a:pt x="42" y="179"/>
                    <a:pt x="42" y="179"/>
                  </a:cubicBezTo>
                  <a:cubicBezTo>
                    <a:pt x="43" y="178"/>
                    <a:pt x="44" y="176"/>
                    <a:pt x="45" y="175"/>
                  </a:cubicBezTo>
                  <a:cubicBezTo>
                    <a:pt x="47" y="172"/>
                    <a:pt x="47" y="171"/>
                    <a:pt x="47" y="169"/>
                  </a:cubicBezTo>
                  <a:cubicBezTo>
                    <a:pt x="46" y="168"/>
                    <a:pt x="46" y="167"/>
                    <a:pt x="46" y="166"/>
                  </a:cubicBezTo>
                  <a:cubicBezTo>
                    <a:pt x="46" y="164"/>
                    <a:pt x="45" y="164"/>
                    <a:pt x="45" y="163"/>
                  </a:cubicBezTo>
                  <a:cubicBezTo>
                    <a:pt x="44" y="163"/>
                    <a:pt x="44" y="162"/>
                    <a:pt x="44" y="160"/>
                  </a:cubicBezTo>
                  <a:cubicBezTo>
                    <a:pt x="43" y="158"/>
                    <a:pt x="45" y="157"/>
                    <a:pt x="46" y="156"/>
                  </a:cubicBezTo>
                  <a:cubicBezTo>
                    <a:pt x="47" y="156"/>
                    <a:pt x="48" y="156"/>
                    <a:pt x="48" y="155"/>
                  </a:cubicBezTo>
                  <a:cubicBezTo>
                    <a:pt x="49" y="152"/>
                    <a:pt x="51" y="151"/>
                    <a:pt x="54" y="150"/>
                  </a:cubicBezTo>
                  <a:cubicBezTo>
                    <a:pt x="55" y="149"/>
                    <a:pt x="55" y="149"/>
                    <a:pt x="55" y="149"/>
                  </a:cubicBezTo>
                  <a:cubicBezTo>
                    <a:pt x="58" y="148"/>
                    <a:pt x="58" y="147"/>
                    <a:pt x="59" y="145"/>
                  </a:cubicBezTo>
                  <a:cubicBezTo>
                    <a:pt x="59" y="144"/>
                    <a:pt x="59" y="144"/>
                    <a:pt x="59" y="143"/>
                  </a:cubicBezTo>
                  <a:cubicBezTo>
                    <a:pt x="60" y="142"/>
                    <a:pt x="61" y="140"/>
                    <a:pt x="62" y="140"/>
                  </a:cubicBezTo>
                  <a:cubicBezTo>
                    <a:pt x="63" y="140"/>
                    <a:pt x="64" y="142"/>
                    <a:pt x="65" y="143"/>
                  </a:cubicBezTo>
                  <a:cubicBezTo>
                    <a:pt x="66" y="145"/>
                    <a:pt x="66" y="146"/>
                    <a:pt x="68" y="146"/>
                  </a:cubicBezTo>
                  <a:cubicBezTo>
                    <a:pt x="69" y="146"/>
                    <a:pt x="70" y="146"/>
                    <a:pt x="71" y="145"/>
                  </a:cubicBezTo>
                  <a:cubicBezTo>
                    <a:pt x="75" y="144"/>
                    <a:pt x="75" y="144"/>
                    <a:pt x="75" y="143"/>
                  </a:cubicBezTo>
                  <a:cubicBezTo>
                    <a:pt x="76" y="142"/>
                    <a:pt x="76" y="141"/>
                    <a:pt x="76" y="140"/>
                  </a:cubicBezTo>
                  <a:cubicBezTo>
                    <a:pt x="78" y="138"/>
                    <a:pt x="78" y="137"/>
                    <a:pt x="80" y="136"/>
                  </a:cubicBezTo>
                  <a:cubicBezTo>
                    <a:pt x="81" y="136"/>
                    <a:pt x="81" y="136"/>
                    <a:pt x="81" y="135"/>
                  </a:cubicBezTo>
                  <a:cubicBezTo>
                    <a:pt x="82" y="135"/>
                    <a:pt x="83" y="135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2" y="133"/>
                    <a:pt x="82" y="132"/>
                    <a:pt x="82" y="131"/>
                  </a:cubicBezTo>
                  <a:cubicBezTo>
                    <a:pt x="82" y="128"/>
                    <a:pt x="83" y="127"/>
                    <a:pt x="84" y="126"/>
                  </a:cubicBezTo>
                  <a:cubicBezTo>
                    <a:pt x="85" y="126"/>
                    <a:pt x="85" y="125"/>
                    <a:pt x="86" y="124"/>
                  </a:cubicBezTo>
                  <a:cubicBezTo>
                    <a:pt x="87" y="122"/>
                    <a:pt x="88" y="121"/>
                    <a:pt x="89" y="120"/>
                  </a:cubicBezTo>
                  <a:cubicBezTo>
                    <a:pt x="90" y="120"/>
                    <a:pt x="90" y="119"/>
                    <a:pt x="91" y="118"/>
                  </a:cubicBezTo>
                  <a:cubicBezTo>
                    <a:pt x="91" y="118"/>
                    <a:pt x="92" y="117"/>
                    <a:pt x="92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0" y="115"/>
                    <a:pt x="89" y="113"/>
                    <a:pt x="88" y="109"/>
                  </a:cubicBezTo>
                  <a:cubicBezTo>
                    <a:pt x="88" y="106"/>
                    <a:pt x="88" y="105"/>
                    <a:pt x="90" y="104"/>
                  </a:cubicBezTo>
                  <a:cubicBezTo>
                    <a:pt x="91" y="104"/>
                    <a:pt x="92" y="103"/>
                    <a:pt x="93" y="102"/>
                  </a:cubicBezTo>
                  <a:cubicBezTo>
                    <a:pt x="94" y="101"/>
                    <a:pt x="95" y="101"/>
                    <a:pt x="97" y="101"/>
                  </a:cubicBezTo>
                  <a:cubicBezTo>
                    <a:pt x="98" y="101"/>
                    <a:pt x="100" y="101"/>
                    <a:pt x="101" y="102"/>
                  </a:cubicBezTo>
                  <a:cubicBezTo>
                    <a:pt x="103" y="102"/>
                    <a:pt x="104" y="102"/>
                    <a:pt x="105" y="102"/>
                  </a:cubicBezTo>
                  <a:cubicBezTo>
                    <a:pt x="106" y="102"/>
                    <a:pt x="106" y="102"/>
                    <a:pt x="107" y="103"/>
                  </a:cubicBezTo>
                  <a:cubicBezTo>
                    <a:pt x="108" y="102"/>
                    <a:pt x="109" y="101"/>
                    <a:pt x="111" y="100"/>
                  </a:cubicBezTo>
                  <a:cubicBezTo>
                    <a:pt x="111" y="100"/>
                    <a:pt x="112" y="100"/>
                    <a:pt x="112" y="100"/>
                  </a:cubicBezTo>
                  <a:cubicBezTo>
                    <a:pt x="112" y="100"/>
                    <a:pt x="111" y="100"/>
                    <a:pt x="111" y="99"/>
                  </a:cubicBezTo>
                  <a:cubicBezTo>
                    <a:pt x="109" y="97"/>
                    <a:pt x="110" y="95"/>
                    <a:pt x="112" y="94"/>
                  </a:cubicBezTo>
                  <a:cubicBezTo>
                    <a:pt x="112" y="93"/>
                    <a:pt x="112" y="93"/>
                    <a:pt x="113" y="92"/>
                  </a:cubicBezTo>
                  <a:cubicBezTo>
                    <a:pt x="113" y="91"/>
                    <a:pt x="114" y="91"/>
                    <a:pt x="115" y="90"/>
                  </a:cubicBezTo>
                  <a:cubicBezTo>
                    <a:pt x="116" y="90"/>
                    <a:pt x="116" y="89"/>
                    <a:pt x="117" y="87"/>
                  </a:cubicBezTo>
                  <a:cubicBezTo>
                    <a:pt x="119" y="85"/>
                    <a:pt x="118" y="85"/>
                    <a:pt x="118" y="83"/>
                  </a:cubicBezTo>
                  <a:cubicBezTo>
                    <a:pt x="117" y="81"/>
                    <a:pt x="116" y="80"/>
                    <a:pt x="115" y="76"/>
                  </a:cubicBezTo>
                  <a:cubicBezTo>
                    <a:pt x="115" y="75"/>
                    <a:pt x="115" y="74"/>
                    <a:pt x="115" y="73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0" y="72"/>
                    <a:pt x="108" y="73"/>
                    <a:pt x="106" y="75"/>
                  </a:cubicBezTo>
                  <a:cubicBezTo>
                    <a:pt x="104" y="76"/>
                    <a:pt x="103" y="77"/>
                    <a:pt x="101" y="77"/>
                  </a:cubicBezTo>
                  <a:cubicBezTo>
                    <a:pt x="100" y="77"/>
                    <a:pt x="99" y="77"/>
                    <a:pt x="98" y="76"/>
                  </a:cubicBezTo>
                  <a:cubicBezTo>
                    <a:pt x="97" y="75"/>
                    <a:pt x="97" y="74"/>
                    <a:pt x="97" y="74"/>
                  </a:cubicBezTo>
                  <a:cubicBezTo>
                    <a:pt x="96" y="73"/>
                    <a:pt x="96" y="72"/>
                    <a:pt x="95" y="71"/>
                  </a:cubicBezTo>
                  <a:cubicBezTo>
                    <a:pt x="94" y="69"/>
                    <a:pt x="95" y="67"/>
                    <a:pt x="96" y="65"/>
                  </a:cubicBezTo>
                  <a:cubicBezTo>
                    <a:pt x="97" y="64"/>
                    <a:pt x="98" y="63"/>
                    <a:pt x="98" y="62"/>
                  </a:cubicBezTo>
                  <a:cubicBezTo>
                    <a:pt x="100" y="59"/>
                    <a:pt x="101" y="58"/>
                    <a:pt x="103" y="57"/>
                  </a:cubicBezTo>
                  <a:cubicBezTo>
                    <a:pt x="104" y="57"/>
                    <a:pt x="104" y="56"/>
                    <a:pt x="105" y="55"/>
                  </a:cubicBezTo>
                  <a:cubicBezTo>
                    <a:pt x="107" y="54"/>
                    <a:pt x="107" y="53"/>
                    <a:pt x="108" y="53"/>
                  </a:cubicBezTo>
                  <a:cubicBezTo>
                    <a:pt x="108" y="52"/>
                    <a:pt x="109" y="51"/>
                    <a:pt x="111" y="51"/>
                  </a:cubicBezTo>
                  <a:cubicBezTo>
                    <a:pt x="111" y="51"/>
                    <a:pt x="112" y="51"/>
                    <a:pt x="113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6" y="51"/>
                    <a:pt x="117" y="51"/>
                    <a:pt x="118" y="50"/>
                  </a:cubicBezTo>
                  <a:cubicBezTo>
                    <a:pt x="120" y="48"/>
                    <a:pt x="121" y="48"/>
                    <a:pt x="123" y="48"/>
                  </a:cubicBezTo>
                  <a:cubicBezTo>
                    <a:pt x="124" y="48"/>
                    <a:pt x="125" y="48"/>
                    <a:pt x="127" y="49"/>
                  </a:cubicBezTo>
                  <a:cubicBezTo>
                    <a:pt x="127" y="50"/>
                    <a:pt x="128" y="50"/>
                    <a:pt x="129" y="50"/>
                  </a:cubicBezTo>
                  <a:cubicBezTo>
                    <a:pt x="131" y="50"/>
                    <a:pt x="133" y="49"/>
                    <a:pt x="135" y="49"/>
                  </a:cubicBezTo>
                  <a:cubicBezTo>
                    <a:pt x="136" y="48"/>
                    <a:pt x="138" y="48"/>
                    <a:pt x="139" y="48"/>
                  </a:cubicBezTo>
                  <a:cubicBezTo>
                    <a:pt x="140" y="47"/>
                    <a:pt x="141" y="47"/>
                    <a:pt x="141" y="46"/>
                  </a:cubicBezTo>
                  <a:cubicBezTo>
                    <a:pt x="141" y="45"/>
                    <a:pt x="141" y="44"/>
                    <a:pt x="140" y="43"/>
                  </a:cubicBezTo>
                  <a:cubicBezTo>
                    <a:pt x="140" y="42"/>
                    <a:pt x="139" y="42"/>
                    <a:pt x="138" y="41"/>
                  </a:cubicBezTo>
                  <a:cubicBezTo>
                    <a:pt x="137" y="40"/>
                    <a:pt x="136" y="39"/>
                    <a:pt x="134" y="38"/>
                  </a:cubicBezTo>
                  <a:cubicBezTo>
                    <a:pt x="133" y="36"/>
                    <a:pt x="132" y="35"/>
                    <a:pt x="132" y="33"/>
                  </a:cubicBezTo>
                  <a:cubicBezTo>
                    <a:pt x="132" y="32"/>
                    <a:pt x="133" y="31"/>
                    <a:pt x="134" y="30"/>
                  </a:cubicBezTo>
                  <a:cubicBezTo>
                    <a:pt x="137" y="29"/>
                    <a:pt x="140" y="27"/>
                    <a:pt x="143" y="26"/>
                  </a:cubicBezTo>
                  <a:cubicBezTo>
                    <a:pt x="144" y="26"/>
                    <a:pt x="145" y="25"/>
                    <a:pt x="146" y="25"/>
                  </a:cubicBezTo>
                  <a:cubicBezTo>
                    <a:pt x="147" y="25"/>
                    <a:pt x="148" y="25"/>
                    <a:pt x="148" y="25"/>
                  </a:cubicBezTo>
                  <a:cubicBezTo>
                    <a:pt x="150" y="25"/>
                    <a:pt x="151" y="26"/>
                    <a:pt x="153" y="27"/>
                  </a:cubicBezTo>
                  <a:cubicBezTo>
                    <a:pt x="153" y="27"/>
                    <a:pt x="154" y="28"/>
                    <a:pt x="155" y="28"/>
                  </a:cubicBezTo>
                  <a:cubicBezTo>
                    <a:pt x="157" y="29"/>
                    <a:pt x="158" y="29"/>
                    <a:pt x="159" y="31"/>
                  </a:cubicBezTo>
                  <a:cubicBezTo>
                    <a:pt x="159" y="32"/>
                    <a:pt x="159" y="33"/>
                    <a:pt x="158" y="34"/>
                  </a:cubicBezTo>
                  <a:cubicBezTo>
                    <a:pt x="158" y="35"/>
                    <a:pt x="158" y="36"/>
                    <a:pt x="158" y="37"/>
                  </a:cubicBezTo>
                  <a:cubicBezTo>
                    <a:pt x="159" y="38"/>
                    <a:pt x="161" y="39"/>
                    <a:pt x="162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5" y="39"/>
                    <a:pt x="167" y="38"/>
                    <a:pt x="168" y="36"/>
                  </a:cubicBezTo>
                  <a:cubicBezTo>
                    <a:pt x="169" y="35"/>
                    <a:pt x="169" y="35"/>
                    <a:pt x="170" y="34"/>
                  </a:cubicBezTo>
                  <a:cubicBezTo>
                    <a:pt x="171" y="33"/>
                    <a:pt x="175" y="29"/>
                    <a:pt x="181" y="23"/>
                  </a:cubicBezTo>
                  <a:cubicBezTo>
                    <a:pt x="184" y="21"/>
                    <a:pt x="186" y="16"/>
                    <a:pt x="187" y="14"/>
                  </a:cubicBezTo>
                  <a:cubicBezTo>
                    <a:pt x="188" y="13"/>
                    <a:pt x="188" y="13"/>
                    <a:pt x="187" y="12"/>
                  </a:cubicBezTo>
                  <a:cubicBezTo>
                    <a:pt x="186" y="12"/>
                    <a:pt x="185" y="11"/>
                    <a:pt x="185" y="10"/>
                  </a:cubicBezTo>
                  <a:cubicBezTo>
                    <a:pt x="185" y="7"/>
                    <a:pt x="187" y="6"/>
                    <a:pt x="192" y="6"/>
                  </a:cubicBezTo>
                  <a:cubicBezTo>
                    <a:pt x="193" y="6"/>
                    <a:pt x="194" y="5"/>
                    <a:pt x="195" y="4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5" y="3"/>
                    <a:pt x="195" y="3"/>
                    <a:pt x="195" y="3"/>
                  </a:cubicBezTo>
                  <a:cubicBezTo>
                    <a:pt x="197" y="1"/>
                    <a:pt x="199" y="0"/>
                    <a:pt x="200" y="0"/>
                  </a:cubicBezTo>
                  <a:cubicBezTo>
                    <a:pt x="200" y="0"/>
                    <a:pt x="200" y="0"/>
                    <a:pt x="201" y="0"/>
                  </a:cubicBezTo>
                  <a:cubicBezTo>
                    <a:pt x="202" y="1"/>
                    <a:pt x="203" y="2"/>
                    <a:pt x="203" y="3"/>
                  </a:cubicBezTo>
                  <a:cubicBezTo>
                    <a:pt x="204" y="5"/>
                    <a:pt x="204" y="5"/>
                    <a:pt x="205" y="5"/>
                  </a:cubicBezTo>
                  <a:cubicBezTo>
                    <a:pt x="205" y="5"/>
                    <a:pt x="206" y="5"/>
                    <a:pt x="206" y="5"/>
                  </a:cubicBezTo>
                  <a:cubicBezTo>
                    <a:pt x="207" y="5"/>
                    <a:pt x="207" y="5"/>
                    <a:pt x="208" y="5"/>
                  </a:cubicBezTo>
                  <a:cubicBezTo>
                    <a:pt x="209" y="5"/>
                    <a:pt x="210" y="5"/>
                    <a:pt x="212" y="4"/>
                  </a:cubicBezTo>
                  <a:cubicBezTo>
                    <a:pt x="213" y="3"/>
                    <a:pt x="215" y="3"/>
                    <a:pt x="217" y="3"/>
                  </a:cubicBezTo>
                  <a:cubicBezTo>
                    <a:pt x="218" y="3"/>
                    <a:pt x="220" y="4"/>
                    <a:pt x="220" y="5"/>
                  </a:cubicBezTo>
                  <a:cubicBezTo>
                    <a:pt x="220" y="7"/>
                    <a:pt x="223" y="9"/>
                    <a:pt x="225" y="11"/>
                  </a:cubicBezTo>
                  <a:cubicBezTo>
                    <a:pt x="226" y="12"/>
                    <a:pt x="227" y="13"/>
                    <a:pt x="226" y="15"/>
                  </a:cubicBezTo>
                  <a:cubicBezTo>
                    <a:pt x="226" y="16"/>
                    <a:pt x="225" y="17"/>
                    <a:pt x="224" y="17"/>
                  </a:cubicBezTo>
                  <a:cubicBezTo>
                    <a:pt x="223" y="17"/>
                    <a:pt x="223" y="16"/>
                    <a:pt x="222" y="16"/>
                  </a:cubicBezTo>
                  <a:cubicBezTo>
                    <a:pt x="221" y="16"/>
                    <a:pt x="220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ubicBezTo>
                    <a:pt x="219" y="16"/>
                    <a:pt x="219" y="16"/>
                    <a:pt x="219" y="16"/>
                  </a:cubicBezTo>
                  <a:cubicBezTo>
                    <a:pt x="220" y="17"/>
                    <a:pt x="221" y="19"/>
                    <a:pt x="221" y="20"/>
                  </a:cubicBezTo>
                  <a:cubicBezTo>
                    <a:pt x="220" y="20"/>
                    <a:pt x="220" y="21"/>
                    <a:pt x="219" y="21"/>
                  </a:cubicBezTo>
                  <a:cubicBezTo>
                    <a:pt x="219" y="21"/>
                    <a:pt x="218" y="21"/>
                    <a:pt x="218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8" y="21"/>
                    <a:pt x="219" y="23"/>
                    <a:pt x="217" y="25"/>
                  </a:cubicBezTo>
                  <a:cubicBezTo>
                    <a:pt x="217" y="25"/>
                    <a:pt x="216" y="26"/>
                    <a:pt x="216" y="27"/>
                  </a:cubicBezTo>
                  <a:cubicBezTo>
                    <a:pt x="216" y="28"/>
                    <a:pt x="216" y="28"/>
                    <a:pt x="217" y="29"/>
                  </a:cubicBezTo>
                  <a:cubicBezTo>
                    <a:pt x="218" y="31"/>
                    <a:pt x="221" y="36"/>
                    <a:pt x="220" y="38"/>
                  </a:cubicBezTo>
                  <a:cubicBezTo>
                    <a:pt x="220" y="38"/>
                    <a:pt x="220" y="39"/>
                    <a:pt x="221" y="39"/>
                  </a:cubicBezTo>
                  <a:cubicBezTo>
                    <a:pt x="221" y="40"/>
                    <a:pt x="222" y="42"/>
                    <a:pt x="221" y="44"/>
                  </a:cubicBezTo>
                  <a:cubicBezTo>
                    <a:pt x="221" y="44"/>
                    <a:pt x="220" y="45"/>
                    <a:pt x="220" y="45"/>
                  </a:cubicBezTo>
                  <a:cubicBezTo>
                    <a:pt x="219" y="47"/>
                    <a:pt x="219" y="48"/>
                    <a:pt x="216" y="48"/>
                  </a:cubicBezTo>
                  <a:cubicBezTo>
                    <a:pt x="213" y="48"/>
                    <a:pt x="213" y="49"/>
                    <a:pt x="212" y="52"/>
                  </a:cubicBezTo>
                  <a:cubicBezTo>
                    <a:pt x="212" y="52"/>
                    <a:pt x="212" y="52"/>
                    <a:pt x="212" y="52"/>
                  </a:cubicBezTo>
                  <a:cubicBezTo>
                    <a:pt x="212" y="54"/>
                    <a:pt x="211" y="56"/>
                    <a:pt x="214" y="57"/>
                  </a:cubicBezTo>
                  <a:cubicBezTo>
                    <a:pt x="215" y="58"/>
                    <a:pt x="217" y="59"/>
                    <a:pt x="219" y="60"/>
                  </a:cubicBezTo>
                  <a:cubicBezTo>
                    <a:pt x="223" y="61"/>
                    <a:pt x="226" y="62"/>
                    <a:pt x="227" y="64"/>
                  </a:cubicBezTo>
                  <a:cubicBezTo>
                    <a:pt x="229" y="66"/>
                    <a:pt x="230" y="66"/>
                    <a:pt x="230" y="66"/>
                  </a:cubicBezTo>
                  <a:cubicBezTo>
                    <a:pt x="231" y="66"/>
                    <a:pt x="231" y="66"/>
                    <a:pt x="232" y="65"/>
                  </a:cubicBezTo>
                  <a:cubicBezTo>
                    <a:pt x="232" y="65"/>
                    <a:pt x="232" y="65"/>
                    <a:pt x="232" y="65"/>
                  </a:cubicBezTo>
                  <a:cubicBezTo>
                    <a:pt x="233" y="64"/>
                    <a:pt x="234" y="63"/>
                    <a:pt x="234" y="62"/>
                  </a:cubicBezTo>
                  <a:cubicBezTo>
                    <a:pt x="234" y="62"/>
                    <a:pt x="234" y="62"/>
                    <a:pt x="233" y="62"/>
                  </a:cubicBezTo>
                  <a:cubicBezTo>
                    <a:pt x="229" y="60"/>
                    <a:pt x="228" y="57"/>
                    <a:pt x="228" y="55"/>
                  </a:cubicBezTo>
                  <a:cubicBezTo>
                    <a:pt x="228" y="54"/>
                    <a:pt x="228" y="54"/>
                    <a:pt x="229" y="53"/>
                  </a:cubicBezTo>
                  <a:cubicBezTo>
                    <a:pt x="230" y="53"/>
                    <a:pt x="230" y="53"/>
                    <a:pt x="231" y="52"/>
                  </a:cubicBezTo>
                  <a:cubicBezTo>
                    <a:pt x="232" y="52"/>
                    <a:pt x="233" y="51"/>
                    <a:pt x="234" y="51"/>
                  </a:cubicBezTo>
                  <a:cubicBezTo>
                    <a:pt x="236" y="50"/>
                    <a:pt x="237" y="49"/>
                    <a:pt x="238" y="47"/>
                  </a:cubicBezTo>
                  <a:cubicBezTo>
                    <a:pt x="239" y="45"/>
                    <a:pt x="240" y="44"/>
                    <a:pt x="242" y="44"/>
                  </a:cubicBezTo>
                  <a:cubicBezTo>
                    <a:pt x="243" y="44"/>
                    <a:pt x="244" y="44"/>
                    <a:pt x="244" y="45"/>
                  </a:cubicBezTo>
                  <a:cubicBezTo>
                    <a:pt x="244" y="44"/>
                    <a:pt x="245" y="43"/>
                    <a:pt x="246" y="43"/>
                  </a:cubicBezTo>
                  <a:cubicBezTo>
                    <a:pt x="247" y="43"/>
                    <a:pt x="248" y="42"/>
                    <a:pt x="248" y="42"/>
                  </a:cubicBezTo>
                  <a:cubicBezTo>
                    <a:pt x="250" y="42"/>
                    <a:pt x="251" y="43"/>
                    <a:pt x="252" y="44"/>
                  </a:cubicBezTo>
                  <a:cubicBezTo>
                    <a:pt x="253" y="45"/>
                    <a:pt x="254" y="47"/>
                    <a:pt x="255" y="49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5" y="49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1"/>
                    <a:pt x="255" y="51"/>
                    <a:pt x="255" y="52"/>
                  </a:cubicBezTo>
                  <a:cubicBezTo>
                    <a:pt x="255" y="54"/>
                    <a:pt x="255" y="57"/>
                    <a:pt x="256" y="58"/>
                  </a:cubicBezTo>
                  <a:cubicBezTo>
                    <a:pt x="257" y="59"/>
                    <a:pt x="257" y="60"/>
                    <a:pt x="257" y="62"/>
                  </a:cubicBezTo>
                  <a:cubicBezTo>
                    <a:pt x="258" y="62"/>
                    <a:pt x="258" y="63"/>
                    <a:pt x="258" y="64"/>
                  </a:cubicBezTo>
                  <a:cubicBezTo>
                    <a:pt x="260" y="66"/>
                    <a:pt x="261" y="68"/>
                    <a:pt x="264" y="68"/>
                  </a:cubicBezTo>
                  <a:cubicBezTo>
                    <a:pt x="267" y="68"/>
                    <a:pt x="268" y="69"/>
                    <a:pt x="268" y="72"/>
                  </a:cubicBezTo>
                  <a:cubicBezTo>
                    <a:pt x="268" y="72"/>
                    <a:pt x="269" y="72"/>
                    <a:pt x="269" y="73"/>
                  </a:cubicBezTo>
                  <a:cubicBezTo>
                    <a:pt x="270" y="75"/>
                    <a:pt x="274" y="78"/>
                    <a:pt x="277" y="79"/>
                  </a:cubicBezTo>
                  <a:cubicBezTo>
                    <a:pt x="281" y="79"/>
                    <a:pt x="287" y="83"/>
                    <a:pt x="289" y="84"/>
                  </a:cubicBezTo>
                  <a:cubicBezTo>
                    <a:pt x="290" y="85"/>
                    <a:pt x="290" y="86"/>
                    <a:pt x="290" y="87"/>
                  </a:cubicBezTo>
                  <a:cubicBezTo>
                    <a:pt x="290" y="88"/>
                    <a:pt x="289" y="90"/>
                    <a:pt x="288" y="90"/>
                  </a:cubicBezTo>
                  <a:cubicBezTo>
                    <a:pt x="287" y="91"/>
                    <a:pt x="287" y="92"/>
                    <a:pt x="287" y="93"/>
                  </a:cubicBezTo>
                  <a:cubicBezTo>
                    <a:pt x="287" y="94"/>
                    <a:pt x="287" y="95"/>
                    <a:pt x="287" y="96"/>
                  </a:cubicBezTo>
                  <a:cubicBezTo>
                    <a:pt x="287" y="97"/>
                    <a:pt x="287" y="99"/>
                    <a:pt x="285" y="99"/>
                  </a:cubicBezTo>
                  <a:cubicBezTo>
                    <a:pt x="285" y="99"/>
                    <a:pt x="284" y="98"/>
                    <a:pt x="283" y="96"/>
                  </a:cubicBezTo>
                  <a:cubicBezTo>
                    <a:pt x="282" y="93"/>
                    <a:pt x="281" y="93"/>
                    <a:pt x="281" y="93"/>
                  </a:cubicBezTo>
                  <a:cubicBezTo>
                    <a:pt x="280" y="93"/>
                    <a:pt x="280" y="94"/>
                    <a:pt x="279" y="94"/>
                  </a:cubicBezTo>
                  <a:cubicBezTo>
                    <a:pt x="278" y="95"/>
                    <a:pt x="278" y="95"/>
                    <a:pt x="278" y="96"/>
                  </a:cubicBezTo>
                  <a:cubicBezTo>
                    <a:pt x="278" y="96"/>
                    <a:pt x="278" y="97"/>
                    <a:pt x="280" y="97"/>
                  </a:cubicBezTo>
                  <a:cubicBezTo>
                    <a:pt x="282" y="99"/>
                    <a:pt x="285" y="100"/>
                    <a:pt x="285" y="100"/>
                  </a:cubicBezTo>
                  <a:cubicBezTo>
                    <a:pt x="286" y="100"/>
                    <a:pt x="286" y="100"/>
                    <a:pt x="286" y="100"/>
                  </a:cubicBezTo>
                  <a:cubicBezTo>
                    <a:pt x="286" y="101"/>
                    <a:pt x="286" y="101"/>
                    <a:pt x="286" y="101"/>
                  </a:cubicBezTo>
                  <a:cubicBezTo>
                    <a:pt x="286" y="101"/>
                    <a:pt x="285" y="102"/>
                    <a:pt x="283" y="104"/>
                  </a:cubicBezTo>
                  <a:cubicBezTo>
                    <a:pt x="283" y="105"/>
                    <a:pt x="283" y="105"/>
                    <a:pt x="283" y="105"/>
                  </a:cubicBezTo>
                  <a:cubicBezTo>
                    <a:pt x="282" y="105"/>
                    <a:pt x="281" y="106"/>
                    <a:pt x="281" y="106"/>
                  </a:cubicBezTo>
                  <a:cubicBezTo>
                    <a:pt x="281" y="106"/>
                    <a:pt x="282" y="106"/>
                    <a:pt x="282" y="107"/>
                  </a:cubicBezTo>
                  <a:cubicBezTo>
                    <a:pt x="283" y="108"/>
                    <a:pt x="284" y="108"/>
                    <a:pt x="285" y="109"/>
                  </a:cubicBezTo>
                  <a:cubicBezTo>
                    <a:pt x="285" y="109"/>
                    <a:pt x="286" y="110"/>
                    <a:pt x="287" y="111"/>
                  </a:cubicBezTo>
                  <a:cubicBezTo>
                    <a:pt x="287" y="111"/>
                    <a:pt x="287" y="111"/>
                    <a:pt x="287" y="111"/>
                  </a:cubicBezTo>
                  <a:cubicBezTo>
                    <a:pt x="288" y="112"/>
                    <a:pt x="289" y="114"/>
                    <a:pt x="288" y="117"/>
                  </a:cubicBezTo>
                  <a:cubicBezTo>
                    <a:pt x="287" y="118"/>
                    <a:pt x="287" y="119"/>
                    <a:pt x="286" y="119"/>
                  </a:cubicBezTo>
                  <a:cubicBezTo>
                    <a:pt x="286" y="121"/>
                    <a:pt x="285" y="122"/>
                    <a:pt x="283" y="122"/>
                  </a:cubicBezTo>
                  <a:cubicBezTo>
                    <a:pt x="283" y="122"/>
                    <a:pt x="282" y="122"/>
                    <a:pt x="282" y="122"/>
                  </a:cubicBezTo>
                  <a:cubicBezTo>
                    <a:pt x="280" y="122"/>
                    <a:pt x="279" y="120"/>
                    <a:pt x="278" y="120"/>
                  </a:cubicBezTo>
                  <a:cubicBezTo>
                    <a:pt x="278" y="119"/>
                    <a:pt x="277" y="119"/>
                    <a:pt x="277" y="119"/>
                  </a:cubicBezTo>
                  <a:cubicBezTo>
                    <a:pt x="276" y="120"/>
                    <a:pt x="274" y="121"/>
                    <a:pt x="273" y="121"/>
                  </a:cubicBezTo>
                  <a:cubicBezTo>
                    <a:pt x="272" y="121"/>
                    <a:pt x="271" y="120"/>
                    <a:pt x="270" y="120"/>
                  </a:cubicBezTo>
                  <a:cubicBezTo>
                    <a:pt x="270" y="119"/>
                    <a:pt x="269" y="118"/>
                    <a:pt x="268" y="118"/>
                  </a:cubicBezTo>
                  <a:cubicBezTo>
                    <a:pt x="268" y="118"/>
                    <a:pt x="267" y="118"/>
                    <a:pt x="267" y="119"/>
                  </a:cubicBezTo>
                  <a:cubicBezTo>
                    <a:pt x="267" y="119"/>
                    <a:pt x="267" y="119"/>
                    <a:pt x="267" y="120"/>
                  </a:cubicBezTo>
                  <a:cubicBezTo>
                    <a:pt x="268" y="125"/>
                    <a:pt x="269" y="127"/>
                    <a:pt x="270" y="128"/>
                  </a:cubicBezTo>
                  <a:cubicBezTo>
                    <a:pt x="271" y="129"/>
                    <a:pt x="273" y="130"/>
                    <a:pt x="272" y="131"/>
                  </a:cubicBezTo>
                  <a:cubicBezTo>
                    <a:pt x="272" y="133"/>
                    <a:pt x="270" y="133"/>
                    <a:pt x="268" y="133"/>
                  </a:cubicBezTo>
                  <a:cubicBezTo>
                    <a:pt x="263" y="133"/>
                    <a:pt x="262" y="132"/>
                    <a:pt x="260" y="132"/>
                  </a:cubicBezTo>
                  <a:cubicBezTo>
                    <a:pt x="260" y="132"/>
                    <a:pt x="260" y="132"/>
                    <a:pt x="260" y="132"/>
                  </a:cubicBezTo>
                  <a:cubicBezTo>
                    <a:pt x="259" y="132"/>
                    <a:pt x="259" y="132"/>
                    <a:pt x="259" y="132"/>
                  </a:cubicBezTo>
                  <a:cubicBezTo>
                    <a:pt x="259" y="132"/>
                    <a:pt x="259" y="132"/>
                    <a:pt x="259" y="133"/>
                  </a:cubicBezTo>
                  <a:cubicBezTo>
                    <a:pt x="260" y="133"/>
                    <a:pt x="261" y="133"/>
                    <a:pt x="262" y="134"/>
                  </a:cubicBezTo>
                  <a:cubicBezTo>
                    <a:pt x="262" y="134"/>
                    <a:pt x="263" y="134"/>
                    <a:pt x="264" y="134"/>
                  </a:cubicBezTo>
                  <a:cubicBezTo>
                    <a:pt x="266" y="135"/>
                    <a:pt x="267" y="136"/>
                    <a:pt x="269" y="138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2" y="140"/>
                    <a:pt x="273" y="142"/>
                    <a:pt x="273" y="143"/>
                  </a:cubicBezTo>
                  <a:cubicBezTo>
                    <a:pt x="272" y="144"/>
                    <a:pt x="271" y="144"/>
                    <a:pt x="269" y="144"/>
                  </a:cubicBezTo>
                  <a:cubicBezTo>
                    <a:pt x="267" y="145"/>
                    <a:pt x="267" y="145"/>
                    <a:pt x="267" y="145"/>
                  </a:cubicBezTo>
                  <a:cubicBezTo>
                    <a:pt x="266" y="146"/>
                    <a:pt x="267" y="147"/>
                    <a:pt x="267" y="147"/>
                  </a:cubicBezTo>
                  <a:cubicBezTo>
                    <a:pt x="268" y="148"/>
                    <a:pt x="269" y="150"/>
                    <a:pt x="268" y="151"/>
                  </a:cubicBezTo>
                  <a:cubicBezTo>
                    <a:pt x="268" y="152"/>
                    <a:pt x="267" y="153"/>
                    <a:pt x="266" y="153"/>
                  </a:cubicBezTo>
                  <a:cubicBezTo>
                    <a:pt x="263" y="153"/>
                    <a:pt x="260" y="154"/>
                    <a:pt x="259" y="156"/>
                  </a:cubicBezTo>
                  <a:cubicBezTo>
                    <a:pt x="258" y="157"/>
                    <a:pt x="259" y="158"/>
                    <a:pt x="259" y="159"/>
                  </a:cubicBezTo>
                  <a:cubicBezTo>
                    <a:pt x="259" y="161"/>
                    <a:pt x="260" y="162"/>
                    <a:pt x="258" y="164"/>
                  </a:cubicBezTo>
                  <a:cubicBezTo>
                    <a:pt x="257" y="164"/>
                    <a:pt x="256" y="165"/>
                    <a:pt x="256" y="165"/>
                  </a:cubicBezTo>
                  <a:cubicBezTo>
                    <a:pt x="256" y="165"/>
                    <a:pt x="256" y="165"/>
                    <a:pt x="256" y="165"/>
                  </a:cubicBezTo>
                  <a:cubicBezTo>
                    <a:pt x="256" y="165"/>
                    <a:pt x="256" y="165"/>
                    <a:pt x="256" y="166"/>
                  </a:cubicBezTo>
                  <a:cubicBezTo>
                    <a:pt x="259" y="168"/>
                    <a:pt x="259" y="170"/>
                    <a:pt x="257" y="173"/>
                  </a:cubicBezTo>
                  <a:cubicBezTo>
                    <a:pt x="256" y="174"/>
                    <a:pt x="256" y="175"/>
                    <a:pt x="256" y="176"/>
                  </a:cubicBezTo>
                  <a:cubicBezTo>
                    <a:pt x="255" y="178"/>
                    <a:pt x="253" y="180"/>
                    <a:pt x="251" y="180"/>
                  </a:cubicBezTo>
                  <a:cubicBezTo>
                    <a:pt x="251" y="180"/>
                    <a:pt x="251" y="181"/>
                    <a:pt x="251" y="181"/>
                  </a:cubicBezTo>
                  <a:cubicBezTo>
                    <a:pt x="251" y="181"/>
                    <a:pt x="251" y="182"/>
                    <a:pt x="251" y="183"/>
                  </a:cubicBezTo>
                  <a:cubicBezTo>
                    <a:pt x="251" y="184"/>
                    <a:pt x="251" y="184"/>
                    <a:pt x="251" y="184"/>
                  </a:cubicBezTo>
                  <a:cubicBezTo>
                    <a:pt x="252" y="187"/>
                    <a:pt x="253" y="188"/>
                    <a:pt x="255" y="188"/>
                  </a:cubicBezTo>
                  <a:cubicBezTo>
                    <a:pt x="256" y="188"/>
                    <a:pt x="259" y="188"/>
                    <a:pt x="260" y="187"/>
                  </a:cubicBezTo>
                  <a:cubicBezTo>
                    <a:pt x="260" y="187"/>
                    <a:pt x="260" y="186"/>
                    <a:pt x="260" y="186"/>
                  </a:cubicBezTo>
                  <a:cubicBezTo>
                    <a:pt x="259" y="185"/>
                    <a:pt x="258" y="184"/>
                    <a:pt x="259" y="182"/>
                  </a:cubicBezTo>
                  <a:cubicBezTo>
                    <a:pt x="259" y="181"/>
                    <a:pt x="260" y="181"/>
                    <a:pt x="262" y="180"/>
                  </a:cubicBezTo>
                  <a:cubicBezTo>
                    <a:pt x="262" y="180"/>
                    <a:pt x="263" y="179"/>
                    <a:pt x="263" y="179"/>
                  </a:cubicBezTo>
                  <a:cubicBezTo>
                    <a:pt x="265" y="178"/>
                    <a:pt x="266" y="178"/>
                    <a:pt x="267" y="178"/>
                  </a:cubicBezTo>
                  <a:cubicBezTo>
                    <a:pt x="268" y="178"/>
                    <a:pt x="268" y="178"/>
                    <a:pt x="269" y="178"/>
                  </a:cubicBezTo>
                  <a:cubicBezTo>
                    <a:pt x="270" y="178"/>
                    <a:pt x="271" y="180"/>
                    <a:pt x="272" y="181"/>
                  </a:cubicBezTo>
                  <a:cubicBezTo>
                    <a:pt x="272" y="182"/>
                    <a:pt x="272" y="183"/>
                    <a:pt x="273" y="183"/>
                  </a:cubicBezTo>
                  <a:cubicBezTo>
                    <a:pt x="275" y="186"/>
                    <a:pt x="274" y="189"/>
                    <a:pt x="273" y="191"/>
                  </a:cubicBezTo>
                  <a:cubicBezTo>
                    <a:pt x="273" y="191"/>
                    <a:pt x="273" y="192"/>
                    <a:pt x="272" y="192"/>
                  </a:cubicBezTo>
                  <a:cubicBezTo>
                    <a:pt x="272" y="192"/>
                    <a:pt x="272" y="191"/>
                    <a:pt x="272" y="191"/>
                  </a:cubicBezTo>
                  <a:cubicBezTo>
                    <a:pt x="272" y="191"/>
                    <a:pt x="272" y="191"/>
                    <a:pt x="272" y="191"/>
                  </a:cubicBezTo>
                  <a:cubicBezTo>
                    <a:pt x="271" y="193"/>
                    <a:pt x="271" y="194"/>
                    <a:pt x="271" y="196"/>
                  </a:cubicBezTo>
                  <a:cubicBezTo>
                    <a:pt x="271" y="196"/>
                    <a:pt x="271" y="197"/>
                    <a:pt x="272" y="198"/>
                  </a:cubicBezTo>
                  <a:cubicBezTo>
                    <a:pt x="272" y="201"/>
                    <a:pt x="273" y="204"/>
                    <a:pt x="273" y="205"/>
                  </a:cubicBezTo>
                  <a:cubicBezTo>
                    <a:pt x="274" y="206"/>
                    <a:pt x="274" y="206"/>
                    <a:pt x="274" y="206"/>
                  </a:cubicBezTo>
                  <a:cubicBezTo>
                    <a:pt x="273" y="207"/>
                    <a:pt x="273" y="207"/>
                    <a:pt x="273" y="207"/>
                  </a:cubicBezTo>
                  <a:cubicBezTo>
                    <a:pt x="272" y="208"/>
                    <a:pt x="271" y="209"/>
                    <a:pt x="270" y="210"/>
                  </a:cubicBezTo>
                  <a:cubicBezTo>
                    <a:pt x="269" y="211"/>
                    <a:pt x="269" y="213"/>
                    <a:pt x="269" y="214"/>
                  </a:cubicBezTo>
                  <a:cubicBezTo>
                    <a:pt x="269" y="216"/>
                    <a:pt x="269" y="217"/>
                    <a:pt x="268" y="219"/>
                  </a:cubicBezTo>
                  <a:cubicBezTo>
                    <a:pt x="267" y="221"/>
                    <a:pt x="265" y="222"/>
                    <a:pt x="262" y="224"/>
                  </a:cubicBezTo>
                  <a:cubicBezTo>
                    <a:pt x="261" y="225"/>
                    <a:pt x="259" y="226"/>
                    <a:pt x="257" y="228"/>
                  </a:cubicBezTo>
                  <a:cubicBezTo>
                    <a:pt x="255" y="231"/>
                    <a:pt x="250" y="232"/>
                    <a:pt x="247" y="232"/>
                  </a:cubicBezTo>
                  <a:cubicBezTo>
                    <a:pt x="244" y="232"/>
                    <a:pt x="243" y="231"/>
                    <a:pt x="241" y="230"/>
                  </a:cubicBezTo>
                  <a:cubicBezTo>
                    <a:pt x="240" y="230"/>
                    <a:pt x="240" y="230"/>
                    <a:pt x="240" y="230"/>
                  </a:cubicBezTo>
                  <a:cubicBezTo>
                    <a:pt x="239" y="229"/>
                    <a:pt x="239" y="229"/>
                    <a:pt x="238" y="229"/>
                  </a:cubicBezTo>
                  <a:cubicBezTo>
                    <a:pt x="238" y="229"/>
                    <a:pt x="237" y="230"/>
                    <a:pt x="235" y="232"/>
                  </a:cubicBezTo>
                  <a:cubicBezTo>
                    <a:pt x="233" y="235"/>
                    <a:pt x="234" y="237"/>
                    <a:pt x="234" y="239"/>
                  </a:cubicBezTo>
                  <a:cubicBezTo>
                    <a:pt x="235" y="241"/>
                    <a:pt x="236" y="242"/>
                    <a:pt x="236" y="244"/>
                  </a:cubicBezTo>
                  <a:cubicBezTo>
                    <a:pt x="236" y="248"/>
                    <a:pt x="234" y="250"/>
                    <a:pt x="232" y="252"/>
                  </a:cubicBezTo>
                  <a:cubicBezTo>
                    <a:pt x="232" y="252"/>
                    <a:pt x="231" y="253"/>
                    <a:pt x="231" y="254"/>
                  </a:cubicBezTo>
                  <a:cubicBezTo>
                    <a:pt x="230" y="255"/>
                    <a:pt x="228" y="256"/>
                    <a:pt x="227" y="256"/>
                  </a:cubicBezTo>
                  <a:cubicBezTo>
                    <a:pt x="225" y="256"/>
                    <a:pt x="224" y="257"/>
                    <a:pt x="223" y="258"/>
                  </a:cubicBezTo>
                  <a:cubicBezTo>
                    <a:pt x="222" y="258"/>
                    <a:pt x="222" y="259"/>
                    <a:pt x="222" y="259"/>
                  </a:cubicBezTo>
                  <a:cubicBezTo>
                    <a:pt x="222" y="260"/>
                    <a:pt x="224" y="261"/>
                    <a:pt x="226" y="261"/>
                  </a:cubicBezTo>
                  <a:cubicBezTo>
                    <a:pt x="229" y="262"/>
                    <a:pt x="229" y="262"/>
                    <a:pt x="229" y="262"/>
                  </a:cubicBezTo>
                  <a:cubicBezTo>
                    <a:pt x="226" y="263"/>
                    <a:pt x="226" y="263"/>
                    <a:pt x="226" y="263"/>
                  </a:cubicBezTo>
                  <a:cubicBezTo>
                    <a:pt x="225" y="263"/>
                    <a:pt x="220" y="265"/>
                    <a:pt x="216" y="265"/>
                  </a:cubicBezTo>
                  <a:cubicBezTo>
                    <a:pt x="215" y="265"/>
                    <a:pt x="214" y="264"/>
                    <a:pt x="213" y="264"/>
                  </a:cubicBezTo>
                  <a:cubicBezTo>
                    <a:pt x="212" y="263"/>
                    <a:pt x="209" y="262"/>
                    <a:pt x="207" y="262"/>
                  </a:cubicBezTo>
                  <a:cubicBezTo>
                    <a:pt x="207" y="264"/>
                    <a:pt x="207" y="268"/>
                    <a:pt x="207" y="271"/>
                  </a:cubicBezTo>
                  <a:cubicBezTo>
                    <a:pt x="207" y="272"/>
                    <a:pt x="208" y="272"/>
                    <a:pt x="209" y="273"/>
                  </a:cubicBezTo>
                  <a:cubicBezTo>
                    <a:pt x="210" y="273"/>
                    <a:pt x="211" y="274"/>
                    <a:pt x="211" y="276"/>
                  </a:cubicBezTo>
                  <a:cubicBezTo>
                    <a:pt x="211" y="277"/>
                    <a:pt x="210" y="278"/>
                    <a:pt x="209" y="279"/>
                  </a:cubicBezTo>
                  <a:cubicBezTo>
                    <a:pt x="209" y="280"/>
                    <a:pt x="208" y="281"/>
                    <a:pt x="208" y="283"/>
                  </a:cubicBezTo>
                  <a:cubicBezTo>
                    <a:pt x="208" y="286"/>
                    <a:pt x="206" y="288"/>
                    <a:pt x="202" y="290"/>
                  </a:cubicBezTo>
                  <a:cubicBezTo>
                    <a:pt x="201" y="290"/>
                    <a:pt x="200" y="290"/>
                    <a:pt x="199" y="290"/>
                  </a:cubicBezTo>
                  <a:cubicBezTo>
                    <a:pt x="196" y="290"/>
                    <a:pt x="192" y="288"/>
                    <a:pt x="191" y="286"/>
                  </a:cubicBezTo>
                  <a:cubicBezTo>
                    <a:pt x="189" y="283"/>
                    <a:pt x="186" y="281"/>
                    <a:pt x="184" y="280"/>
                  </a:cubicBezTo>
                  <a:cubicBezTo>
                    <a:pt x="183" y="280"/>
                    <a:pt x="182" y="280"/>
                    <a:pt x="179" y="280"/>
                  </a:cubicBezTo>
                  <a:cubicBezTo>
                    <a:pt x="177" y="280"/>
                    <a:pt x="174" y="280"/>
                    <a:pt x="172" y="280"/>
                  </a:cubicBezTo>
                  <a:cubicBezTo>
                    <a:pt x="170" y="281"/>
                    <a:pt x="166" y="285"/>
                    <a:pt x="164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3" y="286"/>
                    <a:pt x="164" y="285"/>
                    <a:pt x="164" y="285"/>
                  </a:cubicBezTo>
                  <a:cubicBezTo>
                    <a:pt x="163" y="285"/>
                    <a:pt x="163" y="285"/>
                    <a:pt x="163" y="285"/>
                  </a:cubicBezTo>
                  <a:cubicBezTo>
                    <a:pt x="162" y="285"/>
                    <a:pt x="161" y="285"/>
                    <a:pt x="160" y="284"/>
                  </a:cubicBezTo>
                  <a:cubicBezTo>
                    <a:pt x="159" y="284"/>
                    <a:pt x="158" y="283"/>
                    <a:pt x="157" y="283"/>
                  </a:cubicBezTo>
                  <a:cubicBezTo>
                    <a:pt x="156" y="283"/>
                    <a:pt x="155" y="284"/>
                    <a:pt x="154" y="284"/>
                  </a:cubicBezTo>
                  <a:cubicBezTo>
                    <a:pt x="149" y="286"/>
                    <a:pt x="149" y="287"/>
                    <a:pt x="147" y="291"/>
                  </a:cubicBezTo>
                  <a:cubicBezTo>
                    <a:pt x="147" y="292"/>
                    <a:pt x="147" y="292"/>
                    <a:pt x="147" y="292"/>
                  </a:cubicBezTo>
                  <a:cubicBezTo>
                    <a:pt x="145" y="296"/>
                    <a:pt x="147" y="297"/>
                    <a:pt x="150" y="299"/>
                  </a:cubicBezTo>
                  <a:cubicBezTo>
                    <a:pt x="154" y="301"/>
                    <a:pt x="152" y="307"/>
                    <a:pt x="150" y="310"/>
                  </a:cubicBezTo>
                  <a:cubicBezTo>
                    <a:pt x="149" y="312"/>
                    <a:pt x="149" y="319"/>
                    <a:pt x="150" y="324"/>
                  </a:cubicBezTo>
                  <a:cubicBezTo>
                    <a:pt x="152" y="329"/>
                    <a:pt x="155" y="334"/>
                    <a:pt x="157" y="337"/>
                  </a:cubicBezTo>
                  <a:cubicBezTo>
                    <a:pt x="158" y="340"/>
                    <a:pt x="158" y="340"/>
                    <a:pt x="158" y="340"/>
                  </a:cubicBezTo>
                  <a:cubicBezTo>
                    <a:pt x="160" y="342"/>
                    <a:pt x="161" y="345"/>
                    <a:pt x="162" y="349"/>
                  </a:cubicBezTo>
                  <a:cubicBezTo>
                    <a:pt x="162" y="350"/>
                    <a:pt x="162" y="351"/>
                    <a:pt x="162" y="352"/>
                  </a:cubicBezTo>
                  <a:cubicBezTo>
                    <a:pt x="163" y="354"/>
                    <a:pt x="163" y="356"/>
                    <a:pt x="162" y="359"/>
                  </a:cubicBezTo>
                  <a:cubicBezTo>
                    <a:pt x="162" y="362"/>
                    <a:pt x="161" y="362"/>
                    <a:pt x="160" y="363"/>
                  </a:cubicBezTo>
                  <a:cubicBezTo>
                    <a:pt x="160" y="363"/>
                    <a:pt x="159" y="364"/>
                    <a:pt x="159" y="365"/>
                  </a:cubicBezTo>
                  <a:cubicBezTo>
                    <a:pt x="159" y="367"/>
                    <a:pt x="159" y="368"/>
                    <a:pt x="160" y="369"/>
                  </a:cubicBezTo>
                  <a:cubicBezTo>
                    <a:pt x="160" y="370"/>
                    <a:pt x="160" y="372"/>
                    <a:pt x="159" y="374"/>
                  </a:cubicBezTo>
                  <a:cubicBezTo>
                    <a:pt x="159" y="376"/>
                    <a:pt x="158" y="377"/>
                    <a:pt x="157" y="377"/>
                  </a:cubicBezTo>
                  <a:cubicBezTo>
                    <a:pt x="156" y="377"/>
                    <a:pt x="156" y="377"/>
                    <a:pt x="155" y="379"/>
                  </a:cubicBezTo>
                  <a:cubicBezTo>
                    <a:pt x="155" y="381"/>
                    <a:pt x="156" y="381"/>
                    <a:pt x="156" y="381"/>
                  </a:cubicBezTo>
                  <a:cubicBezTo>
                    <a:pt x="156" y="381"/>
                    <a:pt x="156" y="381"/>
                    <a:pt x="156" y="381"/>
                  </a:cubicBezTo>
                  <a:cubicBezTo>
                    <a:pt x="157" y="381"/>
                    <a:pt x="157" y="381"/>
                    <a:pt x="157" y="381"/>
                  </a:cubicBezTo>
                  <a:cubicBezTo>
                    <a:pt x="157" y="381"/>
                    <a:pt x="158" y="381"/>
                    <a:pt x="159" y="382"/>
                  </a:cubicBezTo>
                  <a:cubicBezTo>
                    <a:pt x="160" y="383"/>
                    <a:pt x="160" y="384"/>
                    <a:pt x="160" y="385"/>
                  </a:cubicBezTo>
                  <a:cubicBezTo>
                    <a:pt x="160" y="386"/>
                    <a:pt x="160" y="386"/>
                    <a:pt x="160" y="386"/>
                  </a:cubicBezTo>
                  <a:cubicBezTo>
                    <a:pt x="157" y="388"/>
                    <a:pt x="157" y="388"/>
                    <a:pt x="157" y="388"/>
                  </a:cubicBezTo>
                  <a:cubicBezTo>
                    <a:pt x="162" y="395"/>
                    <a:pt x="162" y="395"/>
                    <a:pt x="162" y="395"/>
                  </a:cubicBezTo>
                  <a:cubicBezTo>
                    <a:pt x="160" y="396"/>
                    <a:pt x="160" y="396"/>
                    <a:pt x="160" y="396"/>
                  </a:cubicBezTo>
                  <a:cubicBezTo>
                    <a:pt x="160" y="396"/>
                    <a:pt x="157" y="394"/>
                    <a:pt x="155" y="394"/>
                  </a:cubicBezTo>
                  <a:cubicBezTo>
                    <a:pt x="154" y="394"/>
                    <a:pt x="154" y="394"/>
                    <a:pt x="153" y="395"/>
                  </a:cubicBezTo>
                  <a:cubicBezTo>
                    <a:pt x="153" y="395"/>
                    <a:pt x="153" y="396"/>
                    <a:pt x="152" y="397"/>
                  </a:cubicBezTo>
                  <a:cubicBezTo>
                    <a:pt x="152" y="399"/>
                    <a:pt x="151" y="401"/>
                    <a:pt x="149" y="401"/>
                  </a:cubicBezTo>
                  <a:cubicBezTo>
                    <a:pt x="148" y="401"/>
                    <a:pt x="147" y="400"/>
                    <a:pt x="146" y="399"/>
                  </a:cubicBezTo>
                  <a:cubicBezTo>
                    <a:pt x="145" y="398"/>
                    <a:pt x="144" y="398"/>
                    <a:pt x="143" y="398"/>
                  </a:cubicBezTo>
                  <a:cubicBezTo>
                    <a:pt x="142" y="398"/>
                    <a:pt x="141" y="399"/>
                    <a:pt x="140" y="402"/>
                  </a:cubicBezTo>
                  <a:cubicBezTo>
                    <a:pt x="140" y="404"/>
                    <a:pt x="140" y="405"/>
                    <a:pt x="140" y="406"/>
                  </a:cubicBezTo>
                  <a:cubicBezTo>
                    <a:pt x="140" y="407"/>
                    <a:pt x="139" y="409"/>
                    <a:pt x="137" y="410"/>
                  </a:cubicBezTo>
                  <a:cubicBezTo>
                    <a:pt x="137" y="410"/>
                    <a:pt x="136" y="411"/>
                    <a:pt x="135" y="412"/>
                  </a:cubicBezTo>
                  <a:cubicBezTo>
                    <a:pt x="132" y="415"/>
                    <a:pt x="130" y="417"/>
                    <a:pt x="128" y="4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9D2A33E2-3A4E-4FEF-88FB-3BF676F90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5907" y="2948238"/>
              <a:ext cx="1349639" cy="1109078"/>
            </a:xfrm>
            <a:custGeom>
              <a:avLst/>
              <a:gdLst>
                <a:gd name="T0" fmla="*/ 1496124399 w 325"/>
                <a:gd name="T1" fmla="*/ 2147483646 h 267"/>
                <a:gd name="T2" fmla="*/ 1175524505 w 325"/>
                <a:gd name="T3" fmla="*/ 2147483646 h 267"/>
                <a:gd name="T4" fmla="*/ 712438582 w 325"/>
                <a:gd name="T5" fmla="*/ 2147483646 h 267"/>
                <a:gd name="T6" fmla="*/ 427462305 w 325"/>
                <a:gd name="T7" fmla="*/ 2147483646 h 267"/>
                <a:gd name="T8" fmla="*/ 409652607 w 325"/>
                <a:gd name="T9" fmla="*/ 2147483646 h 267"/>
                <a:gd name="T10" fmla="*/ 249352660 w 325"/>
                <a:gd name="T11" fmla="*/ 2147483646 h 267"/>
                <a:gd name="T12" fmla="*/ 0 w 325"/>
                <a:gd name="T13" fmla="*/ 2147483646 h 267"/>
                <a:gd name="T14" fmla="*/ 142486028 w 325"/>
                <a:gd name="T15" fmla="*/ 2147483646 h 267"/>
                <a:gd name="T16" fmla="*/ 356219291 w 325"/>
                <a:gd name="T17" fmla="*/ 2147483646 h 267"/>
                <a:gd name="T18" fmla="*/ 142486028 w 325"/>
                <a:gd name="T19" fmla="*/ 2147483646 h 267"/>
                <a:gd name="T20" fmla="*/ 302785975 w 325"/>
                <a:gd name="T21" fmla="*/ 2138468512 h 267"/>
                <a:gd name="T22" fmla="*/ 587762252 w 325"/>
                <a:gd name="T23" fmla="*/ 2147483646 h 267"/>
                <a:gd name="T24" fmla="*/ 569952554 w 325"/>
                <a:gd name="T25" fmla="*/ 1960264561 h 267"/>
                <a:gd name="T26" fmla="*/ 516519238 w 325"/>
                <a:gd name="T27" fmla="*/ 1692954414 h 267"/>
                <a:gd name="T28" fmla="*/ 694628884 w 325"/>
                <a:gd name="T29" fmla="*/ 1586029511 h 267"/>
                <a:gd name="T30" fmla="*/ 124676330 w 325"/>
                <a:gd name="T31" fmla="*/ 1140515414 h 267"/>
                <a:gd name="T32" fmla="*/ 338409593 w 325"/>
                <a:gd name="T33" fmla="*/ 748465879 h 267"/>
                <a:gd name="T34" fmla="*/ 641195568 w 325"/>
                <a:gd name="T35" fmla="*/ 570257707 h 267"/>
                <a:gd name="T36" fmla="*/ 961795462 w 325"/>
                <a:gd name="T37" fmla="*/ 374230829 h 267"/>
                <a:gd name="T38" fmla="*/ 1389257767 w 325"/>
                <a:gd name="T39" fmla="*/ 302951781 h 267"/>
                <a:gd name="T40" fmla="*/ 1549557714 w 325"/>
                <a:gd name="T41" fmla="*/ 231668513 h 267"/>
                <a:gd name="T42" fmla="*/ 1638610427 w 325"/>
                <a:gd name="T43" fmla="*/ 17818706 h 267"/>
                <a:gd name="T44" fmla="*/ 1887967307 w 325"/>
                <a:gd name="T45" fmla="*/ 17818706 h 267"/>
                <a:gd name="T46" fmla="*/ 2147483646 w 325"/>
                <a:gd name="T47" fmla="*/ 178203950 h 267"/>
                <a:gd name="T48" fmla="*/ 2147483646 w 325"/>
                <a:gd name="T49" fmla="*/ 445514097 h 267"/>
                <a:gd name="T50" fmla="*/ 2147483646 w 325"/>
                <a:gd name="T51" fmla="*/ 712824244 h 267"/>
                <a:gd name="T52" fmla="*/ 2147483646 w 325"/>
                <a:gd name="T53" fmla="*/ 784103292 h 267"/>
                <a:gd name="T54" fmla="*/ 2147483646 w 325"/>
                <a:gd name="T55" fmla="*/ 784103292 h 267"/>
                <a:gd name="T56" fmla="*/ 2147483646 w 325"/>
                <a:gd name="T57" fmla="*/ 855386560 h 267"/>
                <a:gd name="T58" fmla="*/ 2147483646 w 325"/>
                <a:gd name="T59" fmla="*/ 1122696707 h 267"/>
                <a:gd name="T60" fmla="*/ 2147483646 w 325"/>
                <a:gd name="T61" fmla="*/ 1336542292 h 267"/>
                <a:gd name="T62" fmla="*/ 2147483646 w 325"/>
                <a:gd name="T63" fmla="*/ 1639494074 h 267"/>
                <a:gd name="T64" fmla="*/ 2147483646 w 325"/>
                <a:gd name="T65" fmla="*/ 1728596049 h 267"/>
                <a:gd name="T66" fmla="*/ 2147483646 w 325"/>
                <a:gd name="T67" fmla="*/ 1906799999 h 267"/>
                <a:gd name="T68" fmla="*/ 2147483646 w 325"/>
                <a:gd name="T69" fmla="*/ 1906799999 h 267"/>
                <a:gd name="T70" fmla="*/ 2147483646 w 325"/>
                <a:gd name="T71" fmla="*/ 2102826877 h 267"/>
                <a:gd name="T72" fmla="*/ 2147483646 w 325"/>
                <a:gd name="T73" fmla="*/ 2147483646 h 267"/>
                <a:gd name="T74" fmla="*/ 2147483646 w 325"/>
                <a:gd name="T75" fmla="*/ 1924622927 h 267"/>
                <a:gd name="T76" fmla="*/ 2147483646 w 325"/>
                <a:gd name="T77" fmla="*/ 1746414755 h 267"/>
                <a:gd name="T78" fmla="*/ 2147483646 w 325"/>
                <a:gd name="T79" fmla="*/ 1906799999 h 267"/>
                <a:gd name="T80" fmla="*/ 2147483646 w 325"/>
                <a:gd name="T81" fmla="*/ 2067185243 h 267"/>
                <a:gd name="T82" fmla="*/ 2147483646 w 325"/>
                <a:gd name="T83" fmla="*/ 2147483646 h 267"/>
                <a:gd name="T84" fmla="*/ 2147483646 w 325"/>
                <a:gd name="T85" fmla="*/ 2147483646 h 267"/>
                <a:gd name="T86" fmla="*/ 2147483646 w 325"/>
                <a:gd name="T87" fmla="*/ 2147483646 h 267"/>
                <a:gd name="T88" fmla="*/ 2147483646 w 325"/>
                <a:gd name="T89" fmla="*/ 2147483646 h 267"/>
                <a:gd name="T90" fmla="*/ 2147483646 w 325"/>
                <a:gd name="T91" fmla="*/ 2147483646 h 267"/>
                <a:gd name="T92" fmla="*/ 2147483646 w 325"/>
                <a:gd name="T93" fmla="*/ 2147483646 h 267"/>
                <a:gd name="T94" fmla="*/ 2147483646 w 325"/>
                <a:gd name="T95" fmla="*/ 2147483646 h 267"/>
                <a:gd name="T96" fmla="*/ 2147483646 w 325"/>
                <a:gd name="T97" fmla="*/ 2147483646 h 267"/>
                <a:gd name="T98" fmla="*/ 2147483646 w 325"/>
                <a:gd name="T99" fmla="*/ 2147483646 h 267"/>
                <a:gd name="T100" fmla="*/ 2147483646 w 325"/>
                <a:gd name="T101" fmla="*/ 2147483646 h 267"/>
                <a:gd name="T102" fmla="*/ 2147483646 w 325"/>
                <a:gd name="T103" fmla="*/ 2147483646 h 267"/>
                <a:gd name="T104" fmla="*/ 2147483646 w 325"/>
                <a:gd name="T105" fmla="*/ 2147483646 h 267"/>
                <a:gd name="T106" fmla="*/ 2147483646 w 325"/>
                <a:gd name="T107" fmla="*/ 2147483646 h 267"/>
                <a:gd name="T108" fmla="*/ 2147483646 w 325"/>
                <a:gd name="T109" fmla="*/ 2147483646 h 267"/>
                <a:gd name="T110" fmla="*/ 2147483646 w 325"/>
                <a:gd name="T111" fmla="*/ 2147483646 h 267"/>
                <a:gd name="T112" fmla="*/ 2147483646 w 325"/>
                <a:gd name="T113" fmla="*/ 2147483646 h 267"/>
                <a:gd name="T114" fmla="*/ 2147483646 w 325"/>
                <a:gd name="T115" fmla="*/ 2147483646 h 267"/>
                <a:gd name="T116" fmla="*/ 2147483646 w 325"/>
                <a:gd name="T117" fmla="*/ 2147483646 h 267"/>
                <a:gd name="T118" fmla="*/ 2083886651 w 325"/>
                <a:gd name="T119" fmla="*/ 2147483646 h 267"/>
                <a:gd name="T120" fmla="*/ 2030453335 w 325"/>
                <a:gd name="T121" fmla="*/ 2147483646 h 267"/>
                <a:gd name="T122" fmla="*/ 1834533991 w 325"/>
                <a:gd name="T123" fmla="*/ 2147483646 h 267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25" h="267">
                  <a:moveTo>
                    <a:pt x="99" y="267"/>
                  </a:moveTo>
                  <a:cubicBezTo>
                    <a:pt x="98" y="267"/>
                    <a:pt x="97" y="267"/>
                    <a:pt x="97" y="266"/>
                  </a:cubicBezTo>
                  <a:cubicBezTo>
                    <a:pt x="97" y="266"/>
                    <a:pt x="97" y="266"/>
                    <a:pt x="97" y="266"/>
                  </a:cubicBezTo>
                  <a:cubicBezTo>
                    <a:pt x="96" y="266"/>
                    <a:pt x="93" y="266"/>
                    <a:pt x="89" y="265"/>
                  </a:cubicBezTo>
                  <a:cubicBezTo>
                    <a:pt x="84" y="263"/>
                    <a:pt x="85" y="258"/>
                    <a:pt x="86" y="254"/>
                  </a:cubicBezTo>
                  <a:cubicBezTo>
                    <a:pt x="86" y="252"/>
                    <a:pt x="86" y="251"/>
                    <a:pt x="85" y="250"/>
                  </a:cubicBezTo>
                  <a:cubicBezTo>
                    <a:pt x="85" y="249"/>
                    <a:pt x="84" y="247"/>
                    <a:pt x="84" y="246"/>
                  </a:cubicBezTo>
                  <a:cubicBezTo>
                    <a:pt x="84" y="243"/>
                    <a:pt x="81" y="242"/>
                    <a:pt x="81" y="242"/>
                  </a:cubicBezTo>
                  <a:cubicBezTo>
                    <a:pt x="81" y="242"/>
                    <a:pt x="80" y="242"/>
                    <a:pt x="79" y="242"/>
                  </a:cubicBezTo>
                  <a:cubicBezTo>
                    <a:pt x="77" y="242"/>
                    <a:pt x="74" y="242"/>
                    <a:pt x="72" y="241"/>
                  </a:cubicBezTo>
                  <a:cubicBezTo>
                    <a:pt x="71" y="240"/>
                    <a:pt x="71" y="239"/>
                    <a:pt x="70" y="238"/>
                  </a:cubicBezTo>
                  <a:cubicBezTo>
                    <a:pt x="69" y="236"/>
                    <a:pt x="69" y="236"/>
                    <a:pt x="68" y="236"/>
                  </a:cubicBezTo>
                  <a:cubicBezTo>
                    <a:pt x="68" y="236"/>
                    <a:pt x="68" y="236"/>
                    <a:pt x="67" y="236"/>
                  </a:cubicBezTo>
                  <a:cubicBezTo>
                    <a:pt x="67" y="236"/>
                    <a:pt x="66" y="236"/>
                    <a:pt x="66" y="236"/>
                  </a:cubicBezTo>
                  <a:cubicBezTo>
                    <a:pt x="64" y="236"/>
                    <a:pt x="63" y="234"/>
                    <a:pt x="61" y="232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59" y="227"/>
                    <a:pt x="58" y="226"/>
                    <a:pt x="55" y="223"/>
                  </a:cubicBezTo>
                  <a:cubicBezTo>
                    <a:pt x="54" y="221"/>
                    <a:pt x="53" y="220"/>
                    <a:pt x="53" y="219"/>
                  </a:cubicBezTo>
                  <a:cubicBezTo>
                    <a:pt x="52" y="218"/>
                    <a:pt x="52" y="217"/>
                    <a:pt x="50" y="217"/>
                  </a:cubicBezTo>
                  <a:cubicBezTo>
                    <a:pt x="46" y="216"/>
                    <a:pt x="44" y="213"/>
                    <a:pt x="42" y="210"/>
                  </a:cubicBezTo>
                  <a:cubicBezTo>
                    <a:pt x="42" y="209"/>
                    <a:pt x="41" y="208"/>
                    <a:pt x="40" y="207"/>
                  </a:cubicBezTo>
                  <a:cubicBezTo>
                    <a:pt x="39" y="206"/>
                    <a:pt x="39" y="206"/>
                    <a:pt x="38" y="206"/>
                  </a:cubicBezTo>
                  <a:cubicBezTo>
                    <a:pt x="38" y="206"/>
                    <a:pt x="37" y="206"/>
                    <a:pt x="37" y="206"/>
                  </a:cubicBezTo>
                  <a:cubicBezTo>
                    <a:pt x="36" y="207"/>
                    <a:pt x="35" y="207"/>
                    <a:pt x="33" y="207"/>
                  </a:cubicBezTo>
                  <a:cubicBezTo>
                    <a:pt x="31" y="207"/>
                    <a:pt x="30" y="207"/>
                    <a:pt x="29" y="206"/>
                  </a:cubicBezTo>
                  <a:cubicBezTo>
                    <a:pt x="29" y="206"/>
                    <a:pt x="29" y="206"/>
                    <a:pt x="29" y="206"/>
                  </a:cubicBezTo>
                  <a:cubicBezTo>
                    <a:pt x="29" y="206"/>
                    <a:pt x="29" y="206"/>
                    <a:pt x="29" y="206"/>
                  </a:cubicBezTo>
                  <a:cubicBezTo>
                    <a:pt x="28" y="206"/>
                    <a:pt x="26" y="207"/>
                    <a:pt x="24" y="209"/>
                  </a:cubicBezTo>
                  <a:cubicBezTo>
                    <a:pt x="24" y="209"/>
                    <a:pt x="24" y="209"/>
                    <a:pt x="24" y="209"/>
                  </a:cubicBezTo>
                  <a:cubicBezTo>
                    <a:pt x="22" y="208"/>
                    <a:pt x="22" y="208"/>
                    <a:pt x="22" y="208"/>
                  </a:cubicBezTo>
                  <a:cubicBezTo>
                    <a:pt x="22" y="207"/>
                    <a:pt x="22" y="207"/>
                    <a:pt x="22" y="207"/>
                  </a:cubicBezTo>
                  <a:cubicBezTo>
                    <a:pt x="22" y="207"/>
                    <a:pt x="21" y="204"/>
                    <a:pt x="21" y="200"/>
                  </a:cubicBezTo>
                  <a:cubicBezTo>
                    <a:pt x="21" y="199"/>
                    <a:pt x="21" y="199"/>
                    <a:pt x="21" y="198"/>
                  </a:cubicBezTo>
                  <a:cubicBezTo>
                    <a:pt x="20" y="196"/>
                    <a:pt x="20" y="195"/>
                    <a:pt x="21" y="193"/>
                  </a:cubicBezTo>
                  <a:cubicBezTo>
                    <a:pt x="21" y="192"/>
                    <a:pt x="22" y="191"/>
                    <a:pt x="23" y="191"/>
                  </a:cubicBezTo>
                  <a:cubicBezTo>
                    <a:pt x="23" y="191"/>
                    <a:pt x="23" y="191"/>
                    <a:pt x="23" y="191"/>
                  </a:cubicBezTo>
                  <a:cubicBezTo>
                    <a:pt x="24" y="190"/>
                    <a:pt x="24" y="188"/>
                    <a:pt x="23" y="186"/>
                  </a:cubicBezTo>
                  <a:cubicBezTo>
                    <a:pt x="22" y="185"/>
                    <a:pt x="21" y="184"/>
                    <a:pt x="21" y="183"/>
                  </a:cubicBezTo>
                  <a:cubicBezTo>
                    <a:pt x="20" y="182"/>
                    <a:pt x="20" y="182"/>
                    <a:pt x="19" y="182"/>
                  </a:cubicBezTo>
                  <a:cubicBezTo>
                    <a:pt x="19" y="181"/>
                    <a:pt x="19" y="181"/>
                    <a:pt x="18" y="181"/>
                  </a:cubicBezTo>
                  <a:cubicBezTo>
                    <a:pt x="17" y="181"/>
                    <a:pt x="16" y="182"/>
                    <a:pt x="15" y="183"/>
                  </a:cubicBezTo>
                  <a:cubicBezTo>
                    <a:pt x="15" y="183"/>
                    <a:pt x="14" y="183"/>
                    <a:pt x="14" y="183"/>
                  </a:cubicBezTo>
                  <a:cubicBezTo>
                    <a:pt x="12" y="184"/>
                    <a:pt x="12" y="184"/>
                    <a:pt x="11" y="185"/>
                  </a:cubicBezTo>
                  <a:cubicBezTo>
                    <a:pt x="11" y="185"/>
                    <a:pt x="12" y="186"/>
                    <a:pt x="12" y="187"/>
                  </a:cubicBezTo>
                  <a:cubicBezTo>
                    <a:pt x="13" y="189"/>
                    <a:pt x="12" y="189"/>
                    <a:pt x="12" y="190"/>
                  </a:cubicBezTo>
                  <a:cubicBezTo>
                    <a:pt x="11" y="191"/>
                    <a:pt x="8" y="191"/>
                    <a:pt x="6" y="191"/>
                  </a:cubicBezTo>
                  <a:cubicBezTo>
                    <a:pt x="2" y="191"/>
                    <a:pt x="1" y="189"/>
                    <a:pt x="1" y="187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0" y="184"/>
                    <a:pt x="0" y="182"/>
                    <a:pt x="0" y="182"/>
                  </a:cubicBezTo>
                  <a:cubicBezTo>
                    <a:pt x="1" y="181"/>
                    <a:pt x="2" y="181"/>
                    <a:pt x="2" y="181"/>
                  </a:cubicBezTo>
                  <a:cubicBezTo>
                    <a:pt x="3" y="181"/>
                    <a:pt x="4" y="179"/>
                    <a:pt x="5" y="177"/>
                  </a:cubicBezTo>
                  <a:cubicBezTo>
                    <a:pt x="5" y="176"/>
                    <a:pt x="6" y="175"/>
                    <a:pt x="6" y="174"/>
                  </a:cubicBezTo>
                  <a:cubicBezTo>
                    <a:pt x="7" y="173"/>
                    <a:pt x="8" y="171"/>
                    <a:pt x="6" y="169"/>
                  </a:cubicBezTo>
                  <a:cubicBezTo>
                    <a:pt x="5" y="168"/>
                    <a:pt x="5" y="168"/>
                    <a:pt x="5" y="167"/>
                  </a:cubicBezTo>
                  <a:cubicBezTo>
                    <a:pt x="5" y="166"/>
                    <a:pt x="5" y="166"/>
                    <a:pt x="6" y="166"/>
                  </a:cubicBezTo>
                  <a:cubicBezTo>
                    <a:pt x="7" y="165"/>
                    <a:pt x="7" y="165"/>
                    <a:pt x="8" y="164"/>
                  </a:cubicBezTo>
                  <a:cubicBezTo>
                    <a:pt x="9" y="164"/>
                    <a:pt x="9" y="163"/>
                    <a:pt x="8" y="162"/>
                  </a:cubicBezTo>
                  <a:cubicBezTo>
                    <a:pt x="8" y="161"/>
                    <a:pt x="8" y="159"/>
                    <a:pt x="8" y="158"/>
                  </a:cubicBezTo>
                  <a:cubicBezTo>
                    <a:pt x="9" y="155"/>
                    <a:pt x="12" y="153"/>
                    <a:pt x="17" y="153"/>
                  </a:cubicBezTo>
                  <a:cubicBezTo>
                    <a:pt x="17" y="153"/>
                    <a:pt x="18" y="153"/>
                    <a:pt x="18" y="153"/>
                  </a:cubicBezTo>
                  <a:cubicBezTo>
                    <a:pt x="18" y="152"/>
                    <a:pt x="18" y="151"/>
                    <a:pt x="17" y="150"/>
                  </a:cubicBezTo>
                  <a:cubicBezTo>
                    <a:pt x="16" y="149"/>
                    <a:pt x="16" y="148"/>
                    <a:pt x="16" y="147"/>
                  </a:cubicBezTo>
                  <a:cubicBezTo>
                    <a:pt x="17" y="146"/>
                    <a:pt x="18" y="145"/>
                    <a:pt x="20" y="145"/>
                  </a:cubicBezTo>
                  <a:cubicBezTo>
                    <a:pt x="22" y="145"/>
                    <a:pt x="22" y="144"/>
                    <a:pt x="22" y="144"/>
                  </a:cubicBezTo>
                  <a:cubicBezTo>
                    <a:pt x="22" y="144"/>
                    <a:pt x="21" y="143"/>
                    <a:pt x="20" y="142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7" y="140"/>
                    <a:pt x="16" y="139"/>
                    <a:pt x="14" y="138"/>
                  </a:cubicBezTo>
                  <a:cubicBezTo>
                    <a:pt x="14" y="138"/>
                    <a:pt x="13" y="137"/>
                    <a:pt x="12" y="137"/>
                  </a:cubicBezTo>
                  <a:cubicBezTo>
                    <a:pt x="11" y="137"/>
                    <a:pt x="10" y="137"/>
                    <a:pt x="9" y="136"/>
                  </a:cubicBezTo>
                  <a:cubicBezTo>
                    <a:pt x="8" y="135"/>
                    <a:pt x="8" y="134"/>
                    <a:pt x="8" y="134"/>
                  </a:cubicBezTo>
                  <a:cubicBezTo>
                    <a:pt x="8" y="133"/>
                    <a:pt x="10" y="132"/>
                    <a:pt x="11" y="132"/>
                  </a:cubicBezTo>
                  <a:cubicBezTo>
                    <a:pt x="11" y="132"/>
                    <a:pt x="11" y="132"/>
                    <a:pt x="12" y="132"/>
                  </a:cubicBezTo>
                  <a:cubicBezTo>
                    <a:pt x="13" y="133"/>
                    <a:pt x="14" y="133"/>
                    <a:pt x="19" y="133"/>
                  </a:cubicBezTo>
                  <a:cubicBezTo>
                    <a:pt x="21" y="133"/>
                    <a:pt x="22" y="133"/>
                    <a:pt x="22" y="133"/>
                  </a:cubicBezTo>
                  <a:cubicBezTo>
                    <a:pt x="22" y="133"/>
                    <a:pt x="20" y="132"/>
                    <a:pt x="20" y="131"/>
                  </a:cubicBezTo>
                  <a:cubicBezTo>
                    <a:pt x="18" y="130"/>
                    <a:pt x="17" y="127"/>
                    <a:pt x="16" y="122"/>
                  </a:cubicBezTo>
                  <a:cubicBezTo>
                    <a:pt x="16" y="121"/>
                    <a:pt x="16" y="120"/>
                    <a:pt x="17" y="120"/>
                  </a:cubicBezTo>
                  <a:cubicBezTo>
                    <a:pt x="17" y="119"/>
                    <a:pt x="18" y="119"/>
                    <a:pt x="19" y="119"/>
                  </a:cubicBezTo>
                  <a:cubicBezTo>
                    <a:pt x="20" y="119"/>
                    <a:pt x="22" y="119"/>
                    <a:pt x="22" y="121"/>
                  </a:cubicBezTo>
                  <a:cubicBezTo>
                    <a:pt x="23" y="121"/>
                    <a:pt x="23" y="121"/>
                    <a:pt x="24" y="121"/>
                  </a:cubicBezTo>
                  <a:cubicBezTo>
                    <a:pt x="25" y="121"/>
                    <a:pt x="26" y="120"/>
                    <a:pt x="27" y="119"/>
                  </a:cubicBezTo>
                  <a:cubicBezTo>
                    <a:pt x="27" y="119"/>
                    <a:pt x="28" y="119"/>
                    <a:pt x="28" y="119"/>
                  </a:cubicBezTo>
                  <a:cubicBezTo>
                    <a:pt x="29" y="119"/>
                    <a:pt x="30" y="120"/>
                    <a:pt x="31" y="120"/>
                  </a:cubicBezTo>
                  <a:cubicBezTo>
                    <a:pt x="31" y="121"/>
                    <a:pt x="32" y="122"/>
                    <a:pt x="33" y="123"/>
                  </a:cubicBezTo>
                  <a:cubicBezTo>
                    <a:pt x="34" y="123"/>
                    <a:pt x="34" y="123"/>
                    <a:pt x="34" y="123"/>
                  </a:cubicBezTo>
                  <a:cubicBezTo>
                    <a:pt x="35" y="123"/>
                    <a:pt x="35" y="122"/>
                    <a:pt x="36" y="121"/>
                  </a:cubicBezTo>
                  <a:cubicBezTo>
                    <a:pt x="36" y="120"/>
                    <a:pt x="37" y="119"/>
                    <a:pt x="37" y="118"/>
                  </a:cubicBezTo>
                  <a:cubicBezTo>
                    <a:pt x="38" y="116"/>
                    <a:pt x="38" y="115"/>
                    <a:pt x="37" y="114"/>
                  </a:cubicBezTo>
                  <a:cubicBezTo>
                    <a:pt x="37" y="114"/>
                    <a:pt x="36" y="114"/>
                    <a:pt x="36" y="113"/>
                  </a:cubicBezTo>
                  <a:cubicBezTo>
                    <a:pt x="36" y="113"/>
                    <a:pt x="35" y="113"/>
                    <a:pt x="35" y="112"/>
                  </a:cubicBezTo>
                  <a:cubicBezTo>
                    <a:pt x="34" y="112"/>
                    <a:pt x="33" y="111"/>
                    <a:pt x="32" y="110"/>
                  </a:cubicBezTo>
                  <a:cubicBezTo>
                    <a:pt x="31" y="110"/>
                    <a:pt x="31" y="109"/>
                    <a:pt x="31" y="108"/>
                  </a:cubicBezTo>
                  <a:cubicBezTo>
                    <a:pt x="31" y="107"/>
                    <a:pt x="31" y="106"/>
                    <a:pt x="32" y="105"/>
                  </a:cubicBezTo>
                  <a:cubicBezTo>
                    <a:pt x="33" y="105"/>
                    <a:pt x="33" y="105"/>
                    <a:pt x="33" y="105"/>
                  </a:cubicBezTo>
                  <a:cubicBezTo>
                    <a:pt x="34" y="104"/>
                    <a:pt x="34" y="103"/>
                    <a:pt x="35" y="103"/>
                  </a:cubicBezTo>
                  <a:cubicBezTo>
                    <a:pt x="34" y="103"/>
                    <a:pt x="32" y="102"/>
                    <a:pt x="30" y="101"/>
                  </a:cubicBezTo>
                  <a:cubicBezTo>
                    <a:pt x="29" y="100"/>
                    <a:pt x="27" y="99"/>
                    <a:pt x="27" y="98"/>
                  </a:cubicBezTo>
                  <a:cubicBezTo>
                    <a:pt x="27" y="97"/>
                    <a:pt x="27" y="96"/>
                    <a:pt x="29" y="95"/>
                  </a:cubicBezTo>
                  <a:cubicBezTo>
                    <a:pt x="30" y="94"/>
                    <a:pt x="31" y="94"/>
                    <a:pt x="32" y="94"/>
                  </a:cubicBezTo>
                  <a:cubicBezTo>
                    <a:pt x="34" y="94"/>
                    <a:pt x="35" y="95"/>
                    <a:pt x="35" y="97"/>
                  </a:cubicBezTo>
                  <a:cubicBezTo>
                    <a:pt x="36" y="98"/>
                    <a:pt x="36" y="99"/>
                    <a:pt x="36" y="99"/>
                  </a:cubicBezTo>
                  <a:cubicBezTo>
                    <a:pt x="36" y="99"/>
                    <a:pt x="36" y="99"/>
                    <a:pt x="37" y="98"/>
                  </a:cubicBezTo>
                  <a:cubicBezTo>
                    <a:pt x="37" y="97"/>
                    <a:pt x="37" y="96"/>
                    <a:pt x="36" y="96"/>
                  </a:cubicBezTo>
                  <a:cubicBezTo>
                    <a:pt x="36" y="94"/>
                    <a:pt x="36" y="92"/>
                    <a:pt x="38" y="91"/>
                  </a:cubicBezTo>
                  <a:cubicBezTo>
                    <a:pt x="39" y="90"/>
                    <a:pt x="39" y="90"/>
                    <a:pt x="39" y="89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7"/>
                    <a:pt x="31" y="83"/>
                    <a:pt x="28" y="83"/>
                  </a:cubicBezTo>
                  <a:cubicBezTo>
                    <a:pt x="24" y="82"/>
                    <a:pt x="19" y="79"/>
                    <a:pt x="18" y="75"/>
                  </a:cubicBezTo>
                  <a:cubicBezTo>
                    <a:pt x="18" y="75"/>
                    <a:pt x="18" y="75"/>
                    <a:pt x="18" y="74"/>
                  </a:cubicBezTo>
                  <a:cubicBezTo>
                    <a:pt x="17" y="72"/>
                    <a:pt x="17" y="71"/>
                    <a:pt x="15" y="71"/>
                  </a:cubicBezTo>
                  <a:cubicBezTo>
                    <a:pt x="11" y="71"/>
                    <a:pt x="9" y="70"/>
                    <a:pt x="8" y="67"/>
                  </a:cubicBezTo>
                  <a:cubicBezTo>
                    <a:pt x="7" y="66"/>
                    <a:pt x="7" y="65"/>
                    <a:pt x="7" y="64"/>
                  </a:cubicBezTo>
                  <a:cubicBezTo>
                    <a:pt x="7" y="63"/>
                    <a:pt x="6" y="62"/>
                    <a:pt x="6" y="62"/>
                  </a:cubicBezTo>
                  <a:cubicBezTo>
                    <a:pt x="4" y="60"/>
                    <a:pt x="4" y="57"/>
                    <a:pt x="4" y="54"/>
                  </a:cubicBezTo>
                  <a:cubicBezTo>
                    <a:pt x="4" y="53"/>
                    <a:pt x="4" y="53"/>
                    <a:pt x="4" y="52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10" y="49"/>
                    <a:pt x="12" y="48"/>
                    <a:pt x="12" y="48"/>
                  </a:cubicBezTo>
                  <a:cubicBezTo>
                    <a:pt x="14" y="45"/>
                    <a:pt x="17" y="42"/>
                    <a:pt x="19" y="42"/>
                  </a:cubicBezTo>
                  <a:cubicBezTo>
                    <a:pt x="20" y="42"/>
                    <a:pt x="21" y="42"/>
                    <a:pt x="23" y="42"/>
                  </a:cubicBezTo>
                  <a:cubicBezTo>
                    <a:pt x="24" y="42"/>
                    <a:pt x="25" y="42"/>
                    <a:pt x="26" y="42"/>
                  </a:cubicBezTo>
                  <a:cubicBezTo>
                    <a:pt x="26" y="42"/>
                    <a:pt x="26" y="42"/>
                    <a:pt x="27" y="42"/>
                  </a:cubicBezTo>
                  <a:cubicBezTo>
                    <a:pt x="29" y="42"/>
                    <a:pt x="32" y="41"/>
                    <a:pt x="32" y="39"/>
                  </a:cubicBezTo>
                  <a:cubicBezTo>
                    <a:pt x="33" y="38"/>
                    <a:pt x="33" y="37"/>
                    <a:pt x="33" y="36"/>
                  </a:cubicBezTo>
                  <a:cubicBezTo>
                    <a:pt x="33" y="35"/>
                    <a:pt x="34" y="33"/>
                    <a:pt x="35" y="32"/>
                  </a:cubicBezTo>
                  <a:cubicBezTo>
                    <a:pt x="35" y="32"/>
                    <a:pt x="35" y="32"/>
                    <a:pt x="36" y="32"/>
                  </a:cubicBezTo>
                  <a:cubicBezTo>
                    <a:pt x="36" y="32"/>
                    <a:pt x="37" y="33"/>
                    <a:pt x="38" y="33"/>
                  </a:cubicBezTo>
                  <a:cubicBezTo>
                    <a:pt x="38" y="33"/>
                    <a:pt x="39" y="34"/>
                    <a:pt x="39" y="34"/>
                  </a:cubicBezTo>
                  <a:cubicBezTo>
                    <a:pt x="40" y="34"/>
                    <a:pt x="40" y="34"/>
                    <a:pt x="40" y="33"/>
                  </a:cubicBezTo>
                  <a:cubicBezTo>
                    <a:pt x="41" y="33"/>
                    <a:pt x="41" y="33"/>
                    <a:pt x="42" y="32"/>
                  </a:cubicBezTo>
                  <a:cubicBezTo>
                    <a:pt x="44" y="31"/>
                    <a:pt x="46" y="30"/>
                    <a:pt x="47" y="28"/>
                  </a:cubicBezTo>
                  <a:cubicBezTo>
                    <a:pt x="48" y="26"/>
                    <a:pt x="49" y="26"/>
                    <a:pt x="51" y="24"/>
                  </a:cubicBezTo>
                  <a:cubicBezTo>
                    <a:pt x="53" y="23"/>
                    <a:pt x="54" y="23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17"/>
                    <a:pt x="55" y="14"/>
                    <a:pt x="57" y="13"/>
                  </a:cubicBezTo>
                  <a:cubicBezTo>
                    <a:pt x="59" y="12"/>
                    <a:pt x="62" y="12"/>
                    <a:pt x="63" y="12"/>
                  </a:cubicBezTo>
                  <a:cubicBezTo>
                    <a:pt x="65" y="12"/>
                    <a:pt x="69" y="13"/>
                    <a:pt x="71" y="15"/>
                  </a:cubicBezTo>
                  <a:cubicBezTo>
                    <a:pt x="72" y="17"/>
                    <a:pt x="74" y="19"/>
                    <a:pt x="76" y="19"/>
                  </a:cubicBezTo>
                  <a:cubicBezTo>
                    <a:pt x="76" y="19"/>
                    <a:pt x="76" y="19"/>
                    <a:pt x="76" y="19"/>
                  </a:cubicBezTo>
                  <a:cubicBezTo>
                    <a:pt x="77" y="18"/>
                    <a:pt x="78" y="17"/>
                    <a:pt x="78" y="17"/>
                  </a:cubicBezTo>
                  <a:cubicBezTo>
                    <a:pt x="78" y="16"/>
                    <a:pt x="79" y="15"/>
                    <a:pt x="80" y="14"/>
                  </a:cubicBezTo>
                  <a:cubicBezTo>
                    <a:pt x="81" y="14"/>
                    <a:pt x="82" y="13"/>
                    <a:pt x="83" y="13"/>
                  </a:cubicBezTo>
                  <a:cubicBezTo>
                    <a:pt x="84" y="13"/>
                    <a:pt x="84" y="14"/>
                    <a:pt x="85" y="15"/>
                  </a:cubicBezTo>
                  <a:cubicBezTo>
                    <a:pt x="86" y="15"/>
                    <a:pt x="86" y="15"/>
                    <a:pt x="87" y="15"/>
                  </a:cubicBezTo>
                  <a:cubicBezTo>
                    <a:pt x="88" y="15"/>
                    <a:pt x="88" y="15"/>
                    <a:pt x="89" y="15"/>
                  </a:cubicBezTo>
                  <a:cubicBezTo>
                    <a:pt x="89" y="15"/>
                    <a:pt x="88" y="14"/>
                    <a:pt x="88" y="14"/>
                  </a:cubicBezTo>
                  <a:cubicBezTo>
                    <a:pt x="88" y="13"/>
                    <a:pt x="87" y="13"/>
                    <a:pt x="87" y="13"/>
                  </a:cubicBezTo>
                  <a:cubicBezTo>
                    <a:pt x="86" y="12"/>
                    <a:pt x="85" y="11"/>
                    <a:pt x="85" y="9"/>
                  </a:cubicBezTo>
                  <a:cubicBezTo>
                    <a:pt x="85" y="6"/>
                    <a:pt x="87" y="6"/>
                    <a:pt x="89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2" y="1"/>
                    <a:pt x="92" y="1"/>
                    <a:pt x="92" y="1"/>
                  </a:cubicBezTo>
                  <a:cubicBezTo>
                    <a:pt x="92" y="1"/>
                    <a:pt x="92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5" y="1"/>
                    <a:pt x="97" y="1"/>
                    <a:pt x="98" y="1"/>
                  </a:cubicBezTo>
                  <a:cubicBezTo>
                    <a:pt x="99" y="1"/>
                    <a:pt x="101" y="0"/>
                    <a:pt x="102" y="0"/>
                  </a:cubicBezTo>
                  <a:cubicBezTo>
                    <a:pt x="102" y="0"/>
                    <a:pt x="103" y="0"/>
                    <a:pt x="103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7" y="1"/>
                    <a:pt x="109" y="2"/>
                    <a:pt x="110" y="3"/>
                  </a:cubicBezTo>
                  <a:cubicBezTo>
                    <a:pt x="111" y="3"/>
                    <a:pt x="111" y="4"/>
                    <a:pt x="112" y="4"/>
                  </a:cubicBezTo>
                  <a:cubicBezTo>
                    <a:pt x="112" y="5"/>
                    <a:pt x="113" y="6"/>
                    <a:pt x="114" y="6"/>
                  </a:cubicBezTo>
                  <a:cubicBezTo>
                    <a:pt x="114" y="6"/>
                    <a:pt x="115" y="6"/>
                    <a:pt x="115" y="6"/>
                  </a:cubicBezTo>
                  <a:cubicBezTo>
                    <a:pt x="116" y="6"/>
                    <a:pt x="116" y="6"/>
                    <a:pt x="117" y="6"/>
                  </a:cubicBezTo>
                  <a:cubicBezTo>
                    <a:pt x="117" y="6"/>
                    <a:pt x="117" y="6"/>
                    <a:pt x="118" y="6"/>
                  </a:cubicBezTo>
                  <a:cubicBezTo>
                    <a:pt x="119" y="6"/>
                    <a:pt x="121" y="8"/>
                    <a:pt x="121" y="10"/>
                  </a:cubicBezTo>
                  <a:cubicBezTo>
                    <a:pt x="121" y="11"/>
                    <a:pt x="120" y="12"/>
                    <a:pt x="118" y="13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6" y="13"/>
                    <a:pt x="116" y="13"/>
                    <a:pt x="117" y="15"/>
                  </a:cubicBezTo>
                  <a:cubicBezTo>
                    <a:pt x="117" y="16"/>
                    <a:pt x="118" y="16"/>
                    <a:pt x="119" y="17"/>
                  </a:cubicBezTo>
                  <a:cubicBezTo>
                    <a:pt x="121" y="19"/>
                    <a:pt x="121" y="19"/>
                    <a:pt x="122" y="20"/>
                  </a:cubicBezTo>
                  <a:cubicBezTo>
                    <a:pt x="122" y="21"/>
                    <a:pt x="122" y="22"/>
                    <a:pt x="121" y="23"/>
                  </a:cubicBezTo>
                  <a:cubicBezTo>
                    <a:pt x="121" y="24"/>
                    <a:pt x="121" y="24"/>
                    <a:pt x="121" y="25"/>
                  </a:cubicBezTo>
                  <a:cubicBezTo>
                    <a:pt x="123" y="26"/>
                    <a:pt x="125" y="29"/>
                    <a:pt x="125" y="31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5" y="39"/>
                    <a:pt x="126" y="41"/>
                    <a:pt x="127" y="41"/>
                  </a:cubicBezTo>
                  <a:cubicBezTo>
                    <a:pt x="127" y="41"/>
                    <a:pt x="128" y="42"/>
                    <a:pt x="129" y="42"/>
                  </a:cubicBezTo>
                  <a:cubicBezTo>
                    <a:pt x="130" y="42"/>
                    <a:pt x="131" y="41"/>
                    <a:pt x="132" y="41"/>
                  </a:cubicBezTo>
                  <a:cubicBezTo>
                    <a:pt x="133" y="41"/>
                    <a:pt x="133" y="40"/>
                    <a:pt x="134" y="40"/>
                  </a:cubicBezTo>
                  <a:cubicBezTo>
                    <a:pt x="134" y="40"/>
                    <a:pt x="135" y="40"/>
                    <a:pt x="136" y="40"/>
                  </a:cubicBezTo>
                  <a:cubicBezTo>
                    <a:pt x="136" y="40"/>
                    <a:pt x="137" y="40"/>
                    <a:pt x="137" y="40"/>
                  </a:cubicBezTo>
                  <a:cubicBezTo>
                    <a:pt x="138" y="40"/>
                    <a:pt x="139" y="41"/>
                    <a:pt x="140" y="42"/>
                  </a:cubicBezTo>
                  <a:cubicBezTo>
                    <a:pt x="142" y="42"/>
                    <a:pt x="143" y="43"/>
                    <a:pt x="144" y="44"/>
                  </a:cubicBezTo>
                  <a:cubicBezTo>
                    <a:pt x="145" y="44"/>
                    <a:pt x="146" y="44"/>
                    <a:pt x="146" y="44"/>
                  </a:cubicBezTo>
                  <a:cubicBezTo>
                    <a:pt x="147" y="44"/>
                    <a:pt x="147" y="44"/>
                    <a:pt x="148" y="44"/>
                  </a:cubicBezTo>
                  <a:cubicBezTo>
                    <a:pt x="148" y="44"/>
                    <a:pt x="149" y="43"/>
                    <a:pt x="149" y="43"/>
                  </a:cubicBezTo>
                  <a:cubicBezTo>
                    <a:pt x="150" y="43"/>
                    <a:pt x="150" y="44"/>
                    <a:pt x="150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3" y="43"/>
                    <a:pt x="153" y="43"/>
                    <a:pt x="155" y="43"/>
                  </a:cubicBezTo>
                  <a:cubicBezTo>
                    <a:pt x="155" y="43"/>
                    <a:pt x="155" y="43"/>
                    <a:pt x="155" y="43"/>
                  </a:cubicBezTo>
                  <a:cubicBezTo>
                    <a:pt x="156" y="43"/>
                    <a:pt x="157" y="43"/>
                    <a:pt x="158" y="44"/>
                  </a:cubicBezTo>
                  <a:cubicBezTo>
                    <a:pt x="158" y="44"/>
                    <a:pt x="159" y="44"/>
                    <a:pt x="159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1" y="44"/>
                    <a:pt x="162" y="44"/>
                    <a:pt x="162" y="43"/>
                  </a:cubicBezTo>
                  <a:cubicBezTo>
                    <a:pt x="163" y="43"/>
                    <a:pt x="163" y="43"/>
                    <a:pt x="164" y="43"/>
                  </a:cubicBezTo>
                  <a:cubicBezTo>
                    <a:pt x="166" y="43"/>
                    <a:pt x="166" y="44"/>
                    <a:pt x="166" y="44"/>
                  </a:cubicBezTo>
                  <a:cubicBezTo>
                    <a:pt x="166" y="45"/>
                    <a:pt x="166" y="45"/>
                    <a:pt x="167" y="45"/>
                  </a:cubicBezTo>
                  <a:cubicBezTo>
                    <a:pt x="168" y="45"/>
                    <a:pt x="169" y="46"/>
                    <a:pt x="170" y="46"/>
                  </a:cubicBezTo>
                  <a:cubicBezTo>
                    <a:pt x="170" y="46"/>
                    <a:pt x="171" y="46"/>
                    <a:pt x="173" y="46"/>
                  </a:cubicBezTo>
                  <a:cubicBezTo>
                    <a:pt x="174" y="46"/>
                    <a:pt x="175" y="47"/>
                    <a:pt x="175" y="48"/>
                  </a:cubicBezTo>
                  <a:cubicBezTo>
                    <a:pt x="176" y="49"/>
                    <a:pt x="176" y="50"/>
                    <a:pt x="175" y="52"/>
                  </a:cubicBezTo>
                  <a:cubicBezTo>
                    <a:pt x="175" y="52"/>
                    <a:pt x="175" y="53"/>
                    <a:pt x="175" y="53"/>
                  </a:cubicBezTo>
                  <a:cubicBezTo>
                    <a:pt x="175" y="53"/>
                    <a:pt x="175" y="53"/>
                    <a:pt x="176" y="54"/>
                  </a:cubicBezTo>
                  <a:cubicBezTo>
                    <a:pt x="179" y="55"/>
                    <a:pt x="179" y="55"/>
                    <a:pt x="180" y="57"/>
                  </a:cubicBezTo>
                  <a:cubicBezTo>
                    <a:pt x="181" y="59"/>
                    <a:pt x="182" y="60"/>
                    <a:pt x="183" y="61"/>
                  </a:cubicBezTo>
                  <a:cubicBezTo>
                    <a:pt x="184" y="61"/>
                    <a:pt x="184" y="61"/>
                    <a:pt x="184" y="61"/>
                  </a:cubicBezTo>
                  <a:cubicBezTo>
                    <a:pt x="185" y="62"/>
                    <a:pt x="185" y="62"/>
                    <a:pt x="185" y="63"/>
                  </a:cubicBezTo>
                  <a:cubicBezTo>
                    <a:pt x="186" y="64"/>
                    <a:pt x="185" y="65"/>
                    <a:pt x="184" y="66"/>
                  </a:cubicBezTo>
                  <a:cubicBezTo>
                    <a:pt x="183" y="67"/>
                    <a:pt x="182" y="69"/>
                    <a:pt x="181" y="70"/>
                  </a:cubicBezTo>
                  <a:cubicBezTo>
                    <a:pt x="180" y="72"/>
                    <a:pt x="180" y="74"/>
                    <a:pt x="178" y="74"/>
                  </a:cubicBezTo>
                  <a:cubicBezTo>
                    <a:pt x="178" y="74"/>
                    <a:pt x="177" y="74"/>
                    <a:pt x="177" y="74"/>
                  </a:cubicBezTo>
                  <a:cubicBezTo>
                    <a:pt x="177" y="74"/>
                    <a:pt x="176" y="74"/>
                    <a:pt x="176" y="74"/>
                  </a:cubicBezTo>
                  <a:cubicBezTo>
                    <a:pt x="176" y="74"/>
                    <a:pt x="175" y="74"/>
                    <a:pt x="174" y="74"/>
                  </a:cubicBezTo>
                  <a:cubicBezTo>
                    <a:pt x="174" y="74"/>
                    <a:pt x="173" y="75"/>
                    <a:pt x="173" y="75"/>
                  </a:cubicBezTo>
                  <a:cubicBezTo>
                    <a:pt x="173" y="75"/>
                    <a:pt x="173" y="76"/>
                    <a:pt x="174" y="76"/>
                  </a:cubicBezTo>
                  <a:cubicBezTo>
                    <a:pt x="176" y="78"/>
                    <a:pt x="178" y="78"/>
                    <a:pt x="180" y="79"/>
                  </a:cubicBezTo>
                  <a:cubicBezTo>
                    <a:pt x="182" y="79"/>
                    <a:pt x="185" y="81"/>
                    <a:pt x="185" y="83"/>
                  </a:cubicBezTo>
                  <a:cubicBezTo>
                    <a:pt x="186" y="83"/>
                    <a:pt x="186" y="84"/>
                    <a:pt x="186" y="84"/>
                  </a:cubicBezTo>
                  <a:cubicBezTo>
                    <a:pt x="187" y="86"/>
                    <a:pt x="188" y="88"/>
                    <a:pt x="186" y="89"/>
                  </a:cubicBezTo>
                  <a:cubicBezTo>
                    <a:pt x="186" y="90"/>
                    <a:pt x="185" y="90"/>
                    <a:pt x="185" y="90"/>
                  </a:cubicBezTo>
                  <a:cubicBezTo>
                    <a:pt x="183" y="91"/>
                    <a:pt x="183" y="91"/>
                    <a:pt x="183" y="92"/>
                  </a:cubicBezTo>
                  <a:cubicBezTo>
                    <a:pt x="183" y="94"/>
                    <a:pt x="184" y="94"/>
                    <a:pt x="185" y="95"/>
                  </a:cubicBezTo>
                  <a:cubicBezTo>
                    <a:pt x="187" y="97"/>
                    <a:pt x="189" y="97"/>
                    <a:pt x="190" y="97"/>
                  </a:cubicBezTo>
                  <a:cubicBezTo>
                    <a:pt x="190" y="97"/>
                    <a:pt x="190" y="97"/>
                    <a:pt x="191" y="97"/>
                  </a:cubicBezTo>
                  <a:cubicBezTo>
                    <a:pt x="193" y="97"/>
                    <a:pt x="196" y="95"/>
                    <a:pt x="198" y="95"/>
                  </a:cubicBezTo>
                  <a:cubicBezTo>
                    <a:pt x="200" y="95"/>
                    <a:pt x="201" y="96"/>
                    <a:pt x="201" y="97"/>
                  </a:cubicBezTo>
                  <a:cubicBezTo>
                    <a:pt x="202" y="97"/>
                    <a:pt x="203" y="98"/>
                    <a:pt x="203" y="98"/>
                  </a:cubicBezTo>
                  <a:cubicBezTo>
                    <a:pt x="205" y="98"/>
                    <a:pt x="207" y="97"/>
                    <a:pt x="208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09" y="97"/>
                    <a:pt x="209" y="97"/>
                    <a:pt x="209" y="97"/>
                  </a:cubicBezTo>
                  <a:cubicBezTo>
                    <a:pt x="210" y="97"/>
                    <a:pt x="211" y="98"/>
                    <a:pt x="211" y="100"/>
                  </a:cubicBezTo>
                  <a:cubicBezTo>
                    <a:pt x="212" y="100"/>
                    <a:pt x="212" y="101"/>
                    <a:pt x="212" y="101"/>
                  </a:cubicBezTo>
                  <a:cubicBezTo>
                    <a:pt x="213" y="103"/>
                    <a:pt x="215" y="105"/>
                    <a:pt x="216" y="105"/>
                  </a:cubicBezTo>
                  <a:cubicBezTo>
                    <a:pt x="217" y="105"/>
                    <a:pt x="218" y="106"/>
                    <a:pt x="218" y="107"/>
                  </a:cubicBezTo>
                  <a:cubicBezTo>
                    <a:pt x="219" y="107"/>
                    <a:pt x="219" y="107"/>
                    <a:pt x="219" y="107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1" y="107"/>
                    <a:pt x="222" y="107"/>
                    <a:pt x="223" y="107"/>
                  </a:cubicBezTo>
                  <a:cubicBezTo>
                    <a:pt x="225" y="107"/>
                    <a:pt x="227" y="107"/>
                    <a:pt x="228" y="107"/>
                  </a:cubicBezTo>
                  <a:cubicBezTo>
                    <a:pt x="229" y="106"/>
                    <a:pt x="229" y="106"/>
                    <a:pt x="229" y="106"/>
                  </a:cubicBezTo>
                  <a:cubicBezTo>
                    <a:pt x="230" y="106"/>
                    <a:pt x="231" y="105"/>
                    <a:pt x="232" y="105"/>
                  </a:cubicBezTo>
                  <a:cubicBezTo>
                    <a:pt x="233" y="105"/>
                    <a:pt x="234" y="105"/>
                    <a:pt x="234" y="105"/>
                  </a:cubicBezTo>
                  <a:cubicBezTo>
                    <a:pt x="235" y="106"/>
                    <a:pt x="235" y="107"/>
                    <a:pt x="236" y="107"/>
                  </a:cubicBezTo>
                  <a:cubicBezTo>
                    <a:pt x="237" y="109"/>
                    <a:pt x="238" y="111"/>
                    <a:pt x="240" y="111"/>
                  </a:cubicBezTo>
                  <a:cubicBezTo>
                    <a:pt x="243" y="111"/>
                    <a:pt x="244" y="112"/>
                    <a:pt x="246" y="114"/>
                  </a:cubicBezTo>
                  <a:cubicBezTo>
                    <a:pt x="247" y="116"/>
                    <a:pt x="248" y="119"/>
                    <a:pt x="250" y="119"/>
                  </a:cubicBezTo>
                  <a:cubicBezTo>
                    <a:pt x="250" y="120"/>
                    <a:pt x="251" y="120"/>
                    <a:pt x="252" y="120"/>
                  </a:cubicBezTo>
                  <a:cubicBezTo>
                    <a:pt x="252" y="120"/>
                    <a:pt x="253" y="120"/>
                    <a:pt x="253" y="120"/>
                  </a:cubicBezTo>
                  <a:cubicBezTo>
                    <a:pt x="254" y="120"/>
                    <a:pt x="254" y="120"/>
                    <a:pt x="255" y="120"/>
                  </a:cubicBezTo>
                  <a:cubicBezTo>
                    <a:pt x="256" y="119"/>
                    <a:pt x="258" y="118"/>
                    <a:pt x="259" y="118"/>
                  </a:cubicBezTo>
                  <a:cubicBezTo>
                    <a:pt x="260" y="118"/>
                    <a:pt x="261" y="119"/>
                    <a:pt x="262" y="120"/>
                  </a:cubicBezTo>
                  <a:cubicBezTo>
                    <a:pt x="263" y="121"/>
                    <a:pt x="263" y="122"/>
                    <a:pt x="264" y="122"/>
                  </a:cubicBezTo>
                  <a:cubicBezTo>
                    <a:pt x="264" y="122"/>
                    <a:pt x="265" y="121"/>
                    <a:pt x="265" y="121"/>
                  </a:cubicBezTo>
                  <a:cubicBezTo>
                    <a:pt x="266" y="120"/>
                    <a:pt x="267" y="119"/>
                    <a:pt x="268" y="119"/>
                  </a:cubicBezTo>
                  <a:cubicBezTo>
                    <a:pt x="269" y="119"/>
                    <a:pt x="271" y="120"/>
                    <a:pt x="271" y="122"/>
                  </a:cubicBezTo>
                  <a:cubicBezTo>
                    <a:pt x="271" y="122"/>
                    <a:pt x="272" y="124"/>
                    <a:pt x="273" y="124"/>
                  </a:cubicBezTo>
                  <a:cubicBezTo>
                    <a:pt x="273" y="124"/>
                    <a:pt x="273" y="124"/>
                    <a:pt x="273" y="124"/>
                  </a:cubicBezTo>
                  <a:cubicBezTo>
                    <a:pt x="274" y="123"/>
                    <a:pt x="274" y="123"/>
                    <a:pt x="274" y="122"/>
                  </a:cubicBezTo>
                  <a:cubicBezTo>
                    <a:pt x="274" y="122"/>
                    <a:pt x="275" y="121"/>
                    <a:pt x="275" y="120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7"/>
                    <a:pt x="276" y="117"/>
                    <a:pt x="278" y="116"/>
                  </a:cubicBezTo>
                  <a:cubicBezTo>
                    <a:pt x="279" y="115"/>
                    <a:pt x="281" y="113"/>
                    <a:pt x="281" y="111"/>
                  </a:cubicBezTo>
                  <a:cubicBezTo>
                    <a:pt x="281" y="110"/>
                    <a:pt x="280" y="110"/>
                    <a:pt x="279" y="110"/>
                  </a:cubicBezTo>
                  <a:cubicBezTo>
                    <a:pt x="278" y="109"/>
                    <a:pt x="277" y="109"/>
                    <a:pt x="277" y="108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6" y="105"/>
                    <a:pt x="275" y="103"/>
                    <a:pt x="277" y="101"/>
                  </a:cubicBezTo>
                  <a:cubicBezTo>
                    <a:pt x="278" y="100"/>
                    <a:pt x="279" y="99"/>
                    <a:pt x="280" y="97"/>
                  </a:cubicBezTo>
                  <a:cubicBezTo>
                    <a:pt x="280" y="96"/>
                    <a:pt x="280" y="96"/>
                    <a:pt x="280" y="96"/>
                  </a:cubicBezTo>
                  <a:cubicBezTo>
                    <a:pt x="280" y="96"/>
                    <a:pt x="280" y="96"/>
                    <a:pt x="280" y="96"/>
                  </a:cubicBezTo>
                  <a:cubicBezTo>
                    <a:pt x="281" y="96"/>
                    <a:pt x="282" y="96"/>
                    <a:pt x="283" y="96"/>
                  </a:cubicBezTo>
                  <a:cubicBezTo>
                    <a:pt x="285" y="96"/>
                    <a:pt x="286" y="97"/>
                    <a:pt x="287" y="98"/>
                  </a:cubicBezTo>
                  <a:cubicBezTo>
                    <a:pt x="288" y="99"/>
                    <a:pt x="290" y="100"/>
                    <a:pt x="292" y="100"/>
                  </a:cubicBezTo>
                  <a:cubicBezTo>
                    <a:pt x="293" y="100"/>
                    <a:pt x="294" y="100"/>
                    <a:pt x="295" y="100"/>
                  </a:cubicBezTo>
                  <a:cubicBezTo>
                    <a:pt x="297" y="100"/>
                    <a:pt x="298" y="99"/>
                    <a:pt x="298" y="99"/>
                  </a:cubicBezTo>
                  <a:cubicBezTo>
                    <a:pt x="298" y="99"/>
                    <a:pt x="299" y="99"/>
                    <a:pt x="300" y="99"/>
                  </a:cubicBezTo>
                  <a:cubicBezTo>
                    <a:pt x="301" y="99"/>
                    <a:pt x="301" y="100"/>
                    <a:pt x="301" y="100"/>
                  </a:cubicBezTo>
                  <a:cubicBezTo>
                    <a:pt x="302" y="101"/>
                    <a:pt x="302" y="101"/>
                    <a:pt x="303" y="101"/>
                  </a:cubicBezTo>
                  <a:cubicBezTo>
                    <a:pt x="306" y="102"/>
                    <a:pt x="307" y="103"/>
                    <a:pt x="309" y="107"/>
                  </a:cubicBezTo>
                  <a:cubicBezTo>
                    <a:pt x="309" y="108"/>
                    <a:pt x="310" y="109"/>
                    <a:pt x="310" y="110"/>
                  </a:cubicBezTo>
                  <a:cubicBezTo>
                    <a:pt x="310" y="111"/>
                    <a:pt x="310" y="112"/>
                    <a:pt x="312" y="113"/>
                  </a:cubicBezTo>
                  <a:cubicBezTo>
                    <a:pt x="313" y="113"/>
                    <a:pt x="314" y="113"/>
                    <a:pt x="315" y="113"/>
                  </a:cubicBezTo>
                  <a:cubicBezTo>
                    <a:pt x="315" y="114"/>
                    <a:pt x="315" y="114"/>
                    <a:pt x="315" y="114"/>
                  </a:cubicBezTo>
                  <a:cubicBezTo>
                    <a:pt x="315" y="114"/>
                    <a:pt x="316" y="113"/>
                    <a:pt x="316" y="113"/>
                  </a:cubicBezTo>
                  <a:cubicBezTo>
                    <a:pt x="317" y="113"/>
                    <a:pt x="317" y="113"/>
                    <a:pt x="318" y="113"/>
                  </a:cubicBezTo>
                  <a:cubicBezTo>
                    <a:pt x="319" y="113"/>
                    <a:pt x="320" y="114"/>
                    <a:pt x="320" y="116"/>
                  </a:cubicBezTo>
                  <a:cubicBezTo>
                    <a:pt x="320" y="116"/>
                    <a:pt x="321" y="117"/>
                    <a:pt x="321" y="117"/>
                  </a:cubicBezTo>
                  <a:cubicBezTo>
                    <a:pt x="321" y="118"/>
                    <a:pt x="321" y="118"/>
                    <a:pt x="321" y="118"/>
                  </a:cubicBezTo>
                  <a:cubicBezTo>
                    <a:pt x="322" y="120"/>
                    <a:pt x="323" y="122"/>
                    <a:pt x="324" y="125"/>
                  </a:cubicBezTo>
                  <a:cubicBezTo>
                    <a:pt x="324" y="126"/>
                    <a:pt x="324" y="126"/>
                    <a:pt x="324" y="126"/>
                  </a:cubicBezTo>
                  <a:cubicBezTo>
                    <a:pt x="325" y="129"/>
                    <a:pt x="325" y="130"/>
                    <a:pt x="322" y="132"/>
                  </a:cubicBezTo>
                  <a:cubicBezTo>
                    <a:pt x="321" y="133"/>
                    <a:pt x="320" y="133"/>
                    <a:pt x="317" y="133"/>
                  </a:cubicBezTo>
                  <a:cubicBezTo>
                    <a:pt x="317" y="133"/>
                    <a:pt x="317" y="133"/>
                    <a:pt x="317" y="133"/>
                  </a:cubicBezTo>
                  <a:cubicBezTo>
                    <a:pt x="316" y="133"/>
                    <a:pt x="315" y="133"/>
                    <a:pt x="313" y="133"/>
                  </a:cubicBezTo>
                  <a:cubicBezTo>
                    <a:pt x="312" y="133"/>
                    <a:pt x="310" y="133"/>
                    <a:pt x="309" y="133"/>
                  </a:cubicBezTo>
                  <a:cubicBezTo>
                    <a:pt x="307" y="133"/>
                    <a:pt x="306" y="133"/>
                    <a:pt x="306" y="133"/>
                  </a:cubicBezTo>
                  <a:cubicBezTo>
                    <a:pt x="303" y="134"/>
                    <a:pt x="303" y="136"/>
                    <a:pt x="302" y="137"/>
                  </a:cubicBezTo>
                  <a:cubicBezTo>
                    <a:pt x="301" y="138"/>
                    <a:pt x="301" y="138"/>
                    <a:pt x="301" y="139"/>
                  </a:cubicBezTo>
                  <a:cubicBezTo>
                    <a:pt x="300" y="140"/>
                    <a:pt x="300" y="142"/>
                    <a:pt x="300" y="143"/>
                  </a:cubicBezTo>
                  <a:cubicBezTo>
                    <a:pt x="300" y="144"/>
                    <a:pt x="299" y="145"/>
                    <a:pt x="299" y="145"/>
                  </a:cubicBezTo>
                  <a:cubicBezTo>
                    <a:pt x="298" y="146"/>
                    <a:pt x="298" y="146"/>
                    <a:pt x="298" y="146"/>
                  </a:cubicBezTo>
                  <a:cubicBezTo>
                    <a:pt x="298" y="146"/>
                    <a:pt x="298" y="146"/>
                    <a:pt x="298" y="146"/>
                  </a:cubicBezTo>
                  <a:cubicBezTo>
                    <a:pt x="298" y="146"/>
                    <a:pt x="297" y="146"/>
                    <a:pt x="296" y="142"/>
                  </a:cubicBezTo>
                  <a:cubicBezTo>
                    <a:pt x="296" y="143"/>
                    <a:pt x="295" y="143"/>
                    <a:pt x="294" y="144"/>
                  </a:cubicBezTo>
                  <a:cubicBezTo>
                    <a:pt x="293" y="144"/>
                    <a:pt x="293" y="144"/>
                    <a:pt x="292" y="144"/>
                  </a:cubicBezTo>
                  <a:cubicBezTo>
                    <a:pt x="290" y="145"/>
                    <a:pt x="290" y="145"/>
                    <a:pt x="290" y="145"/>
                  </a:cubicBezTo>
                  <a:cubicBezTo>
                    <a:pt x="290" y="146"/>
                    <a:pt x="290" y="146"/>
                    <a:pt x="290" y="146"/>
                  </a:cubicBezTo>
                  <a:cubicBezTo>
                    <a:pt x="290" y="147"/>
                    <a:pt x="289" y="149"/>
                    <a:pt x="288" y="149"/>
                  </a:cubicBezTo>
                  <a:cubicBezTo>
                    <a:pt x="287" y="149"/>
                    <a:pt x="287" y="148"/>
                    <a:pt x="287" y="148"/>
                  </a:cubicBez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4" y="148"/>
                    <a:pt x="284" y="148"/>
                  </a:cubicBezTo>
                  <a:cubicBezTo>
                    <a:pt x="283" y="148"/>
                    <a:pt x="283" y="148"/>
                    <a:pt x="282" y="149"/>
                  </a:cubicBezTo>
                  <a:cubicBezTo>
                    <a:pt x="282" y="149"/>
                    <a:pt x="282" y="149"/>
                    <a:pt x="282" y="149"/>
                  </a:cubicBezTo>
                  <a:cubicBezTo>
                    <a:pt x="281" y="151"/>
                    <a:pt x="280" y="151"/>
                    <a:pt x="278" y="152"/>
                  </a:cubicBezTo>
                  <a:cubicBezTo>
                    <a:pt x="278" y="152"/>
                    <a:pt x="277" y="152"/>
                    <a:pt x="277" y="152"/>
                  </a:cubicBezTo>
                  <a:cubicBezTo>
                    <a:pt x="278" y="152"/>
                    <a:pt x="279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2" y="154"/>
                    <a:pt x="283" y="154"/>
                    <a:pt x="284" y="155"/>
                  </a:cubicBezTo>
                  <a:cubicBezTo>
                    <a:pt x="284" y="156"/>
                    <a:pt x="284" y="157"/>
                    <a:pt x="283" y="157"/>
                  </a:cubicBezTo>
                  <a:cubicBezTo>
                    <a:pt x="282" y="160"/>
                    <a:pt x="280" y="160"/>
                    <a:pt x="279" y="160"/>
                  </a:cubicBezTo>
                  <a:cubicBezTo>
                    <a:pt x="279" y="160"/>
                    <a:pt x="278" y="160"/>
                    <a:pt x="278" y="160"/>
                  </a:cubicBezTo>
                  <a:cubicBezTo>
                    <a:pt x="277" y="161"/>
                    <a:pt x="276" y="162"/>
                    <a:pt x="277" y="163"/>
                  </a:cubicBezTo>
                  <a:cubicBezTo>
                    <a:pt x="277" y="164"/>
                    <a:pt x="277" y="164"/>
                    <a:pt x="277" y="164"/>
                  </a:cubicBezTo>
                  <a:cubicBezTo>
                    <a:pt x="277" y="164"/>
                    <a:pt x="278" y="163"/>
                    <a:pt x="279" y="163"/>
                  </a:cubicBezTo>
                  <a:cubicBezTo>
                    <a:pt x="279" y="163"/>
                    <a:pt x="279" y="163"/>
                    <a:pt x="279" y="162"/>
                  </a:cubicBezTo>
                  <a:cubicBezTo>
                    <a:pt x="280" y="162"/>
                    <a:pt x="280" y="162"/>
                    <a:pt x="280" y="162"/>
                  </a:cubicBezTo>
                  <a:cubicBezTo>
                    <a:pt x="281" y="162"/>
                    <a:pt x="282" y="162"/>
                    <a:pt x="282" y="163"/>
                  </a:cubicBezTo>
                  <a:cubicBezTo>
                    <a:pt x="283" y="164"/>
                    <a:pt x="283" y="165"/>
                    <a:pt x="282" y="166"/>
                  </a:cubicBezTo>
                  <a:cubicBezTo>
                    <a:pt x="282" y="167"/>
                    <a:pt x="282" y="168"/>
                    <a:pt x="281" y="168"/>
                  </a:cubicBezTo>
                  <a:cubicBezTo>
                    <a:pt x="281" y="169"/>
                    <a:pt x="281" y="169"/>
                    <a:pt x="281" y="170"/>
                  </a:cubicBezTo>
                  <a:cubicBezTo>
                    <a:pt x="281" y="171"/>
                    <a:pt x="282" y="172"/>
                    <a:pt x="285" y="172"/>
                  </a:cubicBezTo>
                  <a:cubicBezTo>
                    <a:pt x="287" y="172"/>
                    <a:pt x="288" y="173"/>
                    <a:pt x="288" y="175"/>
                  </a:cubicBezTo>
                  <a:cubicBezTo>
                    <a:pt x="288" y="176"/>
                    <a:pt x="287" y="179"/>
                    <a:pt x="286" y="180"/>
                  </a:cubicBezTo>
                  <a:cubicBezTo>
                    <a:pt x="285" y="180"/>
                    <a:pt x="285" y="180"/>
                    <a:pt x="285" y="180"/>
                  </a:cubicBezTo>
                  <a:cubicBezTo>
                    <a:pt x="284" y="181"/>
                    <a:pt x="283" y="181"/>
                    <a:pt x="283" y="182"/>
                  </a:cubicBezTo>
                  <a:cubicBezTo>
                    <a:pt x="282" y="182"/>
                    <a:pt x="282" y="182"/>
                    <a:pt x="282" y="182"/>
                  </a:cubicBezTo>
                  <a:cubicBezTo>
                    <a:pt x="282" y="183"/>
                    <a:pt x="281" y="184"/>
                    <a:pt x="279" y="184"/>
                  </a:cubicBezTo>
                  <a:cubicBezTo>
                    <a:pt x="279" y="184"/>
                    <a:pt x="278" y="185"/>
                    <a:pt x="277" y="185"/>
                  </a:cubicBezTo>
                  <a:cubicBezTo>
                    <a:pt x="276" y="185"/>
                    <a:pt x="276" y="184"/>
                    <a:pt x="275" y="184"/>
                  </a:cubicBezTo>
                  <a:cubicBezTo>
                    <a:pt x="274" y="185"/>
                    <a:pt x="273" y="186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8"/>
                    <a:pt x="269" y="188"/>
                  </a:cubicBezTo>
                  <a:cubicBezTo>
                    <a:pt x="267" y="190"/>
                    <a:pt x="267" y="190"/>
                    <a:pt x="268" y="191"/>
                  </a:cubicBezTo>
                  <a:cubicBezTo>
                    <a:pt x="269" y="192"/>
                    <a:pt x="269" y="195"/>
                    <a:pt x="265" y="197"/>
                  </a:cubicBezTo>
                  <a:cubicBezTo>
                    <a:pt x="265" y="197"/>
                    <a:pt x="265" y="197"/>
                    <a:pt x="264" y="197"/>
                  </a:cubicBezTo>
                  <a:cubicBezTo>
                    <a:pt x="263" y="197"/>
                    <a:pt x="263" y="196"/>
                    <a:pt x="263" y="195"/>
                  </a:cubicBezTo>
                  <a:cubicBezTo>
                    <a:pt x="262" y="195"/>
                    <a:pt x="262" y="194"/>
                    <a:pt x="262" y="194"/>
                  </a:cubicBezTo>
                  <a:cubicBezTo>
                    <a:pt x="262" y="194"/>
                    <a:pt x="262" y="195"/>
                    <a:pt x="262" y="195"/>
                  </a:cubicBezTo>
                  <a:cubicBezTo>
                    <a:pt x="262" y="196"/>
                    <a:pt x="261" y="197"/>
                    <a:pt x="260" y="199"/>
                  </a:cubicBezTo>
                  <a:cubicBezTo>
                    <a:pt x="259" y="199"/>
                    <a:pt x="258" y="200"/>
                    <a:pt x="258" y="200"/>
                  </a:cubicBezTo>
                  <a:cubicBezTo>
                    <a:pt x="255" y="200"/>
                    <a:pt x="253" y="197"/>
                    <a:pt x="253" y="196"/>
                  </a:cubicBezTo>
                  <a:cubicBezTo>
                    <a:pt x="252" y="195"/>
                    <a:pt x="253" y="193"/>
                    <a:pt x="254" y="192"/>
                  </a:cubicBezTo>
                  <a:cubicBezTo>
                    <a:pt x="253" y="191"/>
                    <a:pt x="252" y="190"/>
                    <a:pt x="252" y="188"/>
                  </a:cubicBezTo>
                  <a:cubicBezTo>
                    <a:pt x="252" y="188"/>
                    <a:pt x="252" y="187"/>
                    <a:pt x="252" y="187"/>
                  </a:cubicBezTo>
                  <a:cubicBezTo>
                    <a:pt x="252" y="187"/>
                    <a:pt x="252" y="186"/>
                    <a:pt x="251" y="186"/>
                  </a:cubicBezTo>
                  <a:cubicBezTo>
                    <a:pt x="251" y="186"/>
                    <a:pt x="251" y="186"/>
                    <a:pt x="251" y="187"/>
                  </a:cubicBezTo>
                  <a:cubicBezTo>
                    <a:pt x="250" y="188"/>
                    <a:pt x="250" y="189"/>
                    <a:pt x="248" y="189"/>
                  </a:cubicBezTo>
                  <a:cubicBezTo>
                    <a:pt x="248" y="189"/>
                    <a:pt x="248" y="190"/>
                    <a:pt x="247" y="190"/>
                  </a:cubicBezTo>
                  <a:cubicBezTo>
                    <a:pt x="245" y="191"/>
                    <a:pt x="244" y="192"/>
                    <a:pt x="243" y="194"/>
                  </a:cubicBezTo>
                  <a:cubicBezTo>
                    <a:pt x="243" y="195"/>
                    <a:pt x="243" y="195"/>
                    <a:pt x="243" y="195"/>
                  </a:cubicBezTo>
                  <a:cubicBezTo>
                    <a:pt x="242" y="197"/>
                    <a:pt x="241" y="199"/>
                    <a:pt x="239" y="200"/>
                  </a:cubicBezTo>
                  <a:cubicBezTo>
                    <a:pt x="238" y="200"/>
                    <a:pt x="238" y="200"/>
                    <a:pt x="238" y="201"/>
                  </a:cubicBezTo>
                  <a:cubicBezTo>
                    <a:pt x="237" y="201"/>
                    <a:pt x="237" y="202"/>
                    <a:pt x="238" y="205"/>
                  </a:cubicBezTo>
                  <a:cubicBezTo>
                    <a:pt x="238" y="205"/>
                    <a:pt x="239" y="206"/>
                    <a:pt x="239" y="206"/>
                  </a:cubicBezTo>
                  <a:cubicBezTo>
                    <a:pt x="239" y="206"/>
                    <a:pt x="239" y="206"/>
                    <a:pt x="240" y="205"/>
                  </a:cubicBezTo>
                  <a:cubicBezTo>
                    <a:pt x="241" y="204"/>
                    <a:pt x="241" y="204"/>
                    <a:pt x="242" y="204"/>
                  </a:cubicBezTo>
                  <a:cubicBezTo>
                    <a:pt x="244" y="204"/>
                    <a:pt x="246" y="207"/>
                    <a:pt x="246" y="209"/>
                  </a:cubicBezTo>
                  <a:cubicBezTo>
                    <a:pt x="247" y="213"/>
                    <a:pt x="247" y="214"/>
                    <a:pt x="243" y="216"/>
                  </a:cubicBezTo>
                  <a:cubicBezTo>
                    <a:pt x="240" y="218"/>
                    <a:pt x="240" y="219"/>
                    <a:pt x="238" y="221"/>
                  </a:cubicBezTo>
                  <a:cubicBezTo>
                    <a:pt x="239" y="222"/>
                    <a:pt x="241" y="223"/>
                    <a:pt x="243" y="224"/>
                  </a:cubicBezTo>
                  <a:cubicBezTo>
                    <a:pt x="243" y="225"/>
                    <a:pt x="243" y="225"/>
                    <a:pt x="243" y="225"/>
                  </a:cubicBezTo>
                  <a:cubicBezTo>
                    <a:pt x="242" y="226"/>
                    <a:pt x="240" y="226"/>
                    <a:pt x="239" y="227"/>
                  </a:cubicBezTo>
                  <a:cubicBezTo>
                    <a:pt x="236" y="229"/>
                    <a:pt x="235" y="229"/>
                    <a:pt x="230" y="229"/>
                  </a:cubicBezTo>
                  <a:cubicBezTo>
                    <a:pt x="228" y="229"/>
                    <a:pt x="227" y="228"/>
                    <a:pt x="226" y="227"/>
                  </a:cubicBezTo>
                  <a:cubicBezTo>
                    <a:pt x="226" y="227"/>
                    <a:pt x="226" y="227"/>
                    <a:pt x="225" y="227"/>
                  </a:cubicBezTo>
                  <a:cubicBezTo>
                    <a:pt x="222" y="227"/>
                    <a:pt x="216" y="229"/>
                    <a:pt x="211" y="231"/>
                  </a:cubicBezTo>
                  <a:cubicBezTo>
                    <a:pt x="211" y="232"/>
                    <a:pt x="210" y="232"/>
                    <a:pt x="209" y="232"/>
                  </a:cubicBezTo>
                  <a:cubicBezTo>
                    <a:pt x="207" y="232"/>
                    <a:pt x="206" y="231"/>
                    <a:pt x="206" y="230"/>
                  </a:cubicBezTo>
                  <a:cubicBezTo>
                    <a:pt x="205" y="229"/>
                    <a:pt x="204" y="229"/>
                    <a:pt x="204" y="229"/>
                  </a:cubicBezTo>
                  <a:cubicBezTo>
                    <a:pt x="204" y="228"/>
                    <a:pt x="203" y="228"/>
                    <a:pt x="203" y="228"/>
                  </a:cubicBezTo>
                  <a:cubicBezTo>
                    <a:pt x="203" y="228"/>
                    <a:pt x="202" y="229"/>
                    <a:pt x="201" y="230"/>
                  </a:cubicBezTo>
                  <a:cubicBezTo>
                    <a:pt x="201" y="231"/>
                    <a:pt x="200" y="233"/>
                    <a:pt x="198" y="234"/>
                  </a:cubicBezTo>
                  <a:cubicBezTo>
                    <a:pt x="198" y="234"/>
                    <a:pt x="197" y="234"/>
                    <a:pt x="196" y="234"/>
                  </a:cubicBezTo>
                  <a:cubicBezTo>
                    <a:pt x="193" y="234"/>
                    <a:pt x="191" y="230"/>
                    <a:pt x="191" y="228"/>
                  </a:cubicBezTo>
                  <a:cubicBezTo>
                    <a:pt x="190" y="226"/>
                    <a:pt x="190" y="224"/>
                    <a:pt x="187" y="224"/>
                  </a:cubicBezTo>
                  <a:cubicBezTo>
                    <a:pt x="186" y="223"/>
                    <a:pt x="184" y="222"/>
                    <a:pt x="184" y="221"/>
                  </a:cubicBezTo>
                  <a:cubicBezTo>
                    <a:pt x="182" y="219"/>
                    <a:pt x="182" y="216"/>
                    <a:pt x="183" y="215"/>
                  </a:cubicBezTo>
                  <a:cubicBezTo>
                    <a:pt x="183" y="214"/>
                    <a:pt x="183" y="211"/>
                    <a:pt x="182" y="209"/>
                  </a:cubicBezTo>
                  <a:cubicBezTo>
                    <a:pt x="182" y="209"/>
                    <a:pt x="181" y="208"/>
                    <a:pt x="181" y="208"/>
                  </a:cubicBezTo>
                  <a:cubicBezTo>
                    <a:pt x="180" y="208"/>
                    <a:pt x="179" y="208"/>
                    <a:pt x="179" y="208"/>
                  </a:cubicBezTo>
                  <a:cubicBezTo>
                    <a:pt x="178" y="208"/>
                    <a:pt x="178" y="208"/>
                    <a:pt x="177" y="208"/>
                  </a:cubicBezTo>
                  <a:cubicBezTo>
                    <a:pt x="175" y="208"/>
                    <a:pt x="175" y="209"/>
                    <a:pt x="175" y="209"/>
                  </a:cubicBezTo>
                  <a:cubicBezTo>
                    <a:pt x="174" y="211"/>
                    <a:pt x="172" y="213"/>
                    <a:pt x="169" y="215"/>
                  </a:cubicBezTo>
                  <a:cubicBezTo>
                    <a:pt x="166" y="216"/>
                    <a:pt x="164" y="218"/>
                    <a:pt x="163" y="218"/>
                  </a:cubicBezTo>
                  <a:cubicBezTo>
                    <a:pt x="164" y="220"/>
                    <a:pt x="164" y="226"/>
                    <a:pt x="166" y="229"/>
                  </a:cubicBezTo>
                  <a:cubicBezTo>
                    <a:pt x="168" y="232"/>
                    <a:pt x="168" y="236"/>
                    <a:pt x="168" y="240"/>
                  </a:cubicBezTo>
                  <a:cubicBezTo>
                    <a:pt x="168" y="242"/>
                    <a:pt x="168" y="245"/>
                    <a:pt x="168" y="247"/>
                  </a:cubicBezTo>
                  <a:cubicBezTo>
                    <a:pt x="168" y="251"/>
                    <a:pt x="168" y="253"/>
                    <a:pt x="167" y="254"/>
                  </a:cubicBezTo>
                  <a:cubicBezTo>
                    <a:pt x="166" y="255"/>
                    <a:pt x="165" y="255"/>
                    <a:pt x="164" y="255"/>
                  </a:cubicBezTo>
                  <a:cubicBezTo>
                    <a:pt x="164" y="255"/>
                    <a:pt x="163" y="255"/>
                    <a:pt x="163" y="255"/>
                  </a:cubicBezTo>
                  <a:cubicBezTo>
                    <a:pt x="163" y="255"/>
                    <a:pt x="163" y="255"/>
                    <a:pt x="162" y="255"/>
                  </a:cubicBezTo>
                  <a:cubicBezTo>
                    <a:pt x="161" y="255"/>
                    <a:pt x="161" y="254"/>
                    <a:pt x="160" y="254"/>
                  </a:cubicBezTo>
                  <a:cubicBezTo>
                    <a:pt x="160" y="253"/>
                    <a:pt x="160" y="253"/>
                    <a:pt x="159" y="253"/>
                  </a:cubicBezTo>
                  <a:cubicBezTo>
                    <a:pt x="159" y="253"/>
                    <a:pt x="159" y="253"/>
                    <a:pt x="159" y="254"/>
                  </a:cubicBezTo>
                  <a:cubicBezTo>
                    <a:pt x="158" y="254"/>
                    <a:pt x="157" y="255"/>
                    <a:pt x="156" y="255"/>
                  </a:cubicBezTo>
                  <a:cubicBezTo>
                    <a:pt x="155" y="255"/>
                    <a:pt x="153" y="254"/>
                    <a:pt x="151" y="252"/>
                  </a:cubicBezTo>
                  <a:cubicBezTo>
                    <a:pt x="149" y="250"/>
                    <a:pt x="150" y="246"/>
                    <a:pt x="150" y="246"/>
                  </a:cubicBezTo>
                  <a:cubicBezTo>
                    <a:pt x="151" y="245"/>
                    <a:pt x="151" y="241"/>
                    <a:pt x="150" y="240"/>
                  </a:cubicBezTo>
                  <a:cubicBezTo>
                    <a:pt x="149" y="239"/>
                    <a:pt x="148" y="239"/>
                    <a:pt x="147" y="239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9"/>
                    <a:pt x="142" y="241"/>
                    <a:pt x="140" y="241"/>
                  </a:cubicBezTo>
                  <a:cubicBezTo>
                    <a:pt x="139" y="241"/>
                    <a:pt x="138" y="241"/>
                    <a:pt x="138" y="241"/>
                  </a:cubicBezTo>
                  <a:cubicBezTo>
                    <a:pt x="135" y="239"/>
                    <a:pt x="134" y="239"/>
                    <a:pt x="134" y="239"/>
                  </a:cubicBezTo>
                  <a:cubicBezTo>
                    <a:pt x="134" y="240"/>
                    <a:pt x="134" y="240"/>
                    <a:pt x="133" y="240"/>
                  </a:cubicBezTo>
                  <a:cubicBezTo>
                    <a:pt x="131" y="240"/>
                    <a:pt x="130" y="239"/>
                    <a:pt x="129" y="237"/>
                  </a:cubicBezTo>
                  <a:cubicBezTo>
                    <a:pt x="128" y="235"/>
                    <a:pt x="124" y="234"/>
                    <a:pt x="121" y="234"/>
                  </a:cubicBezTo>
                  <a:cubicBezTo>
                    <a:pt x="121" y="234"/>
                    <a:pt x="120" y="234"/>
                    <a:pt x="119" y="234"/>
                  </a:cubicBezTo>
                  <a:cubicBezTo>
                    <a:pt x="118" y="234"/>
                    <a:pt x="117" y="234"/>
                    <a:pt x="117" y="234"/>
                  </a:cubicBezTo>
                  <a:cubicBezTo>
                    <a:pt x="116" y="234"/>
                    <a:pt x="115" y="234"/>
                    <a:pt x="114" y="234"/>
                  </a:cubicBezTo>
                  <a:cubicBezTo>
                    <a:pt x="110" y="235"/>
                    <a:pt x="109" y="236"/>
                    <a:pt x="106" y="238"/>
                  </a:cubicBezTo>
                  <a:cubicBezTo>
                    <a:pt x="105" y="239"/>
                    <a:pt x="105" y="239"/>
                    <a:pt x="105" y="239"/>
                  </a:cubicBezTo>
                  <a:cubicBezTo>
                    <a:pt x="101" y="242"/>
                    <a:pt x="102" y="243"/>
                    <a:pt x="103" y="246"/>
                  </a:cubicBezTo>
                  <a:cubicBezTo>
                    <a:pt x="103" y="247"/>
                    <a:pt x="103" y="247"/>
                    <a:pt x="103" y="247"/>
                  </a:cubicBezTo>
                  <a:cubicBezTo>
                    <a:pt x="104" y="249"/>
                    <a:pt x="107" y="250"/>
                    <a:pt x="110" y="252"/>
                  </a:cubicBezTo>
                  <a:cubicBezTo>
                    <a:pt x="111" y="252"/>
                    <a:pt x="113" y="253"/>
                    <a:pt x="114" y="254"/>
                  </a:cubicBezTo>
                  <a:cubicBezTo>
                    <a:pt x="117" y="255"/>
                    <a:pt x="118" y="257"/>
                    <a:pt x="117" y="259"/>
                  </a:cubicBezTo>
                  <a:cubicBezTo>
                    <a:pt x="117" y="261"/>
                    <a:pt x="115" y="262"/>
                    <a:pt x="113" y="262"/>
                  </a:cubicBezTo>
                  <a:cubicBezTo>
                    <a:pt x="112" y="262"/>
                    <a:pt x="111" y="262"/>
                    <a:pt x="111" y="262"/>
                  </a:cubicBezTo>
                  <a:cubicBezTo>
                    <a:pt x="111" y="262"/>
                    <a:pt x="111" y="261"/>
                    <a:pt x="110" y="261"/>
                  </a:cubicBezTo>
                  <a:cubicBezTo>
                    <a:pt x="110" y="261"/>
                    <a:pt x="110" y="261"/>
                    <a:pt x="110" y="262"/>
                  </a:cubicBezTo>
                  <a:cubicBezTo>
                    <a:pt x="109" y="263"/>
                    <a:pt x="108" y="264"/>
                    <a:pt x="107" y="264"/>
                  </a:cubicBezTo>
                  <a:cubicBezTo>
                    <a:pt x="105" y="264"/>
                    <a:pt x="104" y="263"/>
                    <a:pt x="103" y="263"/>
                  </a:cubicBezTo>
                  <a:cubicBezTo>
                    <a:pt x="103" y="264"/>
                    <a:pt x="103" y="265"/>
                    <a:pt x="102" y="266"/>
                  </a:cubicBezTo>
                  <a:cubicBezTo>
                    <a:pt x="101" y="267"/>
                    <a:pt x="100" y="267"/>
                    <a:pt x="99" y="26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866F8F25-181A-4426-BF64-53C4E1E58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3636" y="1865716"/>
              <a:ext cx="1266850" cy="1605821"/>
            </a:xfrm>
            <a:custGeom>
              <a:avLst/>
              <a:gdLst>
                <a:gd name="T0" fmla="*/ 1799662214 w 305"/>
                <a:gd name="T1" fmla="*/ 357494291 h 386"/>
                <a:gd name="T2" fmla="*/ 1354200016 w 305"/>
                <a:gd name="T3" fmla="*/ 589865368 h 386"/>
                <a:gd name="T4" fmla="*/ 855284887 w 305"/>
                <a:gd name="T5" fmla="*/ 500492852 h 386"/>
                <a:gd name="T6" fmla="*/ 356369758 w 305"/>
                <a:gd name="T7" fmla="*/ 840111794 h 386"/>
                <a:gd name="T8" fmla="*/ 730557160 w 305"/>
                <a:gd name="T9" fmla="*/ 1447852511 h 386"/>
                <a:gd name="T10" fmla="*/ 908742040 w 305"/>
                <a:gd name="T11" fmla="*/ 1858968620 h 386"/>
                <a:gd name="T12" fmla="*/ 1033469767 w 305"/>
                <a:gd name="T13" fmla="*/ 2147483646 h 386"/>
                <a:gd name="T14" fmla="*/ 1015652123 w 305"/>
                <a:gd name="T15" fmla="*/ 2147483646 h 386"/>
                <a:gd name="T16" fmla="*/ 997830258 w 305"/>
                <a:gd name="T17" fmla="*/ 2147483646 h 386"/>
                <a:gd name="T18" fmla="*/ 623647077 w 305"/>
                <a:gd name="T19" fmla="*/ 2147483646 h 386"/>
                <a:gd name="T20" fmla="*/ 17817644 w 305"/>
                <a:gd name="T21" fmla="*/ 2147483646 h 386"/>
                <a:gd name="T22" fmla="*/ 160367236 w 305"/>
                <a:gd name="T23" fmla="*/ 2147483646 h 386"/>
                <a:gd name="T24" fmla="*/ 285094962 w 305"/>
                <a:gd name="T25" fmla="*/ 2147483646 h 386"/>
                <a:gd name="T26" fmla="*/ 623647077 w 305"/>
                <a:gd name="T27" fmla="*/ 2147483646 h 386"/>
                <a:gd name="T28" fmla="*/ 748374804 w 305"/>
                <a:gd name="T29" fmla="*/ 2147483646 h 386"/>
                <a:gd name="T30" fmla="*/ 890920175 w 305"/>
                <a:gd name="T31" fmla="*/ 2147483646 h 386"/>
                <a:gd name="T32" fmla="*/ 1247289933 w 305"/>
                <a:gd name="T33" fmla="*/ 2147483646 h 386"/>
                <a:gd name="T34" fmla="*/ 1532384896 w 305"/>
                <a:gd name="T35" fmla="*/ 2147483646 h 386"/>
                <a:gd name="T36" fmla="*/ 1781844571 w 305"/>
                <a:gd name="T37" fmla="*/ 2147483646 h 386"/>
                <a:gd name="T38" fmla="*/ 1942207585 w 305"/>
                <a:gd name="T39" fmla="*/ 2147483646 h 386"/>
                <a:gd name="T40" fmla="*/ 1888754654 w 305"/>
                <a:gd name="T41" fmla="*/ 2147483646 h 386"/>
                <a:gd name="T42" fmla="*/ 1977847094 w 305"/>
                <a:gd name="T43" fmla="*/ 2147483646 h 386"/>
                <a:gd name="T44" fmla="*/ 2147483646 w 305"/>
                <a:gd name="T45" fmla="*/ 2147483646 h 386"/>
                <a:gd name="T46" fmla="*/ 2147483646 w 305"/>
                <a:gd name="T47" fmla="*/ 2147483646 h 386"/>
                <a:gd name="T48" fmla="*/ 2147483646 w 305"/>
                <a:gd name="T49" fmla="*/ 2147483646 h 386"/>
                <a:gd name="T50" fmla="*/ 2147483646 w 305"/>
                <a:gd name="T51" fmla="*/ 2147483646 h 386"/>
                <a:gd name="T52" fmla="*/ 2147483646 w 305"/>
                <a:gd name="T53" fmla="*/ 2147483646 h 386"/>
                <a:gd name="T54" fmla="*/ 2147483646 w 305"/>
                <a:gd name="T55" fmla="*/ 2147483646 h 386"/>
                <a:gd name="T56" fmla="*/ 2147483646 w 305"/>
                <a:gd name="T57" fmla="*/ 2147483646 h 386"/>
                <a:gd name="T58" fmla="*/ 2147483646 w 305"/>
                <a:gd name="T59" fmla="*/ 2147483646 h 386"/>
                <a:gd name="T60" fmla="*/ 2147483646 w 305"/>
                <a:gd name="T61" fmla="*/ 2147483646 h 386"/>
                <a:gd name="T62" fmla="*/ 2147483646 w 305"/>
                <a:gd name="T63" fmla="*/ 2147483646 h 386"/>
                <a:gd name="T64" fmla="*/ 2147483646 w 305"/>
                <a:gd name="T65" fmla="*/ 2147483646 h 386"/>
                <a:gd name="T66" fmla="*/ 2147483646 w 305"/>
                <a:gd name="T67" fmla="*/ 2147483646 h 386"/>
                <a:gd name="T68" fmla="*/ 2147483646 w 305"/>
                <a:gd name="T69" fmla="*/ 2147483646 h 386"/>
                <a:gd name="T70" fmla="*/ 2147483646 w 305"/>
                <a:gd name="T71" fmla="*/ 2147483646 h 386"/>
                <a:gd name="T72" fmla="*/ 2147483646 w 305"/>
                <a:gd name="T73" fmla="*/ 2147483646 h 386"/>
                <a:gd name="T74" fmla="*/ 2147483646 w 305"/>
                <a:gd name="T75" fmla="*/ 2147483646 h 386"/>
                <a:gd name="T76" fmla="*/ 2147483646 w 305"/>
                <a:gd name="T77" fmla="*/ 2147483646 h 386"/>
                <a:gd name="T78" fmla="*/ 2147483646 w 305"/>
                <a:gd name="T79" fmla="*/ 2147483646 h 386"/>
                <a:gd name="T80" fmla="*/ 2147483646 w 305"/>
                <a:gd name="T81" fmla="*/ 2147483646 h 386"/>
                <a:gd name="T82" fmla="*/ 2147483646 w 305"/>
                <a:gd name="T83" fmla="*/ 2147483646 h 386"/>
                <a:gd name="T84" fmla="*/ 2147483646 w 305"/>
                <a:gd name="T85" fmla="*/ 2147483646 h 386"/>
                <a:gd name="T86" fmla="*/ 2147483646 w 305"/>
                <a:gd name="T87" fmla="*/ 2147483646 h 386"/>
                <a:gd name="T88" fmla="*/ 2147483646 w 305"/>
                <a:gd name="T89" fmla="*/ 1787471453 h 386"/>
                <a:gd name="T90" fmla="*/ 2147483646 w 305"/>
                <a:gd name="T91" fmla="*/ 1662348240 h 386"/>
                <a:gd name="T92" fmla="*/ 2147483646 w 305"/>
                <a:gd name="T93" fmla="*/ 1322729298 h 386"/>
                <a:gd name="T94" fmla="*/ 2147483646 w 305"/>
                <a:gd name="T95" fmla="*/ 786485748 h 386"/>
                <a:gd name="T96" fmla="*/ 2147483646 w 305"/>
                <a:gd name="T97" fmla="*/ 500492852 h 386"/>
                <a:gd name="T98" fmla="*/ 2147483646 w 305"/>
                <a:gd name="T99" fmla="*/ 411120337 h 386"/>
                <a:gd name="T100" fmla="*/ 2147483646 w 305"/>
                <a:gd name="T101" fmla="*/ 178745031 h 386"/>
                <a:gd name="T102" fmla="*/ 2049117668 w 305"/>
                <a:gd name="T103" fmla="*/ 0 h 38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305" h="386">
                  <a:moveTo>
                    <a:pt x="109" y="9"/>
                  </a:moveTo>
                  <a:cubicBezTo>
                    <a:pt x="107" y="10"/>
                    <a:pt x="105" y="7"/>
                    <a:pt x="105" y="7"/>
                  </a:cubicBezTo>
                  <a:cubicBezTo>
                    <a:pt x="105" y="7"/>
                    <a:pt x="103" y="12"/>
                    <a:pt x="102" y="15"/>
                  </a:cubicBezTo>
                  <a:cubicBezTo>
                    <a:pt x="100" y="18"/>
                    <a:pt x="103" y="20"/>
                    <a:pt x="101" y="20"/>
                  </a:cubicBezTo>
                  <a:cubicBezTo>
                    <a:pt x="99" y="21"/>
                    <a:pt x="97" y="22"/>
                    <a:pt x="95" y="24"/>
                  </a:cubicBezTo>
                  <a:cubicBezTo>
                    <a:pt x="93" y="26"/>
                    <a:pt x="90" y="28"/>
                    <a:pt x="88" y="29"/>
                  </a:cubicBezTo>
                  <a:cubicBezTo>
                    <a:pt x="86" y="31"/>
                    <a:pt x="84" y="31"/>
                    <a:pt x="80" y="32"/>
                  </a:cubicBezTo>
                  <a:cubicBezTo>
                    <a:pt x="77" y="33"/>
                    <a:pt x="77" y="33"/>
                    <a:pt x="76" y="33"/>
                  </a:cubicBezTo>
                  <a:cubicBezTo>
                    <a:pt x="74" y="34"/>
                    <a:pt x="70" y="30"/>
                    <a:pt x="67" y="28"/>
                  </a:cubicBezTo>
                  <a:cubicBezTo>
                    <a:pt x="64" y="27"/>
                    <a:pt x="64" y="28"/>
                    <a:pt x="62" y="29"/>
                  </a:cubicBezTo>
                  <a:cubicBezTo>
                    <a:pt x="61" y="30"/>
                    <a:pt x="58" y="27"/>
                    <a:pt x="58" y="27"/>
                  </a:cubicBezTo>
                  <a:cubicBezTo>
                    <a:pt x="58" y="27"/>
                    <a:pt x="51" y="28"/>
                    <a:pt x="48" y="28"/>
                  </a:cubicBezTo>
                  <a:cubicBezTo>
                    <a:pt x="44" y="28"/>
                    <a:pt x="45" y="32"/>
                    <a:pt x="43" y="35"/>
                  </a:cubicBezTo>
                  <a:cubicBezTo>
                    <a:pt x="42" y="37"/>
                    <a:pt x="41" y="37"/>
                    <a:pt x="38" y="39"/>
                  </a:cubicBezTo>
                  <a:cubicBezTo>
                    <a:pt x="34" y="40"/>
                    <a:pt x="30" y="39"/>
                    <a:pt x="25" y="39"/>
                  </a:cubicBezTo>
                  <a:cubicBezTo>
                    <a:pt x="21" y="40"/>
                    <a:pt x="21" y="44"/>
                    <a:pt x="20" y="47"/>
                  </a:cubicBezTo>
                  <a:cubicBezTo>
                    <a:pt x="20" y="51"/>
                    <a:pt x="23" y="58"/>
                    <a:pt x="23" y="61"/>
                  </a:cubicBezTo>
                  <a:cubicBezTo>
                    <a:pt x="24" y="63"/>
                    <a:pt x="29" y="66"/>
                    <a:pt x="30" y="68"/>
                  </a:cubicBezTo>
                  <a:cubicBezTo>
                    <a:pt x="30" y="68"/>
                    <a:pt x="34" y="72"/>
                    <a:pt x="36" y="75"/>
                  </a:cubicBezTo>
                  <a:cubicBezTo>
                    <a:pt x="37" y="78"/>
                    <a:pt x="38" y="83"/>
                    <a:pt x="41" y="81"/>
                  </a:cubicBezTo>
                  <a:cubicBezTo>
                    <a:pt x="45" y="79"/>
                    <a:pt x="48" y="81"/>
                    <a:pt x="47" y="82"/>
                  </a:cubicBezTo>
                  <a:cubicBezTo>
                    <a:pt x="46" y="83"/>
                    <a:pt x="44" y="87"/>
                    <a:pt x="43" y="90"/>
                  </a:cubicBezTo>
                  <a:cubicBezTo>
                    <a:pt x="43" y="92"/>
                    <a:pt x="44" y="95"/>
                    <a:pt x="45" y="98"/>
                  </a:cubicBezTo>
                  <a:cubicBezTo>
                    <a:pt x="47" y="101"/>
                    <a:pt x="51" y="104"/>
                    <a:pt x="51" y="104"/>
                  </a:cubicBezTo>
                  <a:cubicBezTo>
                    <a:pt x="51" y="104"/>
                    <a:pt x="49" y="104"/>
                    <a:pt x="46" y="104"/>
                  </a:cubicBezTo>
                  <a:cubicBezTo>
                    <a:pt x="42" y="105"/>
                    <a:pt x="43" y="105"/>
                    <a:pt x="42" y="109"/>
                  </a:cubicBezTo>
                  <a:cubicBezTo>
                    <a:pt x="42" y="113"/>
                    <a:pt x="46" y="117"/>
                    <a:pt x="49" y="118"/>
                  </a:cubicBezTo>
                  <a:cubicBezTo>
                    <a:pt x="52" y="120"/>
                    <a:pt x="54" y="123"/>
                    <a:pt x="58" y="125"/>
                  </a:cubicBezTo>
                  <a:cubicBezTo>
                    <a:pt x="61" y="126"/>
                    <a:pt x="58" y="131"/>
                    <a:pt x="53" y="132"/>
                  </a:cubicBezTo>
                  <a:cubicBezTo>
                    <a:pt x="49" y="133"/>
                    <a:pt x="49" y="134"/>
                    <a:pt x="51" y="135"/>
                  </a:cubicBezTo>
                  <a:cubicBezTo>
                    <a:pt x="54" y="137"/>
                    <a:pt x="53" y="141"/>
                    <a:pt x="52" y="143"/>
                  </a:cubicBezTo>
                  <a:cubicBezTo>
                    <a:pt x="52" y="146"/>
                    <a:pt x="54" y="148"/>
                    <a:pt x="57" y="150"/>
                  </a:cubicBezTo>
                  <a:cubicBezTo>
                    <a:pt x="59" y="152"/>
                    <a:pt x="60" y="153"/>
                    <a:pt x="60" y="155"/>
                  </a:cubicBezTo>
                  <a:cubicBezTo>
                    <a:pt x="59" y="156"/>
                    <a:pt x="55" y="156"/>
                    <a:pt x="54" y="158"/>
                  </a:cubicBezTo>
                  <a:cubicBezTo>
                    <a:pt x="52" y="159"/>
                    <a:pt x="51" y="162"/>
                    <a:pt x="56" y="163"/>
                  </a:cubicBezTo>
                  <a:cubicBezTo>
                    <a:pt x="60" y="164"/>
                    <a:pt x="58" y="168"/>
                    <a:pt x="56" y="171"/>
                  </a:cubicBezTo>
                  <a:cubicBezTo>
                    <a:pt x="54" y="174"/>
                    <a:pt x="53" y="175"/>
                    <a:pt x="49" y="175"/>
                  </a:cubicBezTo>
                  <a:cubicBezTo>
                    <a:pt x="45" y="176"/>
                    <a:pt x="44" y="178"/>
                    <a:pt x="47" y="180"/>
                  </a:cubicBezTo>
                  <a:cubicBezTo>
                    <a:pt x="49" y="182"/>
                    <a:pt x="49" y="184"/>
                    <a:pt x="45" y="186"/>
                  </a:cubicBezTo>
                  <a:cubicBezTo>
                    <a:pt x="41" y="187"/>
                    <a:pt x="39" y="186"/>
                    <a:pt x="35" y="187"/>
                  </a:cubicBezTo>
                  <a:cubicBezTo>
                    <a:pt x="32" y="188"/>
                    <a:pt x="23" y="187"/>
                    <a:pt x="19" y="188"/>
                  </a:cubicBezTo>
                  <a:cubicBezTo>
                    <a:pt x="15" y="188"/>
                    <a:pt x="14" y="189"/>
                    <a:pt x="11" y="193"/>
                  </a:cubicBezTo>
                  <a:cubicBezTo>
                    <a:pt x="9" y="196"/>
                    <a:pt x="9" y="195"/>
                    <a:pt x="5" y="195"/>
                  </a:cubicBezTo>
                  <a:cubicBezTo>
                    <a:pt x="1" y="195"/>
                    <a:pt x="2" y="193"/>
                    <a:pt x="1" y="196"/>
                  </a:cubicBezTo>
                  <a:cubicBezTo>
                    <a:pt x="0" y="200"/>
                    <a:pt x="5" y="201"/>
                    <a:pt x="8" y="203"/>
                  </a:cubicBezTo>
                  <a:cubicBezTo>
                    <a:pt x="11" y="204"/>
                    <a:pt x="11" y="205"/>
                    <a:pt x="9" y="207"/>
                  </a:cubicBezTo>
                  <a:cubicBezTo>
                    <a:pt x="7" y="210"/>
                    <a:pt x="9" y="210"/>
                    <a:pt x="12" y="213"/>
                  </a:cubicBezTo>
                  <a:cubicBezTo>
                    <a:pt x="14" y="215"/>
                    <a:pt x="12" y="218"/>
                    <a:pt x="9" y="221"/>
                  </a:cubicBezTo>
                  <a:cubicBezTo>
                    <a:pt x="6" y="224"/>
                    <a:pt x="6" y="224"/>
                    <a:pt x="5" y="228"/>
                  </a:cubicBezTo>
                  <a:cubicBezTo>
                    <a:pt x="3" y="231"/>
                    <a:pt x="6" y="237"/>
                    <a:pt x="6" y="240"/>
                  </a:cubicBezTo>
                  <a:cubicBezTo>
                    <a:pt x="7" y="242"/>
                    <a:pt x="10" y="245"/>
                    <a:pt x="13" y="248"/>
                  </a:cubicBezTo>
                  <a:cubicBezTo>
                    <a:pt x="16" y="250"/>
                    <a:pt x="15" y="254"/>
                    <a:pt x="16" y="258"/>
                  </a:cubicBezTo>
                  <a:cubicBezTo>
                    <a:pt x="17" y="263"/>
                    <a:pt x="17" y="263"/>
                    <a:pt x="17" y="263"/>
                  </a:cubicBezTo>
                  <a:cubicBezTo>
                    <a:pt x="18" y="262"/>
                    <a:pt x="18" y="262"/>
                    <a:pt x="19" y="262"/>
                  </a:cubicBezTo>
                  <a:cubicBezTo>
                    <a:pt x="22" y="262"/>
                    <a:pt x="27" y="261"/>
                    <a:pt x="29" y="261"/>
                  </a:cubicBezTo>
                  <a:cubicBezTo>
                    <a:pt x="31" y="262"/>
                    <a:pt x="34" y="262"/>
                    <a:pt x="35" y="263"/>
                  </a:cubicBezTo>
                  <a:cubicBezTo>
                    <a:pt x="37" y="264"/>
                    <a:pt x="38" y="267"/>
                    <a:pt x="40" y="267"/>
                  </a:cubicBezTo>
                  <a:cubicBezTo>
                    <a:pt x="42" y="266"/>
                    <a:pt x="42" y="267"/>
                    <a:pt x="44" y="267"/>
                  </a:cubicBezTo>
                  <a:cubicBezTo>
                    <a:pt x="46" y="267"/>
                    <a:pt x="47" y="271"/>
                    <a:pt x="44" y="272"/>
                  </a:cubicBezTo>
                  <a:cubicBezTo>
                    <a:pt x="41" y="272"/>
                    <a:pt x="41" y="273"/>
                    <a:pt x="42" y="275"/>
                  </a:cubicBezTo>
                  <a:cubicBezTo>
                    <a:pt x="43" y="277"/>
                    <a:pt x="47" y="279"/>
                    <a:pt x="47" y="281"/>
                  </a:cubicBezTo>
                  <a:cubicBezTo>
                    <a:pt x="47" y="282"/>
                    <a:pt x="46" y="284"/>
                    <a:pt x="47" y="285"/>
                  </a:cubicBezTo>
                  <a:cubicBezTo>
                    <a:pt x="48" y="287"/>
                    <a:pt x="50" y="289"/>
                    <a:pt x="50" y="291"/>
                  </a:cubicBezTo>
                  <a:cubicBezTo>
                    <a:pt x="50" y="293"/>
                    <a:pt x="50" y="295"/>
                    <a:pt x="50" y="297"/>
                  </a:cubicBezTo>
                  <a:cubicBezTo>
                    <a:pt x="50" y="299"/>
                    <a:pt x="51" y="301"/>
                    <a:pt x="53" y="302"/>
                  </a:cubicBezTo>
                  <a:cubicBezTo>
                    <a:pt x="54" y="303"/>
                    <a:pt x="56" y="303"/>
                    <a:pt x="58" y="302"/>
                  </a:cubicBezTo>
                  <a:cubicBezTo>
                    <a:pt x="61" y="301"/>
                    <a:pt x="61" y="300"/>
                    <a:pt x="63" y="301"/>
                  </a:cubicBezTo>
                  <a:cubicBezTo>
                    <a:pt x="65" y="302"/>
                    <a:pt x="68" y="304"/>
                    <a:pt x="70" y="305"/>
                  </a:cubicBezTo>
                  <a:cubicBezTo>
                    <a:pt x="71" y="305"/>
                    <a:pt x="73" y="305"/>
                    <a:pt x="74" y="305"/>
                  </a:cubicBezTo>
                  <a:cubicBezTo>
                    <a:pt x="76" y="304"/>
                    <a:pt x="76" y="305"/>
                    <a:pt x="77" y="305"/>
                  </a:cubicBezTo>
                  <a:cubicBezTo>
                    <a:pt x="79" y="305"/>
                    <a:pt x="79" y="303"/>
                    <a:pt x="81" y="304"/>
                  </a:cubicBezTo>
                  <a:cubicBezTo>
                    <a:pt x="83" y="304"/>
                    <a:pt x="84" y="306"/>
                    <a:pt x="86" y="305"/>
                  </a:cubicBezTo>
                  <a:cubicBezTo>
                    <a:pt x="89" y="305"/>
                    <a:pt x="89" y="304"/>
                    <a:pt x="90" y="304"/>
                  </a:cubicBezTo>
                  <a:cubicBezTo>
                    <a:pt x="92" y="304"/>
                    <a:pt x="91" y="306"/>
                    <a:pt x="93" y="306"/>
                  </a:cubicBezTo>
                  <a:cubicBezTo>
                    <a:pt x="95" y="306"/>
                    <a:pt x="96" y="307"/>
                    <a:pt x="99" y="307"/>
                  </a:cubicBezTo>
                  <a:cubicBezTo>
                    <a:pt x="101" y="307"/>
                    <a:pt x="101" y="310"/>
                    <a:pt x="100" y="311"/>
                  </a:cubicBezTo>
                  <a:cubicBezTo>
                    <a:pt x="100" y="313"/>
                    <a:pt x="100" y="314"/>
                    <a:pt x="102" y="315"/>
                  </a:cubicBezTo>
                  <a:cubicBezTo>
                    <a:pt x="104" y="316"/>
                    <a:pt x="105" y="316"/>
                    <a:pt x="106" y="318"/>
                  </a:cubicBezTo>
                  <a:cubicBezTo>
                    <a:pt x="106" y="320"/>
                    <a:pt x="107" y="320"/>
                    <a:pt x="109" y="322"/>
                  </a:cubicBezTo>
                  <a:cubicBezTo>
                    <a:pt x="111" y="323"/>
                    <a:pt x="112" y="323"/>
                    <a:pt x="109" y="326"/>
                  </a:cubicBezTo>
                  <a:cubicBezTo>
                    <a:pt x="106" y="329"/>
                    <a:pt x="106" y="333"/>
                    <a:pt x="104" y="333"/>
                  </a:cubicBezTo>
                  <a:cubicBezTo>
                    <a:pt x="103" y="333"/>
                    <a:pt x="102" y="332"/>
                    <a:pt x="100" y="334"/>
                  </a:cubicBezTo>
                  <a:cubicBezTo>
                    <a:pt x="98" y="335"/>
                    <a:pt x="97" y="335"/>
                    <a:pt x="99" y="337"/>
                  </a:cubicBezTo>
                  <a:cubicBezTo>
                    <a:pt x="101" y="339"/>
                    <a:pt x="104" y="339"/>
                    <a:pt x="106" y="340"/>
                  </a:cubicBezTo>
                  <a:cubicBezTo>
                    <a:pt x="107" y="340"/>
                    <a:pt x="110" y="341"/>
                    <a:pt x="111" y="343"/>
                  </a:cubicBezTo>
                  <a:cubicBezTo>
                    <a:pt x="111" y="345"/>
                    <a:pt x="113" y="347"/>
                    <a:pt x="112" y="349"/>
                  </a:cubicBezTo>
                  <a:cubicBezTo>
                    <a:pt x="110" y="350"/>
                    <a:pt x="108" y="350"/>
                    <a:pt x="108" y="352"/>
                  </a:cubicBezTo>
                  <a:cubicBezTo>
                    <a:pt x="109" y="354"/>
                    <a:pt x="110" y="355"/>
                    <a:pt x="111" y="356"/>
                  </a:cubicBezTo>
                  <a:cubicBezTo>
                    <a:pt x="112" y="357"/>
                    <a:pt x="115" y="359"/>
                    <a:pt x="117" y="358"/>
                  </a:cubicBezTo>
                  <a:cubicBezTo>
                    <a:pt x="119" y="358"/>
                    <a:pt x="123" y="356"/>
                    <a:pt x="124" y="356"/>
                  </a:cubicBezTo>
                  <a:cubicBezTo>
                    <a:pt x="126" y="356"/>
                    <a:pt x="127" y="358"/>
                    <a:pt x="129" y="358"/>
                  </a:cubicBezTo>
                  <a:cubicBezTo>
                    <a:pt x="131" y="358"/>
                    <a:pt x="133" y="358"/>
                    <a:pt x="135" y="358"/>
                  </a:cubicBezTo>
                  <a:cubicBezTo>
                    <a:pt x="136" y="358"/>
                    <a:pt x="136" y="361"/>
                    <a:pt x="137" y="362"/>
                  </a:cubicBezTo>
                  <a:cubicBezTo>
                    <a:pt x="138" y="363"/>
                    <a:pt x="140" y="365"/>
                    <a:pt x="142" y="366"/>
                  </a:cubicBezTo>
                  <a:cubicBezTo>
                    <a:pt x="144" y="366"/>
                    <a:pt x="143" y="369"/>
                    <a:pt x="146" y="368"/>
                  </a:cubicBezTo>
                  <a:cubicBezTo>
                    <a:pt x="148" y="368"/>
                    <a:pt x="153" y="368"/>
                    <a:pt x="155" y="367"/>
                  </a:cubicBezTo>
                  <a:cubicBezTo>
                    <a:pt x="156" y="366"/>
                    <a:pt x="158" y="365"/>
                    <a:pt x="160" y="366"/>
                  </a:cubicBezTo>
                  <a:cubicBezTo>
                    <a:pt x="161" y="367"/>
                    <a:pt x="163" y="371"/>
                    <a:pt x="166" y="371"/>
                  </a:cubicBezTo>
                  <a:cubicBezTo>
                    <a:pt x="169" y="371"/>
                    <a:pt x="170" y="372"/>
                    <a:pt x="171" y="375"/>
                  </a:cubicBezTo>
                  <a:cubicBezTo>
                    <a:pt x="172" y="377"/>
                    <a:pt x="173" y="380"/>
                    <a:pt x="176" y="380"/>
                  </a:cubicBezTo>
                  <a:cubicBezTo>
                    <a:pt x="178" y="381"/>
                    <a:pt x="179" y="382"/>
                    <a:pt x="182" y="380"/>
                  </a:cubicBezTo>
                  <a:cubicBezTo>
                    <a:pt x="184" y="379"/>
                    <a:pt x="186" y="379"/>
                    <a:pt x="187" y="380"/>
                  </a:cubicBezTo>
                  <a:cubicBezTo>
                    <a:pt x="188" y="382"/>
                    <a:pt x="189" y="384"/>
                    <a:pt x="190" y="383"/>
                  </a:cubicBezTo>
                  <a:cubicBezTo>
                    <a:pt x="192" y="382"/>
                    <a:pt x="193" y="380"/>
                    <a:pt x="194" y="380"/>
                  </a:cubicBezTo>
                  <a:cubicBezTo>
                    <a:pt x="195" y="380"/>
                    <a:pt x="196" y="381"/>
                    <a:pt x="196" y="382"/>
                  </a:cubicBezTo>
                  <a:cubicBezTo>
                    <a:pt x="197" y="383"/>
                    <a:pt x="198" y="386"/>
                    <a:pt x="200" y="384"/>
                  </a:cubicBezTo>
                  <a:cubicBezTo>
                    <a:pt x="202" y="383"/>
                    <a:pt x="201" y="382"/>
                    <a:pt x="202" y="380"/>
                  </a:cubicBezTo>
                  <a:cubicBezTo>
                    <a:pt x="203" y="378"/>
                    <a:pt x="203" y="378"/>
                    <a:pt x="205" y="376"/>
                  </a:cubicBezTo>
                  <a:cubicBezTo>
                    <a:pt x="206" y="375"/>
                    <a:pt x="208" y="373"/>
                    <a:pt x="207" y="371"/>
                  </a:cubicBezTo>
                  <a:cubicBezTo>
                    <a:pt x="207" y="369"/>
                    <a:pt x="204" y="369"/>
                    <a:pt x="204" y="367"/>
                  </a:cubicBezTo>
                  <a:cubicBezTo>
                    <a:pt x="203" y="365"/>
                    <a:pt x="202" y="364"/>
                    <a:pt x="204" y="362"/>
                  </a:cubicBezTo>
                  <a:cubicBezTo>
                    <a:pt x="205" y="361"/>
                    <a:pt x="206" y="359"/>
                    <a:pt x="207" y="357"/>
                  </a:cubicBezTo>
                  <a:cubicBezTo>
                    <a:pt x="203" y="357"/>
                    <a:pt x="197" y="356"/>
                    <a:pt x="199" y="354"/>
                  </a:cubicBezTo>
                  <a:cubicBezTo>
                    <a:pt x="200" y="352"/>
                    <a:pt x="199" y="350"/>
                    <a:pt x="197" y="350"/>
                  </a:cubicBezTo>
                  <a:cubicBezTo>
                    <a:pt x="195" y="350"/>
                    <a:pt x="198" y="345"/>
                    <a:pt x="196" y="342"/>
                  </a:cubicBezTo>
                  <a:cubicBezTo>
                    <a:pt x="193" y="339"/>
                    <a:pt x="194" y="337"/>
                    <a:pt x="195" y="336"/>
                  </a:cubicBezTo>
                  <a:cubicBezTo>
                    <a:pt x="197" y="334"/>
                    <a:pt x="196" y="332"/>
                    <a:pt x="195" y="330"/>
                  </a:cubicBezTo>
                  <a:cubicBezTo>
                    <a:pt x="194" y="329"/>
                    <a:pt x="192" y="330"/>
                    <a:pt x="191" y="326"/>
                  </a:cubicBezTo>
                  <a:cubicBezTo>
                    <a:pt x="190" y="321"/>
                    <a:pt x="187" y="318"/>
                    <a:pt x="190" y="317"/>
                  </a:cubicBezTo>
                  <a:cubicBezTo>
                    <a:pt x="192" y="315"/>
                    <a:pt x="195" y="315"/>
                    <a:pt x="193" y="311"/>
                  </a:cubicBezTo>
                  <a:cubicBezTo>
                    <a:pt x="192" y="306"/>
                    <a:pt x="189" y="302"/>
                    <a:pt x="191" y="301"/>
                  </a:cubicBezTo>
                  <a:cubicBezTo>
                    <a:pt x="193" y="299"/>
                    <a:pt x="192" y="296"/>
                    <a:pt x="190" y="296"/>
                  </a:cubicBezTo>
                  <a:cubicBezTo>
                    <a:pt x="187" y="296"/>
                    <a:pt x="187" y="294"/>
                    <a:pt x="189" y="291"/>
                  </a:cubicBezTo>
                  <a:cubicBezTo>
                    <a:pt x="190" y="288"/>
                    <a:pt x="191" y="288"/>
                    <a:pt x="192" y="286"/>
                  </a:cubicBezTo>
                  <a:cubicBezTo>
                    <a:pt x="193" y="285"/>
                    <a:pt x="193" y="281"/>
                    <a:pt x="193" y="279"/>
                  </a:cubicBezTo>
                  <a:cubicBezTo>
                    <a:pt x="192" y="277"/>
                    <a:pt x="196" y="276"/>
                    <a:pt x="196" y="275"/>
                  </a:cubicBezTo>
                  <a:cubicBezTo>
                    <a:pt x="197" y="273"/>
                    <a:pt x="197" y="271"/>
                    <a:pt x="198" y="270"/>
                  </a:cubicBezTo>
                  <a:cubicBezTo>
                    <a:pt x="200" y="269"/>
                    <a:pt x="199" y="272"/>
                    <a:pt x="201" y="272"/>
                  </a:cubicBezTo>
                  <a:cubicBezTo>
                    <a:pt x="203" y="271"/>
                    <a:pt x="203" y="270"/>
                    <a:pt x="205" y="269"/>
                  </a:cubicBezTo>
                  <a:cubicBezTo>
                    <a:pt x="206" y="267"/>
                    <a:pt x="207" y="265"/>
                    <a:pt x="210" y="265"/>
                  </a:cubicBezTo>
                  <a:cubicBezTo>
                    <a:pt x="214" y="265"/>
                    <a:pt x="218" y="264"/>
                    <a:pt x="218" y="264"/>
                  </a:cubicBezTo>
                  <a:cubicBezTo>
                    <a:pt x="218" y="264"/>
                    <a:pt x="219" y="262"/>
                    <a:pt x="222" y="262"/>
                  </a:cubicBezTo>
                  <a:cubicBezTo>
                    <a:pt x="225" y="262"/>
                    <a:pt x="225" y="264"/>
                    <a:pt x="227" y="264"/>
                  </a:cubicBezTo>
                  <a:cubicBezTo>
                    <a:pt x="228" y="264"/>
                    <a:pt x="229" y="263"/>
                    <a:pt x="231" y="262"/>
                  </a:cubicBezTo>
                  <a:cubicBezTo>
                    <a:pt x="233" y="260"/>
                    <a:pt x="233" y="260"/>
                    <a:pt x="235" y="260"/>
                  </a:cubicBezTo>
                  <a:cubicBezTo>
                    <a:pt x="237" y="259"/>
                    <a:pt x="238" y="259"/>
                    <a:pt x="240" y="259"/>
                  </a:cubicBezTo>
                  <a:cubicBezTo>
                    <a:pt x="242" y="259"/>
                    <a:pt x="243" y="259"/>
                    <a:pt x="245" y="257"/>
                  </a:cubicBezTo>
                  <a:cubicBezTo>
                    <a:pt x="247" y="254"/>
                    <a:pt x="248" y="251"/>
                    <a:pt x="250" y="250"/>
                  </a:cubicBezTo>
                  <a:cubicBezTo>
                    <a:pt x="253" y="250"/>
                    <a:pt x="253" y="252"/>
                    <a:pt x="255" y="252"/>
                  </a:cubicBezTo>
                  <a:cubicBezTo>
                    <a:pt x="258" y="251"/>
                    <a:pt x="259" y="251"/>
                    <a:pt x="261" y="249"/>
                  </a:cubicBezTo>
                  <a:cubicBezTo>
                    <a:pt x="263" y="246"/>
                    <a:pt x="265" y="245"/>
                    <a:pt x="268" y="246"/>
                  </a:cubicBezTo>
                  <a:cubicBezTo>
                    <a:pt x="270" y="247"/>
                    <a:pt x="269" y="251"/>
                    <a:pt x="271" y="251"/>
                  </a:cubicBezTo>
                  <a:cubicBezTo>
                    <a:pt x="273" y="251"/>
                    <a:pt x="276" y="253"/>
                    <a:pt x="278" y="250"/>
                  </a:cubicBezTo>
                  <a:cubicBezTo>
                    <a:pt x="280" y="248"/>
                    <a:pt x="282" y="246"/>
                    <a:pt x="283" y="246"/>
                  </a:cubicBezTo>
                  <a:cubicBezTo>
                    <a:pt x="285" y="247"/>
                    <a:pt x="284" y="251"/>
                    <a:pt x="286" y="251"/>
                  </a:cubicBezTo>
                  <a:cubicBezTo>
                    <a:pt x="288" y="251"/>
                    <a:pt x="288" y="251"/>
                    <a:pt x="290" y="251"/>
                  </a:cubicBezTo>
                  <a:cubicBezTo>
                    <a:pt x="290" y="250"/>
                    <a:pt x="292" y="249"/>
                    <a:pt x="294" y="248"/>
                  </a:cubicBezTo>
                  <a:cubicBezTo>
                    <a:pt x="297" y="246"/>
                    <a:pt x="300" y="245"/>
                    <a:pt x="302" y="242"/>
                  </a:cubicBezTo>
                  <a:cubicBezTo>
                    <a:pt x="304" y="240"/>
                    <a:pt x="305" y="236"/>
                    <a:pt x="303" y="234"/>
                  </a:cubicBezTo>
                  <a:cubicBezTo>
                    <a:pt x="300" y="233"/>
                    <a:pt x="299" y="230"/>
                    <a:pt x="300" y="227"/>
                  </a:cubicBezTo>
                  <a:cubicBezTo>
                    <a:pt x="302" y="224"/>
                    <a:pt x="302" y="222"/>
                    <a:pt x="300" y="220"/>
                  </a:cubicBezTo>
                  <a:cubicBezTo>
                    <a:pt x="298" y="219"/>
                    <a:pt x="296" y="217"/>
                    <a:pt x="297" y="215"/>
                  </a:cubicBezTo>
                  <a:cubicBezTo>
                    <a:pt x="297" y="213"/>
                    <a:pt x="298" y="206"/>
                    <a:pt x="292" y="208"/>
                  </a:cubicBezTo>
                  <a:cubicBezTo>
                    <a:pt x="286" y="210"/>
                    <a:pt x="281" y="207"/>
                    <a:pt x="283" y="205"/>
                  </a:cubicBezTo>
                  <a:cubicBezTo>
                    <a:pt x="285" y="204"/>
                    <a:pt x="283" y="203"/>
                    <a:pt x="280" y="203"/>
                  </a:cubicBezTo>
                  <a:cubicBezTo>
                    <a:pt x="277" y="203"/>
                    <a:pt x="276" y="203"/>
                    <a:pt x="276" y="200"/>
                  </a:cubicBezTo>
                  <a:cubicBezTo>
                    <a:pt x="275" y="198"/>
                    <a:pt x="274" y="196"/>
                    <a:pt x="272" y="197"/>
                  </a:cubicBezTo>
                  <a:cubicBezTo>
                    <a:pt x="270" y="199"/>
                    <a:pt x="265" y="201"/>
                    <a:pt x="264" y="197"/>
                  </a:cubicBezTo>
                  <a:cubicBezTo>
                    <a:pt x="262" y="193"/>
                    <a:pt x="261" y="193"/>
                    <a:pt x="259" y="194"/>
                  </a:cubicBezTo>
                  <a:cubicBezTo>
                    <a:pt x="256" y="194"/>
                    <a:pt x="253" y="192"/>
                    <a:pt x="252" y="190"/>
                  </a:cubicBezTo>
                  <a:cubicBezTo>
                    <a:pt x="251" y="188"/>
                    <a:pt x="249" y="191"/>
                    <a:pt x="247" y="189"/>
                  </a:cubicBezTo>
                  <a:cubicBezTo>
                    <a:pt x="246" y="187"/>
                    <a:pt x="248" y="185"/>
                    <a:pt x="245" y="186"/>
                  </a:cubicBezTo>
                  <a:cubicBezTo>
                    <a:pt x="242" y="187"/>
                    <a:pt x="240" y="189"/>
                    <a:pt x="236" y="191"/>
                  </a:cubicBezTo>
                  <a:cubicBezTo>
                    <a:pt x="232" y="193"/>
                    <a:pt x="230" y="195"/>
                    <a:pt x="227" y="191"/>
                  </a:cubicBezTo>
                  <a:cubicBezTo>
                    <a:pt x="225" y="188"/>
                    <a:pt x="223" y="186"/>
                    <a:pt x="222" y="184"/>
                  </a:cubicBezTo>
                  <a:cubicBezTo>
                    <a:pt x="221" y="182"/>
                    <a:pt x="218" y="183"/>
                    <a:pt x="218" y="183"/>
                  </a:cubicBezTo>
                  <a:cubicBezTo>
                    <a:pt x="218" y="183"/>
                    <a:pt x="218" y="187"/>
                    <a:pt x="216" y="187"/>
                  </a:cubicBezTo>
                  <a:cubicBezTo>
                    <a:pt x="214" y="186"/>
                    <a:pt x="206" y="180"/>
                    <a:pt x="206" y="180"/>
                  </a:cubicBezTo>
                  <a:cubicBezTo>
                    <a:pt x="206" y="180"/>
                    <a:pt x="204" y="180"/>
                    <a:pt x="202" y="176"/>
                  </a:cubicBezTo>
                  <a:cubicBezTo>
                    <a:pt x="201" y="172"/>
                    <a:pt x="198" y="172"/>
                    <a:pt x="196" y="170"/>
                  </a:cubicBezTo>
                  <a:cubicBezTo>
                    <a:pt x="195" y="168"/>
                    <a:pt x="192" y="165"/>
                    <a:pt x="191" y="162"/>
                  </a:cubicBezTo>
                  <a:cubicBezTo>
                    <a:pt x="190" y="159"/>
                    <a:pt x="190" y="156"/>
                    <a:pt x="192" y="153"/>
                  </a:cubicBezTo>
                  <a:cubicBezTo>
                    <a:pt x="194" y="151"/>
                    <a:pt x="195" y="152"/>
                    <a:pt x="197" y="151"/>
                  </a:cubicBezTo>
                  <a:cubicBezTo>
                    <a:pt x="199" y="149"/>
                    <a:pt x="195" y="148"/>
                    <a:pt x="193" y="146"/>
                  </a:cubicBezTo>
                  <a:cubicBezTo>
                    <a:pt x="192" y="144"/>
                    <a:pt x="192" y="142"/>
                    <a:pt x="193" y="137"/>
                  </a:cubicBezTo>
                  <a:cubicBezTo>
                    <a:pt x="194" y="133"/>
                    <a:pt x="197" y="131"/>
                    <a:pt x="198" y="129"/>
                  </a:cubicBezTo>
                  <a:cubicBezTo>
                    <a:pt x="198" y="126"/>
                    <a:pt x="197" y="125"/>
                    <a:pt x="196" y="122"/>
                  </a:cubicBezTo>
                  <a:cubicBezTo>
                    <a:pt x="196" y="119"/>
                    <a:pt x="195" y="111"/>
                    <a:pt x="197" y="108"/>
                  </a:cubicBezTo>
                  <a:cubicBezTo>
                    <a:pt x="199" y="106"/>
                    <a:pt x="201" y="103"/>
                    <a:pt x="200" y="101"/>
                  </a:cubicBezTo>
                  <a:cubicBezTo>
                    <a:pt x="198" y="99"/>
                    <a:pt x="196" y="102"/>
                    <a:pt x="193" y="100"/>
                  </a:cubicBezTo>
                  <a:cubicBezTo>
                    <a:pt x="191" y="99"/>
                    <a:pt x="192" y="94"/>
                    <a:pt x="191" y="94"/>
                  </a:cubicBezTo>
                  <a:cubicBezTo>
                    <a:pt x="189" y="93"/>
                    <a:pt x="189" y="93"/>
                    <a:pt x="187" y="95"/>
                  </a:cubicBezTo>
                  <a:cubicBezTo>
                    <a:pt x="185" y="97"/>
                    <a:pt x="182" y="100"/>
                    <a:pt x="182" y="97"/>
                  </a:cubicBezTo>
                  <a:cubicBezTo>
                    <a:pt x="181" y="94"/>
                    <a:pt x="182" y="94"/>
                    <a:pt x="183" y="93"/>
                  </a:cubicBezTo>
                  <a:cubicBezTo>
                    <a:pt x="184" y="91"/>
                    <a:pt x="179" y="91"/>
                    <a:pt x="179" y="91"/>
                  </a:cubicBezTo>
                  <a:cubicBezTo>
                    <a:pt x="179" y="91"/>
                    <a:pt x="180" y="89"/>
                    <a:pt x="181" y="86"/>
                  </a:cubicBezTo>
                  <a:cubicBezTo>
                    <a:pt x="182" y="83"/>
                    <a:pt x="181" y="79"/>
                    <a:pt x="182" y="77"/>
                  </a:cubicBezTo>
                  <a:cubicBezTo>
                    <a:pt x="183" y="76"/>
                    <a:pt x="185" y="75"/>
                    <a:pt x="186" y="74"/>
                  </a:cubicBezTo>
                  <a:cubicBezTo>
                    <a:pt x="187" y="72"/>
                    <a:pt x="189" y="69"/>
                    <a:pt x="186" y="64"/>
                  </a:cubicBezTo>
                  <a:cubicBezTo>
                    <a:pt x="184" y="59"/>
                    <a:pt x="182" y="57"/>
                    <a:pt x="183" y="55"/>
                  </a:cubicBezTo>
                  <a:cubicBezTo>
                    <a:pt x="185" y="53"/>
                    <a:pt x="183" y="51"/>
                    <a:pt x="183" y="49"/>
                  </a:cubicBezTo>
                  <a:cubicBezTo>
                    <a:pt x="183" y="47"/>
                    <a:pt x="184" y="46"/>
                    <a:pt x="187" y="44"/>
                  </a:cubicBezTo>
                  <a:cubicBezTo>
                    <a:pt x="189" y="43"/>
                    <a:pt x="188" y="40"/>
                    <a:pt x="187" y="37"/>
                  </a:cubicBezTo>
                  <a:cubicBezTo>
                    <a:pt x="186" y="35"/>
                    <a:pt x="182" y="30"/>
                    <a:pt x="180" y="29"/>
                  </a:cubicBezTo>
                  <a:cubicBezTo>
                    <a:pt x="178" y="29"/>
                    <a:pt x="178" y="32"/>
                    <a:pt x="176" y="33"/>
                  </a:cubicBezTo>
                  <a:cubicBezTo>
                    <a:pt x="174" y="34"/>
                    <a:pt x="174" y="30"/>
                    <a:pt x="173" y="28"/>
                  </a:cubicBezTo>
                  <a:cubicBezTo>
                    <a:pt x="172" y="27"/>
                    <a:pt x="172" y="29"/>
                    <a:pt x="169" y="29"/>
                  </a:cubicBezTo>
                  <a:cubicBezTo>
                    <a:pt x="166" y="28"/>
                    <a:pt x="162" y="28"/>
                    <a:pt x="161" y="28"/>
                  </a:cubicBezTo>
                  <a:cubicBezTo>
                    <a:pt x="159" y="28"/>
                    <a:pt x="153" y="29"/>
                    <a:pt x="149" y="27"/>
                  </a:cubicBezTo>
                  <a:cubicBezTo>
                    <a:pt x="146" y="25"/>
                    <a:pt x="141" y="24"/>
                    <a:pt x="140" y="23"/>
                  </a:cubicBezTo>
                  <a:cubicBezTo>
                    <a:pt x="139" y="21"/>
                    <a:pt x="140" y="19"/>
                    <a:pt x="141" y="18"/>
                  </a:cubicBezTo>
                  <a:cubicBezTo>
                    <a:pt x="142" y="16"/>
                    <a:pt x="139" y="14"/>
                    <a:pt x="137" y="16"/>
                  </a:cubicBezTo>
                  <a:cubicBezTo>
                    <a:pt x="135" y="17"/>
                    <a:pt x="133" y="12"/>
                    <a:pt x="133" y="12"/>
                  </a:cubicBezTo>
                  <a:cubicBezTo>
                    <a:pt x="131" y="9"/>
                    <a:pt x="130" y="9"/>
                    <a:pt x="128" y="10"/>
                  </a:cubicBezTo>
                  <a:cubicBezTo>
                    <a:pt x="125" y="11"/>
                    <a:pt x="123" y="13"/>
                    <a:pt x="123" y="10"/>
                  </a:cubicBezTo>
                  <a:cubicBezTo>
                    <a:pt x="122" y="7"/>
                    <a:pt x="122" y="7"/>
                    <a:pt x="120" y="7"/>
                  </a:cubicBezTo>
                  <a:cubicBezTo>
                    <a:pt x="117" y="6"/>
                    <a:pt x="117" y="5"/>
                    <a:pt x="118" y="3"/>
                  </a:cubicBezTo>
                  <a:cubicBezTo>
                    <a:pt x="119" y="1"/>
                    <a:pt x="118" y="0"/>
                    <a:pt x="115" y="0"/>
                  </a:cubicBezTo>
                  <a:cubicBezTo>
                    <a:pt x="114" y="1"/>
                    <a:pt x="112" y="3"/>
                    <a:pt x="112" y="4"/>
                  </a:cubicBezTo>
                  <a:cubicBezTo>
                    <a:pt x="112" y="6"/>
                    <a:pt x="110" y="8"/>
                    <a:pt x="109" y="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7C670610-CEA1-46B1-9842-25E1794712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935" y="1222137"/>
              <a:ext cx="2294699" cy="2016647"/>
            </a:xfrm>
            <a:custGeom>
              <a:avLst/>
              <a:gdLst>
                <a:gd name="T0" fmla="*/ 2147483646 w 552"/>
                <a:gd name="T1" fmla="*/ 2147483646 h 485"/>
                <a:gd name="T2" fmla="*/ 2147483646 w 552"/>
                <a:gd name="T3" fmla="*/ 2124924459 h 485"/>
                <a:gd name="T4" fmla="*/ 2147483646 w 552"/>
                <a:gd name="T5" fmla="*/ 1803505432 h 485"/>
                <a:gd name="T6" fmla="*/ 2147483646 w 552"/>
                <a:gd name="T7" fmla="*/ 1678513604 h 485"/>
                <a:gd name="T8" fmla="*/ 2147483646 w 552"/>
                <a:gd name="T9" fmla="*/ 1535659764 h 485"/>
                <a:gd name="T10" fmla="*/ 2147483646 w 552"/>
                <a:gd name="T11" fmla="*/ 1571371111 h 485"/>
                <a:gd name="T12" fmla="*/ 2147483646 w 552"/>
                <a:gd name="T13" fmla="*/ 785687668 h 485"/>
                <a:gd name="T14" fmla="*/ 2147483646 w 552"/>
                <a:gd name="T15" fmla="*/ 160707401 h 485"/>
                <a:gd name="T16" fmla="*/ 2147483646 w 552"/>
                <a:gd name="T17" fmla="*/ 321419027 h 485"/>
                <a:gd name="T18" fmla="*/ 2147483646 w 552"/>
                <a:gd name="T19" fmla="*/ 1196387176 h 485"/>
                <a:gd name="T20" fmla="*/ 2147483646 w 552"/>
                <a:gd name="T21" fmla="*/ 1267809870 h 485"/>
                <a:gd name="T22" fmla="*/ 2147483646 w 552"/>
                <a:gd name="T23" fmla="*/ 1499948417 h 485"/>
                <a:gd name="T24" fmla="*/ 2147483646 w 552"/>
                <a:gd name="T25" fmla="*/ 803541229 h 485"/>
                <a:gd name="T26" fmla="*/ 1749116469 w 552"/>
                <a:gd name="T27" fmla="*/ 767829882 h 485"/>
                <a:gd name="T28" fmla="*/ 892405499 w 552"/>
                <a:gd name="T29" fmla="*/ 1249956310 h 485"/>
                <a:gd name="T30" fmla="*/ 1160129262 w 552"/>
                <a:gd name="T31" fmla="*/ 1964217058 h 485"/>
                <a:gd name="T32" fmla="*/ 1070886599 w 552"/>
                <a:gd name="T33" fmla="*/ 2147483646 h 485"/>
                <a:gd name="T34" fmla="*/ 446204862 w 552"/>
                <a:gd name="T35" fmla="*/ 2147483646 h 485"/>
                <a:gd name="T36" fmla="*/ 0 w 552"/>
                <a:gd name="T37" fmla="*/ 2147483646 h 485"/>
                <a:gd name="T38" fmla="*/ 731773777 w 552"/>
                <a:gd name="T39" fmla="*/ 2147483646 h 485"/>
                <a:gd name="T40" fmla="*/ 821012215 w 552"/>
                <a:gd name="T41" fmla="*/ 2147483646 h 485"/>
                <a:gd name="T42" fmla="*/ 1802660376 w 552"/>
                <a:gd name="T43" fmla="*/ 2147483646 h 485"/>
                <a:gd name="T44" fmla="*/ 2034685384 w 552"/>
                <a:gd name="T45" fmla="*/ 2147483646 h 485"/>
                <a:gd name="T46" fmla="*/ 2147483646 w 552"/>
                <a:gd name="T47" fmla="*/ 2147483646 h 485"/>
                <a:gd name="T48" fmla="*/ 2147483646 w 552"/>
                <a:gd name="T49" fmla="*/ 2147483646 h 485"/>
                <a:gd name="T50" fmla="*/ 2147483646 w 552"/>
                <a:gd name="T51" fmla="*/ 2147483646 h 485"/>
                <a:gd name="T52" fmla="*/ 2147483646 w 552"/>
                <a:gd name="T53" fmla="*/ 2147483646 h 485"/>
                <a:gd name="T54" fmla="*/ 2147483646 w 552"/>
                <a:gd name="T55" fmla="*/ 2147483646 h 485"/>
                <a:gd name="T56" fmla="*/ 2147483646 w 552"/>
                <a:gd name="T57" fmla="*/ 2147483646 h 485"/>
                <a:gd name="T58" fmla="*/ 2147483646 w 552"/>
                <a:gd name="T59" fmla="*/ 2147483646 h 485"/>
                <a:gd name="T60" fmla="*/ 2147483646 w 552"/>
                <a:gd name="T61" fmla="*/ 2147483646 h 485"/>
                <a:gd name="T62" fmla="*/ 2147483646 w 552"/>
                <a:gd name="T63" fmla="*/ 2147483646 h 485"/>
                <a:gd name="T64" fmla="*/ 2147483646 w 552"/>
                <a:gd name="T65" fmla="*/ 2147483646 h 485"/>
                <a:gd name="T66" fmla="*/ 2147483646 w 552"/>
                <a:gd name="T67" fmla="*/ 2147483646 h 485"/>
                <a:gd name="T68" fmla="*/ 2147483646 w 552"/>
                <a:gd name="T69" fmla="*/ 2147483646 h 485"/>
                <a:gd name="T70" fmla="*/ 2147483646 w 552"/>
                <a:gd name="T71" fmla="*/ 2147483646 h 485"/>
                <a:gd name="T72" fmla="*/ 2147483646 w 552"/>
                <a:gd name="T73" fmla="*/ 2147483646 h 485"/>
                <a:gd name="T74" fmla="*/ 2147483646 w 552"/>
                <a:gd name="T75" fmla="*/ 2147483646 h 485"/>
                <a:gd name="T76" fmla="*/ 2147483646 w 552"/>
                <a:gd name="T77" fmla="*/ 2147483646 h 485"/>
                <a:gd name="T78" fmla="*/ 2147483646 w 552"/>
                <a:gd name="T79" fmla="*/ 2147483646 h 485"/>
                <a:gd name="T80" fmla="*/ 2147483646 w 552"/>
                <a:gd name="T81" fmla="*/ 2147483646 h 485"/>
                <a:gd name="T82" fmla="*/ 2147483646 w 552"/>
                <a:gd name="T83" fmla="*/ 2147483646 h 485"/>
                <a:gd name="T84" fmla="*/ 2147483646 w 552"/>
                <a:gd name="T85" fmla="*/ 2147483646 h 485"/>
                <a:gd name="T86" fmla="*/ 2147483646 w 552"/>
                <a:gd name="T87" fmla="*/ 2147483646 h 485"/>
                <a:gd name="T88" fmla="*/ 2147483646 w 552"/>
                <a:gd name="T89" fmla="*/ 2147483646 h 485"/>
                <a:gd name="T90" fmla="*/ 2147483646 w 552"/>
                <a:gd name="T91" fmla="*/ 2147483646 h 485"/>
                <a:gd name="T92" fmla="*/ 2147483646 w 552"/>
                <a:gd name="T93" fmla="*/ 2147483646 h 485"/>
                <a:gd name="T94" fmla="*/ 2147483646 w 552"/>
                <a:gd name="T95" fmla="*/ 2147483646 h 485"/>
                <a:gd name="T96" fmla="*/ 2147483646 w 552"/>
                <a:gd name="T97" fmla="*/ 2147483646 h 485"/>
                <a:gd name="T98" fmla="*/ 2147483646 w 552"/>
                <a:gd name="T99" fmla="*/ 2147483646 h 485"/>
                <a:gd name="T100" fmla="*/ 2147483646 w 552"/>
                <a:gd name="T101" fmla="*/ 2147483646 h 485"/>
                <a:gd name="T102" fmla="*/ 2147483646 w 552"/>
                <a:gd name="T103" fmla="*/ 2147483646 h 485"/>
                <a:gd name="T104" fmla="*/ 2147483646 w 552"/>
                <a:gd name="T105" fmla="*/ 2147483646 h 485"/>
                <a:gd name="T106" fmla="*/ 2147483646 w 552"/>
                <a:gd name="T107" fmla="*/ 2147483646 h 485"/>
                <a:gd name="T108" fmla="*/ 2147483646 w 552"/>
                <a:gd name="T109" fmla="*/ 2147483646 h 485"/>
                <a:gd name="T110" fmla="*/ 2147483646 w 552"/>
                <a:gd name="T111" fmla="*/ 2147483646 h 485"/>
                <a:gd name="T112" fmla="*/ 2147483646 w 552"/>
                <a:gd name="T113" fmla="*/ 2147483646 h 485"/>
                <a:gd name="T114" fmla="*/ 2147483646 w 552"/>
                <a:gd name="T115" fmla="*/ 2147483646 h 48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552" h="485">
                  <a:moveTo>
                    <a:pt x="552" y="155"/>
                  </a:moveTo>
                  <a:cubicBezTo>
                    <a:pt x="549" y="155"/>
                    <a:pt x="548" y="156"/>
                    <a:pt x="544" y="156"/>
                  </a:cubicBezTo>
                  <a:cubicBezTo>
                    <a:pt x="541" y="155"/>
                    <a:pt x="539" y="152"/>
                    <a:pt x="535" y="151"/>
                  </a:cubicBezTo>
                  <a:cubicBezTo>
                    <a:pt x="531" y="149"/>
                    <a:pt x="528" y="152"/>
                    <a:pt x="525" y="153"/>
                  </a:cubicBezTo>
                  <a:cubicBezTo>
                    <a:pt x="523" y="154"/>
                    <a:pt x="521" y="154"/>
                    <a:pt x="518" y="151"/>
                  </a:cubicBezTo>
                  <a:cubicBezTo>
                    <a:pt x="516" y="148"/>
                    <a:pt x="512" y="143"/>
                    <a:pt x="515" y="143"/>
                  </a:cubicBezTo>
                  <a:cubicBezTo>
                    <a:pt x="512" y="141"/>
                    <a:pt x="508" y="139"/>
                    <a:pt x="504" y="140"/>
                  </a:cubicBezTo>
                  <a:cubicBezTo>
                    <a:pt x="500" y="141"/>
                    <a:pt x="500" y="137"/>
                    <a:pt x="503" y="135"/>
                  </a:cubicBezTo>
                  <a:cubicBezTo>
                    <a:pt x="506" y="133"/>
                    <a:pt x="500" y="130"/>
                    <a:pt x="497" y="129"/>
                  </a:cubicBezTo>
                  <a:cubicBezTo>
                    <a:pt x="494" y="128"/>
                    <a:pt x="489" y="121"/>
                    <a:pt x="488" y="119"/>
                  </a:cubicBezTo>
                  <a:cubicBezTo>
                    <a:pt x="487" y="117"/>
                    <a:pt x="484" y="112"/>
                    <a:pt x="481" y="108"/>
                  </a:cubicBezTo>
                  <a:cubicBezTo>
                    <a:pt x="479" y="104"/>
                    <a:pt x="478" y="103"/>
                    <a:pt x="474" y="103"/>
                  </a:cubicBezTo>
                  <a:cubicBezTo>
                    <a:pt x="470" y="102"/>
                    <a:pt x="469" y="104"/>
                    <a:pt x="467" y="107"/>
                  </a:cubicBezTo>
                  <a:cubicBezTo>
                    <a:pt x="465" y="110"/>
                    <a:pt x="462" y="110"/>
                    <a:pt x="460" y="109"/>
                  </a:cubicBezTo>
                  <a:cubicBezTo>
                    <a:pt x="457" y="108"/>
                    <a:pt x="453" y="103"/>
                    <a:pt x="452" y="101"/>
                  </a:cubicBezTo>
                  <a:cubicBezTo>
                    <a:pt x="451" y="99"/>
                    <a:pt x="449" y="98"/>
                    <a:pt x="447" y="99"/>
                  </a:cubicBezTo>
                  <a:cubicBezTo>
                    <a:pt x="445" y="100"/>
                    <a:pt x="442" y="98"/>
                    <a:pt x="441" y="97"/>
                  </a:cubicBezTo>
                  <a:cubicBezTo>
                    <a:pt x="439" y="98"/>
                    <a:pt x="438" y="98"/>
                    <a:pt x="438" y="99"/>
                  </a:cubicBezTo>
                  <a:cubicBezTo>
                    <a:pt x="435" y="100"/>
                    <a:pt x="432" y="98"/>
                    <a:pt x="429" y="98"/>
                  </a:cubicBezTo>
                  <a:cubicBezTo>
                    <a:pt x="426" y="97"/>
                    <a:pt x="422" y="95"/>
                    <a:pt x="420" y="94"/>
                  </a:cubicBezTo>
                  <a:cubicBezTo>
                    <a:pt x="418" y="93"/>
                    <a:pt x="413" y="89"/>
                    <a:pt x="410" y="88"/>
                  </a:cubicBezTo>
                  <a:cubicBezTo>
                    <a:pt x="408" y="86"/>
                    <a:pt x="406" y="88"/>
                    <a:pt x="403" y="89"/>
                  </a:cubicBezTo>
                  <a:cubicBezTo>
                    <a:pt x="400" y="89"/>
                    <a:pt x="400" y="90"/>
                    <a:pt x="398" y="92"/>
                  </a:cubicBezTo>
                  <a:cubicBezTo>
                    <a:pt x="396" y="94"/>
                    <a:pt x="394" y="94"/>
                    <a:pt x="391" y="94"/>
                  </a:cubicBezTo>
                  <a:cubicBezTo>
                    <a:pt x="388" y="95"/>
                    <a:pt x="383" y="89"/>
                    <a:pt x="381" y="86"/>
                  </a:cubicBezTo>
                  <a:cubicBezTo>
                    <a:pt x="379" y="84"/>
                    <a:pt x="378" y="85"/>
                    <a:pt x="375" y="86"/>
                  </a:cubicBezTo>
                  <a:cubicBezTo>
                    <a:pt x="372" y="87"/>
                    <a:pt x="372" y="89"/>
                    <a:pt x="369" y="91"/>
                  </a:cubicBezTo>
                  <a:cubicBezTo>
                    <a:pt x="367" y="93"/>
                    <a:pt x="363" y="91"/>
                    <a:pt x="363" y="89"/>
                  </a:cubicBezTo>
                  <a:cubicBezTo>
                    <a:pt x="362" y="87"/>
                    <a:pt x="363" y="85"/>
                    <a:pt x="361" y="85"/>
                  </a:cubicBezTo>
                  <a:cubicBezTo>
                    <a:pt x="359" y="84"/>
                    <a:pt x="357" y="86"/>
                    <a:pt x="355" y="88"/>
                  </a:cubicBezTo>
                  <a:cubicBezTo>
                    <a:pt x="353" y="90"/>
                    <a:pt x="351" y="84"/>
                    <a:pt x="349" y="82"/>
                  </a:cubicBezTo>
                  <a:cubicBezTo>
                    <a:pt x="347" y="80"/>
                    <a:pt x="348" y="76"/>
                    <a:pt x="348" y="73"/>
                  </a:cubicBezTo>
                  <a:cubicBezTo>
                    <a:pt x="349" y="70"/>
                    <a:pt x="346" y="68"/>
                    <a:pt x="344" y="66"/>
                  </a:cubicBezTo>
                  <a:cubicBezTo>
                    <a:pt x="342" y="64"/>
                    <a:pt x="334" y="63"/>
                    <a:pt x="330" y="61"/>
                  </a:cubicBezTo>
                  <a:cubicBezTo>
                    <a:pt x="326" y="59"/>
                    <a:pt x="319" y="49"/>
                    <a:pt x="318" y="44"/>
                  </a:cubicBezTo>
                  <a:cubicBezTo>
                    <a:pt x="317" y="39"/>
                    <a:pt x="311" y="36"/>
                    <a:pt x="309" y="33"/>
                  </a:cubicBezTo>
                  <a:cubicBezTo>
                    <a:pt x="307" y="32"/>
                    <a:pt x="304" y="27"/>
                    <a:pt x="302" y="22"/>
                  </a:cubicBezTo>
                  <a:cubicBezTo>
                    <a:pt x="302" y="23"/>
                    <a:pt x="302" y="24"/>
                    <a:pt x="302" y="24"/>
                  </a:cubicBezTo>
                  <a:cubicBezTo>
                    <a:pt x="302" y="24"/>
                    <a:pt x="298" y="18"/>
                    <a:pt x="293" y="14"/>
                  </a:cubicBezTo>
                  <a:cubicBezTo>
                    <a:pt x="289" y="11"/>
                    <a:pt x="284" y="9"/>
                    <a:pt x="279" y="9"/>
                  </a:cubicBezTo>
                  <a:cubicBezTo>
                    <a:pt x="274" y="10"/>
                    <a:pt x="269" y="9"/>
                    <a:pt x="265" y="12"/>
                  </a:cubicBezTo>
                  <a:cubicBezTo>
                    <a:pt x="260" y="16"/>
                    <a:pt x="255" y="17"/>
                    <a:pt x="248" y="16"/>
                  </a:cubicBezTo>
                  <a:cubicBezTo>
                    <a:pt x="241" y="14"/>
                    <a:pt x="236" y="18"/>
                    <a:pt x="233" y="13"/>
                  </a:cubicBezTo>
                  <a:cubicBezTo>
                    <a:pt x="229" y="9"/>
                    <a:pt x="223" y="0"/>
                    <a:pt x="219" y="6"/>
                  </a:cubicBezTo>
                  <a:cubicBezTo>
                    <a:pt x="214" y="11"/>
                    <a:pt x="211" y="14"/>
                    <a:pt x="211" y="18"/>
                  </a:cubicBezTo>
                  <a:cubicBezTo>
                    <a:pt x="210" y="22"/>
                    <a:pt x="207" y="33"/>
                    <a:pt x="205" y="37"/>
                  </a:cubicBezTo>
                  <a:cubicBezTo>
                    <a:pt x="202" y="41"/>
                    <a:pt x="204" y="50"/>
                    <a:pt x="207" y="54"/>
                  </a:cubicBezTo>
                  <a:cubicBezTo>
                    <a:pt x="209" y="58"/>
                    <a:pt x="211" y="59"/>
                    <a:pt x="211" y="64"/>
                  </a:cubicBezTo>
                  <a:cubicBezTo>
                    <a:pt x="211" y="69"/>
                    <a:pt x="211" y="74"/>
                    <a:pt x="211" y="74"/>
                  </a:cubicBezTo>
                  <a:cubicBezTo>
                    <a:pt x="211" y="74"/>
                    <a:pt x="209" y="69"/>
                    <a:pt x="206" y="67"/>
                  </a:cubicBezTo>
                  <a:cubicBezTo>
                    <a:pt x="204" y="64"/>
                    <a:pt x="206" y="67"/>
                    <a:pt x="201" y="65"/>
                  </a:cubicBezTo>
                  <a:cubicBezTo>
                    <a:pt x="196" y="64"/>
                    <a:pt x="196" y="65"/>
                    <a:pt x="193" y="61"/>
                  </a:cubicBezTo>
                  <a:cubicBezTo>
                    <a:pt x="190" y="57"/>
                    <a:pt x="187" y="50"/>
                    <a:pt x="183" y="53"/>
                  </a:cubicBezTo>
                  <a:cubicBezTo>
                    <a:pt x="178" y="57"/>
                    <a:pt x="177" y="56"/>
                    <a:pt x="177" y="60"/>
                  </a:cubicBezTo>
                  <a:cubicBezTo>
                    <a:pt x="177" y="65"/>
                    <a:pt x="177" y="68"/>
                    <a:pt x="175" y="71"/>
                  </a:cubicBezTo>
                  <a:cubicBezTo>
                    <a:pt x="174" y="74"/>
                    <a:pt x="178" y="77"/>
                    <a:pt x="180" y="74"/>
                  </a:cubicBezTo>
                  <a:cubicBezTo>
                    <a:pt x="183" y="70"/>
                    <a:pt x="184" y="73"/>
                    <a:pt x="185" y="79"/>
                  </a:cubicBezTo>
                  <a:cubicBezTo>
                    <a:pt x="185" y="84"/>
                    <a:pt x="185" y="87"/>
                    <a:pt x="182" y="91"/>
                  </a:cubicBezTo>
                  <a:cubicBezTo>
                    <a:pt x="178" y="95"/>
                    <a:pt x="175" y="97"/>
                    <a:pt x="171" y="93"/>
                  </a:cubicBezTo>
                  <a:cubicBezTo>
                    <a:pt x="166" y="88"/>
                    <a:pt x="168" y="84"/>
                    <a:pt x="162" y="84"/>
                  </a:cubicBezTo>
                  <a:cubicBezTo>
                    <a:pt x="156" y="84"/>
                    <a:pt x="153" y="76"/>
                    <a:pt x="157" y="75"/>
                  </a:cubicBezTo>
                  <a:cubicBezTo>
                    <a:pt x="161" y="74"/>
                    <a:pt x="165" y="77"/>
                    <a:pt x="167" y="74"/>
                  </a:cubicBezTo>
                  <a:cubicBezTo>
                    <a:pt x="169" y="70"/>
                    <a:pt x="170" y="67"/>
                    <a:pt x="167" y="63"/>
                  </a:cubicBezTo>
                  <a:cubicBezTo>
                    <a:pt x="165" y="59"/>
                    <a:pt x="163" y="53"/>
                    <a:pt x="161" y="50"/>
                  </a:cubicBezTo>
                  <a:cubicBezTo>
                    <a:pt x="160" y="48"/>
                    <a:pt x="154" y="50"/>
                    <a:pt x="154" y="45"/>
                  </a:cubicBezTo>
                  <a:cubicBezTo>
                    <a:pt x="154" y="39"/>
                    <a:pt x="156" y="38"/>
                    <a:pt x="151" y="36"/>
                  </a:cubicBezTo>
                  <a:cubicBezTo>
                    <a:pt x="151" y="36"/>
                    <a:pt x="146" y="35"/>
                    <a:pt x="142" y="35"/>
                  </a:cubicBezTo>
                  <a:cubicBezTo>
                    <a:pt x="139" y="35"/>
                    <a:pt x="135" y="33"/>
                    <a:pt x="132" y="35"/>
                  </a:cubicBezTo>
                  <a:cubicBezTo>
                    <a:pt x="130" y="38"/>
                    <a:pt x="121" y="36"/>
                    <a:pt x="117" y="38"/>
                  </a:cubicBezTo>
                  <a:cubicBezTo>
                    <a:pt x="113" y="40"/>
                    <a:pt x="101" y="45"/>
                    <a:pt x="98" y="43"/>
                  </a:cubicBezTo>
                  <a:cubicBezTo>
                    <a:pt x="94" y="41"/>
                    <a:pt x="87" y="40"/>
                    <a:pt x="83" y="41"/>
                  </a:cubicBezTo>
                  <a:cubicBezTo>
                    <a:pt x="78" y="42"/>
                    <a:pt x="69" y="41"/>
                    <a:pt x="65" y="45"/>
                  </a:cubicBezTo>
                  <a:cubicBezTo>
                    <a:pt x="61" y="48"/>
                    <a:pt x="54" y="53"/>
                    <a:pt x="52" y="57"/>
                  </a:cubicBezTo>
                  <a:cubicBezTo>
                    <a:pt x="49" y="61"/>
                    <a:pt x="50" y="63"/>
                    <a:pt x="53" y="65"/>
                  </a:cubicBezTo>
                  <a:cubicBezTo>
                    <a:pt x="57" y="68"/>
                    <a:pt x="56" y="71"/>
                    <a:pt x="50" y="70"/>
                  </a:cubicBezTo>
                  <a:cubicBezTo>
                    <a:pt x="45" y="69"/>
                    <a:pt x="45" y="70"/>
                    <a:pt x="43" y="75"/>
                  </a:cubicBezTo>
                  <a:cubicBezTo>
                    <a:pt x="42" y="80"/>
                    <a:pt x="42" y="85"/>
                    <a:pt x="40" y="90"/>
                  </a:cubicBezTo>
                  <a:cubicBezTo>
                    <a:pt x="38" y="95"/>
                    <a:pt x="37" y="103"/>
                    <a:pt x="44" y="105"/>
                  </a:cubicBezTo>
                  <a:cubicBezTo>
                    <a:pt x="51" y="106"/>
                    <a:pt x="62" y="104"/>
                    <a:pt x="65" y="105"/>
                  </a:cubicBezTo>
                  <a:cubicBezTo>
                    <a:pt x="68" y="106"/>
                    <a:pt x="65" y="105"/>
                    <a:pt x="65" y="110"/>
                  </a:cubicBezTo>
                  <a:cubicBezTo>
                    <a:pt x="64" y="115"/>
                    <a:pt x="65" y="119"/>
                    <a:pt x="62" y="122"/>
                  </a:cubicBezTo>
                  <a:cubicBezTo>
                    <a:pt x="60" y="124"/>
                    <a:pt x="64" y="125"/>
                    <a:pt x="63" y="130"/>
                  </a:cubicBezTo>
                  <a:cubicBezTo>
                    <a:pt x="62" y="135"/>
                    <a:pt x="60" y="132"/>
                    <a:pt x="59" y="136"/>
                  </a:cubicBezTo>
                  <a:cubicBezTo>
                    <a:pt x="58" y="141"/>
                    <a:pt x="59" y="142"/>
                    <a:pt x="60" y="149"/>
                  </a:cubicBezTo>
                  <a:cubicBezTo>
                    <a:pt x="61" y="155"/>
                    <a:pt x="63" y="165"/>
                    <a:pt x="60" y="170"/>
                  </a:cubicBezTo>
                  <a:cubicBezTo>
                    <a:pt x="57" y="176"/>
                    <a:pt x="52" y="187"/>
                    <a:pt x="48" y="191"/>
                  </a:cubicBezTo>
                  <a:cubicBezTo>
                    <a:pt x="45" y="195"/>
                    <a:pt x="43" y="204"/>
                    <a:pt x="43" y="209"/>
                  </a:cubicBezTo>
                  <a:cubicBezTo>
                    <a:pt x="44" y="215"/>
                    <a:pt x="41" y="224"/>
                    <a:pt x="41" y="226"/>
                  </a:cubicBezTo>
                  <a:cubicBezTo>
                    <a:pt x="41" y="229"/>
                    <a:pt x="41" y="236"/>
                    <a:pt x="37" y="234"/>
                  </a:cubicBezTo>
                  <a:cubicBezTo>
                    <a:pt x="33" y="231"/>
                    <a:pt x="30" y="233"/>
                    <a:pt x="25" y="231"/>
                  </a:cubicBezTo>
                  <a:cubicBezTo>
                    <a:pt x="21" y="230"/>
                    <a:pt x="18" y="228"/>
                    <a:pt x="14" y="229"/>
                  </a:cubicBezTo>
                  <a:cubicBezTo>
                    <a:pt x="11" y="230"/>
                    <a:pt x="3" y="228"/>
                    <a:pt x="3" y="233"/>
                  </a:cubicBezTo>
                  <a:cubicBezTo>
                    <a:pt x="3" y="237"/>
                    <a:pt x="2" y="241"/>
                    <a:pt x="4" y="242"/>
                  </a:cubicBezTo>
                  <a:cubicBezTo>
                    <a:pt x="6" y="243"/>
                    <a:pt x="9" y="245"/>
                    <a:pt x="5" y="247"/>
                  </a:cubicBezTo>
                  <a:cubicBezTo>
                    <a:pt x="1" y="248"/>
                    <a:pt x="0" y="248"/>
                    <a:pt x="0" y="252"/>
                  </a:cubicBezTo>
                  <a:cubicBezTo>
                    <a:pt x="0" y="255"/>
                    <a:pt x="0" y="261"/>
                    <a:pt x="4" y="262"/>
                  </a:cubicBezTo>
                  <a:cubicBezTo>
                    <a:pt x="7" y="264"/>
                    <a:pt x="15" y="267"/>
                    <a:pt x="19" y="268"/>
                  </a:cubicBezTo>
                  <a:cubicBezTo>
                    <a:pt x="23" y="269"/>
                    <a:pt x="29" y="271"/>
                    <a:pt x="30" y="269"/>
                  </a:cubicBezTo>
                  <a:cubicBezTo>
                    <a:pt x="30" y="266"/>
                    <a:pt x="34" y="260"/>
                    <a:pt x="35" y="266"/>
                  </a:cubicBezTo>
                  <a:cubicBezTo>
                    <a:pt x="35" y="271"/>
                    <a:pt x="39" y="277"/>
                    <a:pt x="41" y="278"/>
                  </a:cubicBezTo>
                  <a:cubicBezTo>
                    <a:pt x="43" y="279"/>
                    <a:pt x="43" y="286"/>
                    <a:pt x="41" y="289"/>
                  </a:cubicBezTo>
                  <a:cubicBezTo>
                    <a:pt x="38" y="292"/>
                    <a:pt x="35" y="301"/>
                    <a:pt x="36" y="303"/>
                  </a:cubicBezTo>
                  <a:cubicBezTo>
                    <a:pt x="38" y="305"/>
                    <a:pt x="41" y="307"/>
                    <a:pt x="41" y="307"/>
                  </a:cubicBezTo>
                  <a:cubicBezTo>
                    <a:pt x="41" y="307"/>
                    <a:pt x="41" y="307"/>
                    <a:pt x="40" y="307"/>
                  </a:cubicBezTo>
                  <a:cubicBezTo>
                    <a:pt x="43" y="307"/>
                    <a:pt x="45" y="307"/>
                    <a:pt x="46" y="305"/>
                  </a:cubicBezTo>
                  <a:cubicBezTo>
                    <a:pt x="48" y="302"/>
                    <a:pt x="56" y="303"/>
                    <a:pt x="59" y="302"/>
                  </a:cubicBezTo>
                  <a:cubicBezTo>
                    <a:pt x="62" y="302"/>
                    <a:pt x="71" y="301"/>
                    <a:pt x="75" y="298"/>
                  </a:cubicBezTo>
                  <a:cubicBezTo>
                    <a:pt x="78" y="294"/>
                    <a:pt x="86" y="290"/>
                    <a:pt x="89" y="288"/>
                  </a:cubicBezTo>
                  <a:cubicBezTo>
                    <a:pt x="91" y="286"/>
                    <a:pt x="94" y="285"/>
                    <a:pt x="97" y="283"/>
                  </a:cubicBezTo>
                  <a:cubicBezTo>
                    <a:pt x="100" y="281"/>
                    <a:pt x="100" y="280"/>
                    <a:pt x="101" y="279"/>
                  </a:cubicBezTo>
                  <a:cubicBezTo>
                    <a:pt x="102" y="277"/>
                    <a:pt x="103" y="276"/>
                    <a:pt x="100" y="273"/>
                  </a:cubicBezTo>
                  <a:cubicBezTo>
                    <a:pt x="97" y="271"/>
                    <a:pt x="100" y="270"/>
                    <a:pt x="101" y="268"/>
                  </a:cubicBezTo>
                  <a:cubicBezTo>
                    <a:pt x="102" y="265"/>
                    <a:pt x="103" y="263"/>
                    <a:pt x="106" y="265"/>
                  </a:cubicBezTo>
                  <a:cubicBezTo>
                    <a:pt x="109" y="267"/>
                    <a:pt x="110" y="269"/>
                    <a:pt x="112" y="270"/>
                  </a:cubicBezTo>
                  <a:cubicBezTo>
                    <a:pt x="115" y="271"/>
                    <a:pt x="113" y="273"/>
                    <a:pt x="114" y="276"/>
                  </a:cubicBezTo>
                  <a:cubicBezTo>
                    <a:pt x="115" y="279"/>
                    <a:pt x="117" y="280"/>
                    <a:pt x="120" y="280"/>
                  </a:cubicBezTo>
                  <a:cubicBezTo>
                    <a:pt x="122" y="280"/>
                    <a:pt x="123" y="282"/>
                    <a:pt x="125" y="283"/>
                  </a:cubicBezTo>
                  <a:cubicBezTo>
                    <a:pt x="127" y="285"/>
                    <a:pt x="130" y="285"/>
                    <a:pt x="132" y="283"/>
                  </a:cubicBezTo>
                  <a:cubicBezTo>
                    <a:pt x="133" y="282"/>
                    <a:pt x="138" y="282"/>
                    <a:pt x="139" y="285"/>
                  </a:cubicBezTo>
                  <a:cubicBezTo>
                    <a:pt x="141" y="287"/>
                    <a:pt x="140" y="291"/>
                    <a:pt x="143" y="292"/>
                  </a:cubicBezTo>
                  <a:cubicBezTo>
                    <a:pt x="146" y="293"/>
                    <a:pt x="146" y="296"/>
                    <a:pt x="142" y="297"/>
                  </a:cubicBezTo>
                  <a:cubicBezTo>
                    <a:pt x="138" y="297"/>
                    <a:pt x="139" y="299"/>
                    <a:pt x="140" y="301"/>
                  </a:cubicBezTo>
                  <a:cubicBezTo>
                    <a:pt x="141" y="303"/>
                    <a:pt x="141" y="303"/>
                    <a:pt x="140" y="306"/>
                  </a:cubicBezTo>
                  <a:cubicBezTo>
                    <a:pt x="138" y="309"/>
                    <a:pt x="140" y="312"/>
                    <a:pt x="137" y="313"/>
                  </a:cubicBezTo>
                  <a:cubicBezTo>
                    <a:pt x="134" y="315"/>
                    <a:pt x="133" y="316"/>
                    <a:pt x="137" y="318"/>
                  </a:cubicBezTo>
                  <a:cubicBezTo>
                    <a:pt x="141" y="321"/>
                    <a:pt x="143" y="322"/>
                    <a:pt x="146" y="321"/>
                  </a:cubicBezTo>
                  <a:cubicBezTo>
                    <a:pt x="149" y="321"/>
                    <a:pt x="149" y="323"/>
                    <a:pt x="148" y="326"/>
                  </a:cubicBezTo>
                  <a:cubicBezTo>
                    <a:pt x="147" y="329"/>
                    <a:pt x="148" y="331"/>
                    <a:pt x="144" y="333"/>
                  </a:cubicBezTo>
                  <a:cubicBezTo>
                    <a:pt x="140" y="334"/>
                    <a:pt x="139" y="334"/>
                    <a:pt x="136" y="336"/>
                  </a:cubicBezTo>
                  <a:cubicBezTo>
                    <a:pt x="133" y="339"/>
                    <a:pt x="133" y="339"/>
                    <a:pt x="136" y="341"/>
                  </a:cubicBezTo>
                  <a:cubicBezTo>
                    <a:pt x="140" y="343"/>
                    <a:pt x="139" y="347"/>
                    <a:pt x="142" y="346"/>
                  </a:cubicBezTo>
                  <a:cubicBezTo>
                    <a:pt x="146" y="345"/>
                    <a:pt x="148" y="344"/>
                    <a:pt x="149" y="342"/>
                  </a:cubicBezTo>
                  <a:cubicBezTo>
                    <a:pt x="151" y="340"/>
                    <a:pt x="153" y="340"/>
                    <a:pt x="157" y="341"/>
                  </a:cubicBezTo>
                  <a:cubicBezTo>
                    <a:pt x="160" y="341"/>
                    <a:pt x="163" y="341"/>
                    <a:pt x="166" y="340"/>
                  </a:cubicBezTo>
                  <a:cubicBezTo>
                    <a:pt x="169" y="338"/>
                    <a:pt x="168" y="337"/>
                    <a:pt x="171" y="334"/>
                  </a:cubicBezTo>
                  <a:cubicBezTo>
                    <a:pt x="173" y="331"/>
                    <a:pt x="174" y="329"/>
                    <a:pt x="177" y="329"/>
                  </a:cubicBezTo>
                  <a:cubicBezTo>
                    <a:pt x="180" y="330"/>
                    <a:pt x="184" y="328"/>
                    <a:pt x="185" y="330"/>
                  </a:cubicBezTo>
                  <a:cubicBezTo>
                    <a:pt x="186" y="332"/>
                    <a:pt x="191" y="335"/>
                    <a:pt x="192" y="332"/>
                  </a:cubicBezTo>
                  <a:cubicBezTo>
                    <a:pt x="193" y="329"/>
                    <a:pt x="194" y="327"/>
                    <a:pt x="197" y="326"/>
                  </a:cubicBezTo>
                  <a:cubicBezTo>
                    <a:pt x="200" y="325"/>
                    <a:pt x="205" y="323"/>
                    <a:pt x="204" y="320"/>
                  </a:cubicBezTo>
                  <a:cubicBezTo>
                    <a:pt x="204" y="318"/>
                    <a:pt x="201" y="318"/>
                    <a:pt x="199" y="316"/>
                  </a:cubicBezTo>
                  <a:cubicBezTo>
                    <a:pt x="197" y="315"/>
                    <a:pt x="198" y="316"/>
                    <a:pt x="199" y="312"/>
                  </a:cubicBezTo>
                  <a:cubicBezTo>
                    <a:pt x="200" y="308"/>
                    <a:pt x="202" y="296"/>
                    <a:pt x="200" y="294"/>
                  </a:cubicBezTo>
                  <a:cubicBezTo>
                    <a:pt x="198" y="292"/>
                    <a:pt x="198" y="291"/>
                    <a:pt x="197" y="288"/>
                  </a:cubicBezTo>
                  <a:cubicBezTo>
                    <a:pt x="197" y="285"/>
                    <a:pt x="194" y="282"/>
                    <a:pt x="190" y="281"/>
                  </a:cubicBezTo>
                  <a:cubicBezTo>
                    <a:pt x="187" y="280"/>
                    <a:pt x="184" y="279"/>
                    <a:pt x="183" y="276"/>
                  </a:cubicBezTo>
                  <a:cubicBezTo>
                    <a:pt x="182" y="274"/>
                    <a:pt x="179" y="270"/>
                    <a:pt x="183" y="270"/>
                  </a:cubicBezTo>
                  <a:cubicBezTo>
                    <a:pt x="187" y="270"/>
                    <a:pt x="188" y="271"/>
                    <a:pt x="192" y="271"/>
                  </a:cubicBezTo>
                  <a:cubicBezTo>
                    <a:pt x="195" y="270"/>
                    <a:pt x="198" y="272"/>
                    <a:pt x="199" y="268"/>
                  </a:cubicBezTo>
                  <a:cubicBezTo>
                    <a:pt x="200" y="265"/>
                    <a:pt x="197" y="263"/>
                    <a:pt x="200" y="262"/>
                  </a:cubicBezTo>
                  <a:cubicBezTo>
                    <a:pt x="203" y="260"/>
                    <a:pt x="203" y="257"/>
                    <a:pt x="205" y="257"/>
                  </a:cubicBezTo>
                  <a:cubicBezTo>
                    <a:pt x="207" y="257"/>
                    <a:pt x="205" y="261"/>
                    <a:pt x="210" y="260"/>
                  </a:cubicBezTo>
                  <a:cubicBezTo>
                    <a:pt x="214" y="259"/>
                    <a:pt x="215" y="259"/>
                    <a:pt x="218" y="257"/>
                  </a:cubicBezTo>
                  <a:cubicBezTo>
                    <a:pt x="221" y="255"/>
                    <a:pt x="222" y="255"/>
                    <a:pt x="224" y="257"/>
                  </a:cubicBezTo>
                  <a:cubicBezTo>
                    <a:pt x="227" y="259"/>
                    <a:pt x="225" y="262"/>
                    <a:pt x="227" y="264"/>
                  </a:cubicBezTo>
                  <a:cubicBezTo>
                    <a:pt x="229" y="267"/>
                    <a:pt x="229" y="272"/>
                    <a:pt x="228" y="273"/>
                  </a:cubicBezTo>
                  <a:cubicBezTo>
                    <a:pt x="227" y="275"/>
                    <a:pt x="226" y="278"/>
                    <a:pt x="230" y="280"/>
                  </a:cubicBezTo>
                  <a:cubicBezTo>
                    <a:pt x="234" y="281"/>
                    <a:pt x="241" y="282"/>
                    <a:pt x="245" y="280"/>
                  </a:cubicBezTo>
                  <a:cubicBezTo>
                    <a:pt x="249" y="279"/>
                    <a:pt x="256" y="280"/>
                    <a:pt x="257" y="276"/>
                  </a:cubicBezTo>
                  <a:cubicBezTo>
                    <a:pt x="257" y="272"/>
                    <a:pt x="260" y="272"/>
                    <a:pt x="261" y="268"/>
                  </a:cubicBezTo>
                  <a:cubicBezTo>
                    <a:pt x="263" y="264"/>
                    <a:pt x="264" y="263"/>
                    <a:pt x="266" y="262"/>
                  </a:cubicBezTo>
                  <a:cubicBezTo>
                    <a:pt x="269" y="262"/>
                    <a:pt x="272" y="260"/>
                    <a:pt x="275" y="263"/>
                  </a:cubicBezTo>
                  <a:cubicBezTo>
                    <a:pt x="277" y="265"/>
                    <a:pt x="275" y="267"/>
                    <a:pt x="273" y="269"/>
                  </a:cubicBezTo>
                  <a:cubicBezTo>
                    <a:pt x="270" y="270"/>
                    <a:pt x="271" y="273"/>
                    <a:pt x="273" y="274"/>
                  </a:cubicBezTo>
                  <a:cubicBezTo>
                    <a:pt x="275" y="276"/>
                    <a:pt x="275" y="278"/>
                    <a:pt x="274" y="280"/>
                  </a:cubicBezTo>
                  <a:cubicBezTo>
                    <a:pt x="272" y="283"/>
                    <a:pt x="271" y="289"/>
                    <a:pt x="267" y="290"/>
                  </a:cubicBezTo>
                  <a:cubicBezTo>
                    <a:pt x="263" y="290"/>
                    <a:pt x="261" y="291"/>
                    <a:pt x="260" y="294"/>
                  </a:cubicBezTo>
                  <a:cubicBezTo>
                    <a:pt x="258" y="298"/>
                    <a:pt x="257" y="300"/>
                    <a:pt x="258" y="302"/>
                  </a:cubicBezTo>
                  <a:cubicBezTo>
                    <a:pt x="260" y="304"/>
                    <a:pt x="260" y="306"/>
                    <a:pt x="264" y="307"/>
                  </a:cubicBezTo>
                  <a:cubicBezTo>
                    <a:pt x="267" y="309"/>
                    <a:pt x="271" y="310"/>
                    <a:pt x="269" y="311"/>
                  </a:cubicBezTo>
                  <a:cubicBezTo>
                    <a:pt x="267" y="313"/>
                    <a:pt x="265" y="313"/>
                    <a:pt x="265" y="315"/>
                  </a:cubicBezTo>
                  <a:cubicBezTo>
                    <a:pt x="266" y="317"/>
                    <a:pt x="265" y="318"/>
                    <a:pt x="263" y="319"/>
                  </a:cubicBezTo>
                  <a:cubicBezTo>
                    <a:pt x="261" y="320"/>
                    <a:pt x="261" y="324"/>
                    <a:pt x="262" y="325"/>
                  </a:cubicBezTo>
                  <a:cubicBezTo>
                    <a:pt x="262" y="326"/>
                    <a:pt x="264" y="328"/>
                    <a:pt x="268" y="328"/>
                  </a:cubicBezTo>
                  <a:cubicBezTo>
                    <a:pt x="273" y="328"/>
                    <a:pt x="276" y="327"/>
                    <a:pt x="277" y="330"/>
                  </a:cubicBezTo>
                  <a:cubicBezTo>
                    <a:pt x="278" y="332"/>
                    <a:pt x="277" y="334"/>
                    <a:pt x="277" y="335"/>
                  </a:cubicBezTo>
                  <a:cubicBezTo>
                    <a:pt x="278" y="337"/>
                    <a:pt x="281" y="339"/>
                    <a:pt x="281" y="339"/>
                  </a:cubicBezTo>
                  <a:cubicBezTo>
                    <a:pt x="281" y="339"/>
                    <a:pt x="282" y="344"/>
                    <a:pt x="282" y="347"/>
                  </a:cubicBezTo>
                  <a:cubicBezTo>
                    <a:pt x="283" y="350"/>
                    <a:pt x="283" y="353"/>
                    <a:pt x="282" y="356"/>
                  </a:cubicBezTo>
                  <a:cubicBezTo>
                    <a:pt x="280" y="358"/>
                    <a:pt x="283" y="362"/>
                    <a:pt x="286" y="360"/>
                  </a:cubicBezTo>
                  <a:cubicBezTo>
                    <a:pt x="290" y="357"/>
                    <a:pt x="293" y="360"/>
                    <a:pt x="293" y="363"/>
                  </a:cubicBezTo>
                  <a:cubicBezTo>
                    <a:pt x="293" y="366"/>
                    <a:pt x="294" y="369"/>
                    <a:pt x="297" y="369"/>
                  </a:cubicBezTo>
                  <a:cubicBezTo>
                    <a:pt x="299" y="369"/>
                    <a:pt x="300" y="372"/>
                    <a:pt x="300" y="376"/>
                  </a:cubicBezTo>
                  <a:cubicBezTo>
                    <a:pt x="300" y="380"/>
                    <a:pt x="303" y="380"/>
                    <a:pt x="308" y="379"/>
                  </a:cubicBezTo>
                  <a:cubicBezTo>
                    <a:pt x="313" y="379"/>
                    <a:pt x="312" y="383"/>
                    <a:pt x="310" y="386"/>
                  </a:cubicBezTo>
                  <a:cubicBezTo>
                    <a:pt x="308" y="389"/>
                    <a:pt x="311" y="388"/>
                    <a:pt x="311" y="391"/>
                  </a:cubicBezTo>
                  <a:cubicBezTo>
                    <a:pt x="311" y="394"/>
                    <a:pt x="309" y="396"/>
                    <a:pt x="307" y="397"/>
                  </a:cubicBezTo>
                  <a:cubicBezTo>
                    <a:pt x="305" y="399"/>
                    <a:pt x="305" y="401"/>
                    <a:pt x="305" y="404"/>
                  </a:cubicBezTo>
                  <a:cubicBezTo>
                    <a:pt x="306" y="407"/>
                    <a:pt x="309" y="410"/>
                    <a:pt x="306" y="412"/>
                  </a:cubicBezTo>
                  <a:cubicBezTo>
                    <a:pt x="304" y="414"/>
                    <a:pt x="301" y="416"/>
                    <a:pt x="304" y="419"/>
                  </a:cubicBezTo>
                  <a:cubicBezTo>
                    <a:pt x="306" y="420"/>
                    <a:pt x="308" y="420"/>
                    <a:pt x="310" y="420"/>
                  </a:cubicBezTo>
                  <a:cubicBezTo>
                    <a:pt x="311" y="419"/>
                    <a:pt x="313" y="418"/>
                    <a:pt x="314" y="418"/>
                  </a:cubicBezTo>
                  <a:cubicBezTo>
                    <a:pt x="317" y="419"/>
                    <a:pt x="317" y="423"/>
                    <a:pt x="319" y="423"/>
                  </a:cubicBezTo>
                  <a:cubicBezTo>
                    <a:pt x="321" y="423"/>
                    <a:pt x="323" y="423"/>
                    <a:pt x="326" y="422"/>
                  </a:cubicBezTo>
                  <a:cubicBezTo>
                    <a:pt x="329" y="421"/>
                    <a:pt x="333" y="420"/>
                    <a:pt x="333" y="422"/>
                  </a:cubicBezTo>
                  <a:cubicBezTo>
                    <a:pt x="334" y="425"/>
                    <a:pt x="337" y="428"/>
                    <a:pt x="339" y="429"/>
                  </a:cubicBezTo>
                  <a:cubicBezTo>
                    <a:pt x="340" y="430"/>
                    <a:pt x="340" y="434"/>
                    <a:pt x="337" y="432"/>
                  </a:cubicBezTo>
                  <a:cubicBezTo>
                    <a:pt x="333" y="431"/>
                    <a:pt x="331" y="431"/>
                    <a:pt x="332" y="433"/>
                  </a:cubicBezTo>
                  <a:cubicBezTo>
                    <a:pt x="334" y="435"/>
                    <a:pt x="335" y="437"/>
                    <a:pt x="332" y="437"/>
                  </a:cubicBezTo>
                  <a:cubicBezTo>
                    <a:pt x="329" y="436"/>
                    <a:pt x="333" y="439"/>
                    <a:pt x="331" y="441"/>
                  </a:cubicBezTo>
                  <a:cubicBezTo>
                    <a:pt x="328" y="443"/>
                    <a:pt x="329" y="445"/>
                    <a:pt x="330" y="447"/>
                  </a:cubicBezTo>
                  <a:cubicBezTo>
                    <a:pt x="332" y="448"/>
                    <a:pt x="334" y="453"/>
                    <a:pt x="333" y="455"/>
                  </a:cubicBezTo>
                  <a:cubicBezTo>
                    <a:pt x="333" y="457"/>
                    <a:pt x="336" y="457"/>
                    <a:pt x="334" y="460"/>
                  </a:cubicBezTo>
                  <a:cubicBezTo>
                    <a:pt x="333" y="463"/>
                    <a:pt x="333" y="464"/>
                    <a:pt x="330" y="464"/>
                  </a:cubicBezTo>
                  <a:cubicBezTo>
                    <a:pt x="327" y="465"/>
                    <a:pt x="326" y="466"/>
                    <a:pt x="326" y="468"/>
                  </a:cubicBezTo>
                  <a:cubicBezTo>
                    <a:pt x="325" y="471"/>
                    <a:pt x="324" y="473"/>
                    <a:pt x="328" y="475"/>
                  </a:cubicBezTo>
                  <a:cubicBezTo>
                    <a:pt x="331" y="477"/>
                    <a:pt x="339" y="479"/>
                    <a:pt x="340" y="481"/>
                  </a:cubicBezTo>
                  <a:cubicBezTo>
                    <a:pt x="342" y="483"/>
                    <a:pt x="344" y="485"/>
                    <a:pt x="346" y="483"/>
                  </a:cubicBezTo>
                  <a:cubicBezTo>
                    <a:pt x="349" y="481"/>
                    <a:pt x="351" y="479"/>
                    <a:pt x="347" y="478"/>
                  </a:cubicBezTo>
                  <a:cubicBezTo>
                    <a:pt x="344" y="476"/>
                    <a:pt x="343" y="474"/>
                    <a:pt x="343" y="472"/>
                  </a:cubicBezTo>
                  <a:cubicBezTo>
                    <a:pt x="343" y="471"/>
                    <a:pt x="343" y="472"/>
                    <a:pt x="346" y="470"/>
                  </a:cubicBezTo>
                  <a:cubicBezTo>
                    <a:pt x="349" y="468"/>
                    <a:pt x="352" y="467"/>
                    <a:pt x="353" y="465"/>
                  </a:cubicBezTo>
                  <a:cubicBezTo>
                    <a:pt x="354" y="462"/>
                    <a:pt x="357" y="461"/>
                    <a:pt x="357" y="463"/>
                  </a:cubicBezTo>
                  <a:cubicBezTo>
                    <a:pt x="358" y="465"/>
                    <a:pt x="359" y="466"/>
                    <a:pt x="359" y="466"/>
                  </a:cubicBezTo>
                  <a:cubicBezTo>
                    <a:pt x="359" y="466"/>
                    <a:pt x="358" y="462"/>
                    <a:pt x="360" y="461"/>
                  </a:cubicBezTo>
                  <a:cubicBezTo>
                    <a:pt x="363" y="460"/>
                    <a:pt x="363" y="460"/>
                    <a:pt x="365" y="462"/>
                  </a:cubicBezTo>
                  <a:cubicBezTo>
                    <a:pt x="367" y="463"/>
                    <a:pt x="368" y="465"/>
                    <a:pt x="368" y="467"/>
                  </a:cubicBezTo>
                  <a:cubicBezTo>
                    <a:pt x="371" y="466"/>
                    <a:pt x="375" y="464"/>
                    <a:pt x="376" y="463"/>
                  </a:cubicBezTo>
                  <a:cubicBezTo>
                    <a:pt x="377" y="461"/>
                    <a:pt x="381" y="458"/>
                    <a:pt x="383" y="458"/>
                  </a:cubicBezTo>
                  <a:cubicBezTo>
                    <a:pt x="384" y="457"/>
                    <a:pt x="387" y="457"/>
                    <a:pt x="389" y="458"/>
                  </a:cubicBezTo>
                  <a:cubicBezTo>
                    <a:pt x="391" y="458"/>
                    <a:pt x="395" y="457"/>
                    <a:pt x="396" y="454"/>
                  </a:cubicBezTo>
                  <a:cubicBezTo>
                    <a:pt x="397" y="452"/>
                    <a:pt x="397" y="449"/>
                    <a:pt x="398" y="448"/>
                  </a:cubicBezTo>
                  <a:cubicBezTo>
                    <a:pt x="400" y="448"/>
                    <a:pt x="401" y="451"/>
                    <a:pt x="404" y="449"/>
                  </a:cubicBezTo>
                  <a:cubicBezTo>
                    <a:pt x="406" y="447"/>
                    <a:pt x="409" y="446"/>
                    <a:pt x="410" y="444"/>
                  </a:cubicBezTo>
                  <a:cubicBezTo>
                    <a:pt x="412" y="442"/>
                    <a:pt x="413" y="441"/>
                    <a:pt x="415" y="440"/>
                  </a:cubicBezTo>
                  <a:cubicBezTo>
                    <a:pt x="417" y="439"/>
                    <a:pt x="418" y="438"/>
                    <a:pt x="418" y="436"/>
                  </a:cubicBezTo>
                  <a:cubicBezTo>
                    <a:pt x="418" y="433"/>
                    <a:pt x="418" y="430"/>
                    <a:pt x="420" y="429"/>
                  </a:cubicBezTo>
                  <a:cubicBezTo>
                    <a:pt x="422" y="428"/>
                    <a:pt x="425" y="428"/>
                    <a:pt x="426" y="428"/>
                  </a:cubicBezTo>
                  <a:cubicBezTo>
                    <a:pt x="428" y="428"/>
                    <a:pt x="432" y="429"/>
                    <a:pt x="433" y="431"/>
                  </a:cubicBezTo>
                  <a:cubicBezTo>
                    <a:pt x="434" y="432"/>
                    <a:pt x="437" y="436"/>
                    <a:pt x="440" y="434"/>
                  </a:cubicBezTo>
                  <a:cubicBezTo>
                    <a:pt x="442" y="433"/>
                    <a:pt x="442" y="431"/>
                    <a:pt x="443" y="430"/>
                  </a:cubicBezTo>
                  <a:cubicBezTo>
                    <a:pt x="445" y="429"/>
                    <a:pt x="446" y="429"/>
                    <a:pt x="448" y="431"/>
                  </a:cubicBezTo>
                  <a:cubicBezTo>
                    <a:pt x="449" y="432"/>
                    <a:pt x="454" y="431"/>
                    <a:pt x="452" y="429"/>
                  </a:cubicBezTo>
                  <a:cubicBezTo>
                    <a:pt x="450" y="426"/>
                    <a:pt x="449" y="426"/>
                    <a:pt x="449" y="424"/>
                  </a:cubicBezTo>
                  <a:cubicBezTo>
                    <a:pt x="449" y="422"/>
                    <a:pt x="450" y="421"/>
                    <a:pt x="452" y="420"/>
                  </a:cubicBezTo>
                  <a:cubicBezTo>
                    <a:pt x="454" y="419"/>
                    <a:pt x="454" y="418"/>
                    <a:pt x="454" y="418"/>
                  </a:cubicBezTo>
                  <a:cubicBezTo>
                    <a:pt x="453" y="413"/>
                    <a:pt x="453" y="413"/>
                    <a:pt x="453" y="413"/>
                  </a:cubicBezTo>
                  <a:cubicBezTo>
                    <a:pt x="452" y="409"/>
                    <a:pt x="453" y="405"/>
                    <a:pt x="450" y="403"/>
                  </a:cubicBezTo>
                  <a:cubicBezTo>
                    <a:pt x="447" y="400"/>
                    <a:pt x="444" y="397"/>
                    <a:pt x="443" y="395"/>
                  </a:cubicBezTo>
                  <a:cubicBezTo>
                    <a:pt x="443" y="392"/>
                    <a:pt x="440" y="386"/>
                    <a:pt x="442" y="383"/>
                  </a:cubicBezTo>
                  <a:cubicBezTo>
                    <a:pt x="443" y="379"/>
                    <a:pt x="443" y="379"/>
                    <a:pt x="446" y="376"/>
                  </a:cubicBezTo>
                  <a:cubicBezTo>
                    <a:pt x="449" y="373"/>
                    <a:pt x="451" y="370"/>
                    <a:pt x="449" y="368"/>
                  </a:cubicBezTo>
                  <a:cubicBezTo>
                    <a:pt x="446" y="365"/>
                    <a:pt x="444" y="365"/>
                    <a:pt x="446" y="362"/>
                  </a:cubicBezTo>
                  <a:cubicBezTo>
                    <a:pt x="448" y="360"/>
                    <a:pt x="448" y="359"/>
                    <a:pt x="445" y="358"/>
                  </a:cubicBezTo>
                  <a:cubicBezTo>
                    <a:pt x="442" y="356"/>
                    <a:pt x="437" y="355"/>
                    <a:pt x="438" y="351"/>
                  </a:cubicBezTo>
                  <a:cubicBezTo>
                    <a:pt x="439" y="348"/>
                    <a:pt x="438" y="350"/>
                    <a:pt x="442" y="350"/>
                  </a:cubicBezTo>
                  <a:cubicBezTo>
                    <a:pt x="446" y="350"/>
                    <a:pt x="446" y="351"/>
                    <a:pt x="448" y="348"/>
                  </a:cubicBezTo>
                  <a:cubicBezTo>
                    <a:pt x="451" y="344"/>
                    <a:pt x="452" y="343"/>
                    <a:pt x="456" y="343"/>
                  </a:cubicBezTo>
                  <a:cubicBezTo>
                    <a:pt x="460" y="342"/>
                    <a:pt x="469" y="343"/>
                    <a:pt x="472" y="342"/>
                  </a:cubicBezTo>
                  <a:cubicBezTo>
                    <a:pt x="476" y="341"/>
                    <a:pt x="478" y="342"/>
                    <a:pt x="482" y="341"/>
                  </a:cubicBezTo>
                  <a:cubicBezTo>
                    <a:pt x="486" y="339"/>
                    <a:pt x="486" y="337"/>
                    <a:pt x="484" y="335"/>
                  </a:cubicBezTo>
                  <a:cubicBezTo>
                    <a:pt x="481" y="333"/>
                    <a:pt x="482" y="331"/>
                    <a:pt x="486" y="330"/>
                  </a:cubicBezTo>
                  <a:cubicBezTo>
                    <a:pt x="490" y="330"/>
                    <a:pt x="491" y="329"/>
                    <a:pt x="493" y="326"/>
                  </a:cubicBezTo>
                  <a:cubicBezTo>
                    <a:pt x="495" y="323"/>
                    <a:pt x="497" y="319"/>
                    <a:pt x="493" y="318"/>
                  </a:cubicBezTo>
                  <a:cubicBezTo>
                    <a:pt x="488" y="317"/>
                    <a:pt x="489" y="314"/>
                    <a:pt x="491" y="313"/>
                  </a:cubicBezTo>
                  <a:cubicBezTo>
                    <a:pt x="492" y="311"/>
                    <a:pt x="496" y="311"/>
                    <a:pt x="497" y="310"/>
                  </a:cubicBezTo>
                  <a:cubicBezTo>
                    <a:pt x="497" y="308"/>
                    <a:pt x="496" y="307"/>
                    <a:pt x="494" y="305"/>
                  </a:cubicBezTo>
                  <a:cubicBezTo>
                    <a:pt x="491" y="303"/>
                    <a:pt x="489" y="301"/>
                    <a:pt x="489" y="298"/>
                  </a:cubicBezTo>
                  <a:cubicBezTo>
                    <a:pt x="490" y="296"/>
                    <a:pt x="491" y="292"/>
                    <a:pt x="488" y="290"/>
                  </a:cubicBezTo>
                  <a:cubicBezTo>
                    <a:pt x="486" y="289"/>
                    <a:pt x="486" y="288"/>
                    <a:pt x="490" y="287"/>
                  </a:cubicBezTo>
                  <a:cubicBezTo>
                    <a:pt x="495" y="286"/>
                    <a:pt x="498" y="281"/>
                    <a:pt x="495" y="280"/>
                  </a:cubicBezTo>
                  <a:cubicBezTo>
                    <a:pt x="491" y="278"/>
                    <a:pt x="489" y="275"/>
                    <a:pt x="486" y="273"/>
                  </a:cubicBezTo>
                  <a:cubicBezTo>
                    <a:pt x="483" y="272"/>
                    <a:pt x="479" y="268"/>
                    <a:pt x="479" y="264"/>
                  </a:cubicBezTo>
                  <a:cubicBezTo>
                    <a:pt x="480" y="260"/>
                    <a:pt x="479" y="260"/>
                    <a:pt x="483" y="259"/>
                  </a:cubicBezTo>
                  <a:cubicBezTo>
                    <a:pt x="486" y="259"/>
                    <a:pt x="488" y="259"/>
                    <a:pt x="488" y="259"/>
                  </a:cubicBezTo>
                  <a:cubicBezTo>
                    <a:pt x="488" y="259"/>
                    <a:pt x="484" y="256"/>
                    <a:pt x="482" y="253"/>
                  </a:cubicBezTo>
                  <a:cubicBezTo>
                    <a:pt x="481" y="250"/>
                    <a:pt x="480" y="247"/>
                    <a:pt x="480" y="245"/>
                  </a:cubicBezTo>
                  <a:cubicBezTo>
                    <a:pt x="481" y="242"/>
                    <a:pt x="483" y="238"/>
                    <a:pt x="484" y="237"/>
                  </a:cubicBezTo>
                  <a:cubicBezTo>
                    <a:pt x="485" y="236"/>
                    <a:pt x="482" y="234"/>
                    <a:pt x="478" y="236"/>
                  </a:cubicBezTo>
                  <a:cubicBezTo>
                    <a:pt x="475" y="238"/>
                    <a:pt x="474" y="233"/>
                    <a:pt x="473" y="230"/>
                  </a:cubicBezTo>
                  <a:cubicBezTo>
                    <a:pt x="471" y="227"/>
                    <a:pt x="467" y="223"/>
                    <a:pt x="467" y="223"/>
                  </a:cubicBezTo>
                  <a:cubicBezTo>
                    <a:pt x="466" y="221"/>
                    <a:pt x="461" y="218"/>
                    <a:pt x="460" y="216"/>
                  </a:cubicBezTo>
                  <a:cubicBezTo>
                    <a:pt x="460" y="213"/>
                    <a:pt x="457" y="206"/>
                    <a:pt x="457" y="202"/>
                  </a:cubicBezTo>
                  <a:cubicBezTo>
                    <a:pt x="458" y="199"/>
                    <a:pt x="458" y="195"/>
                    <a:pt x="462" y="194"/>
                  </a:cubicBezTo>
                  <a:cubicBezTo>
                    <a:pt x="467" y="194"/>
                    <a:pt x="471" y="195"/>
                    <a:pt x="475" y="194"/>
                  </a:cubicBezTo>
                  <a:cubicBezTo>
                    <a:pt x="478" y="192"/>
                    <a:pt x="479" y="192"/>
                    <a:pt x="480" y="190"/>
                  </a:cubicBezTo>
                  <a:cubicBezTo>
                    <a:pt x="482" y="187"/>
                    <a:pt x="481" y="183"/>
                    <a:pt x="485" y="183"/>
                  </a:cubicBezTo>
                  <a:cubicBezTo>
                    <a:pt x="488" y="183"/>
                    <a:pt x="495" y="182"/>
                    <a:pt x="495" y="182"/>
                  </a:cubicBezTo>
                  <a:cubicBezTo>
                    <a:pt x="495" y="182"/>
                    <a:pt x="498" y="185"/>
                    <a:pt x="499" y="184"/>
                  </a:cubicBezTo>
                  <a:cubicBezTo>
                    <a:pt x="501" y="183"/>
                    <a:pt x="501" y="182"/>
                    <a:pt x="504" y="183"/>
                  </a:cubicBezTo>
                  <a:cubicBezTo>
                    <a:pt x="507" y="185"/>
                    <a:pt x="511" y="189"/>
                    <a:pt x="513" y="188"/>
                  </a:cubicBezTo>
                  <a:cubicBezTo>
                    <a:pt x="514" y="188"/>
                    <a:pt x="514" y="188"/>
                    <a:pt x="517" y="187"/>
                  </a:cubicBezTo>
                  <a:cubicBezTo>
                    <a:pt x="521" y="186"/>
                    <a:pt x="523" y="186"/>
                    <a:pt x="525" y="184"/>
                  </a:cubicBezTo>
                  <a:cubicBezTo>
                    <a:pt x="527" y="183"/>
                    <a:pt x="530" y="181"/>
                    <a:pt x="532" y="179"/>
                  </a:cubicBezTo>
                  <a:cubicBezTo>
                    <a:pt x="534" y="177"/>
                    <a:pt x="536" y="176"/>
                    <a:pt x="538" y="175"/>
                  </a:cubicBezTo>
                  <a:cubicBezTo>
                    <a:pt x="540" y="175"/>
                    <a:pt x="537" y="173"/>
                    <a:pt x="539" y="170"/>
                  </a:cubicBezTo>
                  <a:cubicBezTo>
                    <a:pt x="540" y="167"/>
                    <a:pt x="542" y="162"/>
                    <a:pt x="542" y="162"/>
                  </a:cubicBezTo>
                  <a:cubicBezTo>
                    <a:pt x="542" y="162"/>
                    <a:pt x="544" y="165"/>
                    <a:pt x="546" y="164"/>
                  </a:cubicBezTo>
                  <a:cubicBezTo>
                    <a:pt x="547" y="163"/>
                    <a:pt x="549" y="161"/>
                    <a:pt x="549" y="159"/>
                  </a:cubicBezTo>
                  <a:cubicBezTo>
                    <a:pt x="549" y="158"/>
                    <a:pt x="551" y="156"/>
                    <a:pt x="552" y="155"/>
                  </a:cubicBezTo>
                  <a:cubicBezTo>
                    <a:pt x="552" y="155"/>
                    <a:pt x="552" y="155"/>
                    <a:pt x="552" y="15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4933138-7136-475A-94B6-B2DDB7C6A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2282790"/>
              <a:ext cx="1732349" cy="1671428"/>
            </a:xfrm>
            <a:custGeom>
              <a:avLst/>
              <a:gdLst>
                <a:gd name="T0" fmla="*/ 944699088 w 417"/>
                <a:gd name="T1" fmla="*/ 2147483646 h 402"/>
                <a:gd name="T2" fmla="*/ 606034253 w 417"/>
                <a:gd name="T3" fmla="*/ 2147483646 h 402"/>
                <a:gd name="T4" fmla="*/ 695158800 w 417"/>
                <a:gd name="T5" fmla="*/ 2147483646 h 402"/>
                <a:gd name="T6" fmla="*/ 356489744 w 417"/>
                <a:gd name="T7" fmla="*/ 2147483646 h 402"/>
                <a:gd name="T8" fmla="*/ 303015016 w 417"/>
                <a:gd name="T9" fmla="*/ 2147483646 h 402"/>
                <a:gd name="T10" fmla="*/ 285194328 w 417"/>
                <a:gd name="T11" fmla="*/ 2147483646 h 402"/>
                <a:gd name="T12" fmla="*/ 35649819 w 417"/>
                <a:gd name="T13" fmla="*/ 2147483646 h 402"/>
                <a:gd name="T14" fmla="*/ 285194328 w 417"/>
                <a:gd name="T15" fmla="*/ 2147483646 h 402"/>
                <a:gd name="T16" fmla="*/ 552559525 w 417"/>
                <a:gd name="T17" fmla="*/ 2147483646 h 402"/>
                <a:gd name="T18" fmla="*/ 606034253 w 417"/>
                <a:gd name="T19" fmla="*/ 2147483646 h 402"/>
                <a:gd name="T20" fmla="*/ 552559525 w 417"/>
                <a:gd name="T21" fmla="*/ 2147483646 h 402"/>
                <a:gd name="T22" fmla="*/ 249544509 w 417"/>
                <a:gd name="T23" fmla="*/ 2147483646 h 402"/>
                <a:gd name="T24" fmla="*/ 516909706 w 417"/>
                <a:gd name="T25" fmla="*/ 2071097124 h 402"/>
                <a:gd name="T26" fmla="*/ 766454216 w 417"/>
                <a:gd name="T27" fmla="*/ 2071097124 h 402"/>
                <a:gd name="T28" fmla="*/ 1176418688 w 417"/>
                <a:gd name="T29" fmla="*/ 2053244660 h 402"/>
                <a:gd name="T30" fmla="*/ 2031997451 w 417"/>
                <a:gd name="T31" fmla="*/ 1838993961 h 402"/>
                <a:gd name="T32" fmla="*/ 1871577488 w 417"/>
                <a:gd name="T33" fmla="*/ 1428345030 h 402"/>
                <a:gd name="T34" fmla="*/ 2147483646 w 417"/>
                <a:gd name="T35" fmla="*/ 1053405252 h 402"/>
                <a:gd name="T36" fmla="*/ 2147483646 w 417"/>
                <a:gd name="T37" fmla="*/ 749879556 h 402"/>
                <a:gd name="T38" fmla="*/ 2147483646 w 417"/>
                <a:gd name="T39" fmla="*/ 249959852 h 402"/>
                <a:gd name="T40" fmla="*/ 2147483646 w 417"/>
                <a:gd name="T41" fmla="*/ 482067240 h 402"/>
                <a:gd name="T42" fmla="*/ 2147483646 w 417"/>
                <a:gd name="T43" fmla="*/ 749879556 h 402"/>
                <a:gd name="T44" fmla="*/ 2147483646 w 417"/>
                <a:gd name="T45" fmla="*/ 1160528488 h 402"/>
                <a:gd name="T46" fmla="*/ 2147483646 w 417"/>
                <a:gd name="T47" fmla="*/ 1499763337 h 402"/>
                <a:gd name="T48" fmla="*/ 2147483646 w 417"/>
                <a:gd name="T49" fmla="*/ 1499763337 h 402"/>
                <a:gd name="T50" fmla="*/ 2147483646 w 417"/>
                <a:gd name="T51" fmla="*/ 1339074257 h 402"/>
                <a:gd name="T52" fmla="*/ 2147483646 w 417"/>
                <a:gd name="T53" fmla="*/ 1017696098 h 402"/>
                <a:gd name="T54" fmla="*/ 2147483646 w 417"/>
                <a:gd name="T55" fmla="*/ 267816542 h 402"/>
                <a:gd name="T56" fmla="*/ 2147483646 w 417"/>
                <a:gd name="T57" fmla="*/ 53561618 h 402"/>
                <a:gd name="T58" fmla="*/ 2147483646 w 417"/>
                <a:gd name="T59" fmla="*/ 339230624 h 402"/>
                <a:gd name="T60" fmla="*/ 2147483646 w 417"/>
                <a:gd name="T61" fmla="*/ 107127462 h 402"/>
                <a:gd name="T62" fmla="*/ 2147483646 w 417"/>
                <a:gd name="T63" fmla="*/ 464210550 h 402"/>
                <a:gd name="T64" fmla="*/ 2147483646 w 417"/>
                <a:gd name="T65" fmla="*/ 981986944 h 402"/>
                <a:gd name="T66" fmla="*/ 2147483646 w 417"/>
                <a:gd name="T67" fmla="*/ 1392635876 h 402"/>
                <a:gd name="T68" fmla="*/ 2147483646 w 417"/>
                <a:gd name="T69" fmla="*/ 1856846426 h 402"/>
                <a:gd name="T70" fmla="*/ 2147483646 w 417"/>
                <a:gd name="T71" fmla="*/ 2147483646 h 402"/>
                <a:gd name="T72" fmla="*/ 2147483646 w 417"/>
                <a:gd name="T73" fmla="*/ 2147483646 h 402"/>
                <a:gd name="T74" fmla="*/ 2147483646 w 417"/>
                <a:gd name="T75" fmla="*/ 2147483646 h 402"/>
                <a:gd name="T76" fmla="*/ 2147483646 w 417"/>
                <a:gd name="T77" fmla="*/ 2147483646 h 402"/>
                <a:gd name="T78" fmla="*/ 2147483646 w 417"/>
                <a:gd name="T79" fmla="*/ 2147483646 h 402"/>
                <a:gd name="T80" fmla="*/ 2147483646 w 417"/>
                <a:gd name="T81" fmla="*/ 2147483646 h 402"/>
                <a:gd name="T82" fmla="*/ 2147483646 w 417"/>
                <a:gd name="T83" fmla="*/ 2147483646 h 402"/>
                <a:gd name="T84" fmla="*/ 2147483646 w 417"/>
                <a:gd name="T85" fmla="*/ 2147483646 h 402"/>
                <a:gd name="T86" fmla="*/ 2147483646 w 417"/>
                <a:gd name="T87" fmla="*/ 2147483646 h 402"/>
                <a:gd name="T88" fmla="*/ 2147483646 w 417"/>
                <a:gd name="T89" fmla="*/ 2147483646 h 402"/>
                <a:gd name="T90" fmla="*/ 2147483646 w 417"/>
                <a:gd name="T91" fmla="*/ 2147483646 h 402"/>
                <a:gd name="T92" fmla="*/ 2147483646 w 417"/>
                <a:gd name="T93" fmla="*/ 2147483646 h 402"/>
                <a:gd name="T94" fmla="*/ 2147483646 w 417"/>
                <a:gd name="T95" fmla="*/ 2147483646 h 402"/>
                <a:gd name="T96" fmla="*/ 2147483646 w 417"/>
                <a:gd name="T97" fmla="*/ 2147483646 h 402"/>
                <a:gd name="T98" fmla="*/ 2147483646 w 417"/>
                <a:gd name="T99" fmla="*/ 2147483646 h 402"/>
                <a:gd name="T100" fmla="*/ 2147483646 w 417"/>
                <a:gd name="T101" fmla="*/ 2147483646 h 402"/>
                <a:gd name="T102" fmla="*/ 2147483646 w 417"/>
                <a:gd name="T103" fmla="*/ 2147483646 h 402"/>
                <a:gd name="T104" fmla="*/ 2147483646 w 417"/>
                <a:gd name="T105" fmla="*/ 2147483646 h 402"/>
                <a:gd name="T106" fmla="*/ 2147483646 w 417"/>
                <a:gd name="T107" fmla="*/ 2147483646 h 402"/>
                <a:gd name="T108" fmla="*/ 2147483646 w 417"/>
                <a:gd name="T109" fmla="*/ 2147483646 h 402"/>
                <a:gd name="T110" fmla="*/ 2049822360 w 417"/>
                <a:gd name="T111" fmla="*/ 2147483646 h 402"/>
                <a:gd name="T112" fmla="*/ 1853752579 w 417"/>
                <a:gd name="T113" fmla="*/ 2147483646 h 402"/>
                <a:gd name="T114" fmla="*/ 1479437926 w 417"/>
                <a:gd name="T115" fmla="*/ 2147483646 h 402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417" h="402">
                  <a:moveTo>
                    <a:pt x="66" y="402"/>
                  </a:moveTo>
                  <a:cubicBezTo>
                    <a:pt x="64" y="402"/>
                    <a:pt x="63" y="399"/>
                    <a:pt x="62" y="397"/>
                  </a:cubicBezTo>
                  <a:cubicBezTo>
                    <a:pt x="62" y="396"/>
                    <a:pt x="61" y="396"/>
                    <a:pt x="61" y="395"/>
                  </a:cubicBezTo>
                  <a:cubicBezTo>
                    <a:pt x="60" y="393"/>
                    <a:pt x="59" y="393"/>
                    <a:pt x="58" y="393"/>
                  </a:cubicBezTo>
                  <a:cubicBezTo>
                    <a:pt x="58" y="393"/>
                    <a:pt x="58" y="393"/>
                    <a:pt x="57" y="393"/>
                  </a:cubicBezTo>
                  <a:cubicBezTo>
                    <a:pt x="56" y="393"/>
                    <a:pt x="56" y="394"/>
                    <a:pt x="56" y="396"/>
                  </a:cubicBezTo>
                  <a:cubicBezTo>
                    <a:pt x="55" y="398"/>
                    <a:pt x="55" y="398"/>
                    <a:pt x="55" y="398"/>
                  </a:cubicBezTo>
                  <a:cubicBezTo>
                    <a:pt x="54" y="397"/>
                    <a:pt x="54" y="397"/>
                    <a:pt x="54" y="397"/>
                  </a:cubicBezTo>
                  <a:cubicBezTo>
                    <a:pt x="54" y="396"/>
                    <a:pt x="53" y="396"/>
                    <a:pt x="53" y="395"/>
                  </a:cubicBezTo>
                  <a:cubicBezTo>
                    <a:pt x="51" y="392"/>
                    <a:pt x="51" y="389"/>
                    <a:pt x="54" y="384"/>
                  </a:cubicBezTo>
                  <a:cubicBezTo>
                    <a:pt x="55" y="381"/>
                    <a:pt x="55" y="381"/>
                    <a:pt x="53" y="379"/>
                  </a:cubicBezTo>
                  <a:cubicBezTo>
                    <a:pt x="53" y="378"/>
                    <a:pt x="52" y="378"/>
                    <a:pt x="51" y="376"/>
                  </a:cubicBezTo>
                  <a:cubicBezTo>
                    <a:pt x="50" y="373"/>
                    <a:pt x="48" y="370"/>
                    <a:pt x="44" y="370"/>
                  </a:cubicBezTo>
                  <a:cubicBezTo>
                    <a:pt x="44" y="370"/>
                    <a:pt x="43" y="370"/>
                    <a:pt x="42" y="370"/>
                  </a:cubicBezTo>
                  <a:cubicBezTo>
                    <a:pt x="41" y="371"/>
                    <a:pt x="40" y="371"/>
                    <a:pt x="39" y="371"/>
                  </a:cubicBezTo>
                  <a:cubicBezTo>
                    <a:pt x="37" y="371"/>
                    <a:pt x="36" y="370"/>
                    <a:pt x="36" y="369"/>
                  </a:cubicBezTo>
                  <a:cubicBezTo>
                    <a:pt x="36" y="369"/>
                    <a:pt x="35" y="368"/>
                    <a:pt x="35" y="368"/>
                  </a:cubicBezTo>
                  <a:cubicBezTo>
                    <a:pt x="35" y="367"/>
                    <a:pt x="34" y="367"/>
                    <a:pt x="34" y="366"/>
                  </a:cubicBezTo>
                  <a:cubicBezTo>
                    <a:pt x="33" y="365"/>
                    <a:pt x="31" y="363"/>
                    <a:pt x="32" y="359"/>
                  </a:cubicBezTo>
                  <a:cubicBezTo>
                    <a:pt x="33" y="356"/>
                    <a:pt x="34" y="355"/>
                    <a:pt x="35" y="354"/>
                  </a:cubicBezTo>
                  <a:cubicBezTo>
                    <a:pt x="36" y="354"/>
                    <a:pt x="38" y="354"/>
                    <a:pt x="40" y="352"/>
                  </a:cubicBezTo>
                  <a:cubicBezTo>
                    <a:pt x="41" y="351"/>
                    <a:pt x="42" y="350"/>
                    <a:pt x="42" y="349"/>
                  </a:cubicBezTo>
                  <a:cubicBezTo>
                    <a:pt x="42" y="349"/>
                    <a:pt x="42" y="349"/>
                    <a:pt x="42" y="349"/>
                  </a:cubicBezTo>
                  <a:cubicBezTo>
                    <a:pt x="42" y="349"/>
                    <a:pt x="42" y="349"/>
                    <a:pt x="42" y="349"/>
                  </a:cubicBezTo>
                  <a:cubicBezTo>
                    <a:pt x="42" y="349"/>
                    <a:pt x="41" y="348"/>
                    <a:pt x="41" y="346"/>
                  </a:cubicBezTo>
                  <a:cubicBezTo>
                    <a:pt x="40" y="345"/>
                    <a:pt x="40" y="345"/>
                    <a:pt x="40" y="345"/>
                  </a:cubicBezTo>
                  <a:cubicBezTo>
                    <a:pt x="40" y="345"/>
                    <a:pt x="39" y="345"/>
                    <a:pt x="39" y="345"/>
                  </a:cubicBezTo>
                  <a:cubicBezTo>
                    <a:pt x="38" y="346"/>
                    <a:pt x="38" y="346"/>
                    <a:pt x="37" y="346"/>
                  </a:cubicBezTo>
                  <a:cubicBezTo>
                    <a:pt x="36" y="346"/>
                    <a:pt x="35" y="346"/>
                    <a:pt x="34" y="345"/>
                  </a:cubicBezTo>
                  <a:cubicBezTo>
                    <a:pt x="30" y="344"/>
                    <a:pt x="30" y="343"/>
                    <a:pt x="30" y="341"/>
                  </a:cubicBezTo>
                  <a:cubicBezTo>
                    <a:pt x="30" y="340"/>
                    <a:pt x="30" y="339"/>
                    <a:pt x="29" y="337"/>
                  </a:cubicBezTo>
                  <a:cubicBezTo>
                    <a:pt x="29" y="335"/>
                    <a:pt x="28" y="334"/>
                    <a:pt x="28" y="333"/>
                  </a:cubicBezTo>
                  <a:cubicBezTo>
                    <a:pt x="27" y="332"/>
                    <a:pt x="27" y="332"/>
                    <a:pt x="26" y="330"/>
                  </a:cubicBezTo>
                  <a:cubicBezTo>
                    <a:pt x="26" y="329"/>
                    <a:pt x="25" y="329"/>
                    <a:pt x="25" y="329"/>
                  </a:cubicBezTo>
                  <a:cubicBezTo>
                    <a:pt x="24" y="329"/>
                    <a:pt x="23" y="329"/>
                    <a:pt x="22" y="329"/>
                  </a:cubicBezTo>
                  <a:cubicBezTo>
                    <a:pt x="22" y="329"/>
                    <a:pt x="21" y="329"/>
                    <a:pt x="20" y="329"/>
                  </a:cubicBezTo>
                  <a:cubicBezTo>
                    <a:pt x="19" y="329"/>
                    <a:pt x="19" y="329"/>
                    <a:pt x="19" y="329"/>
                  </a:cubicBezTo>
                  <a:cubicBezTo>
                    <a:pt x="17" y="329"/>
                    <a:pt x="16" y="328"/>
                    <a:pt x="15" y="327"/>
                  </a:cubicBezTo>
                  <a:cubicBezTo>
                    <a:pt x="14" y="326"/>
                    <a:pt x="15" y="324"/>
                    <a:pt x="15" y="321"/>
                  </a:cubicBezTo>
                  <a:cubicBezTo>
                    <a:pt x="16" y="319"/>
                    <a:pt x="16" y="318"/>
                    <a:pt x="14" y="318"/>
                  </a:cubicBezTo>
                  <a:cubicBezTo>
                    <a:pt x="14" y="318"/>
                    <a:pt x="13" y="318"/>
                    <a:pt x="13" y="317"/>
                  </a:cubicBezTo>
                  <a:cubicBezTo>
                    <a:pt x="11" y="317"/>
                    <a:pt x="9" y="315"/>
                    <a:pt x="9" y="314"/>
                  </a:cubicBezTo>
                  <a:cubicBezTo>
                    <a:pt x="9" y="313"/>
                    <a:pt x="10" y="312"/>
                    <a:pt x="12" y="312"/>
                  </a:cubicBezTo>
                  <a:cubicBezTo>
                    <a:pt x="14" y="311"/>
                    <a:pt x="14" y="310"/>
                    <a:pt x="14" y="306"/>
                  </a:cubicBezTo>
                  <a:cubicBezTo>
                    <a:pt x="14" y="304"/>
                    <a:pt x="15" y="303"/>
                    <a:pt x="17" y="303"/>
                  </a:cubicBezTo>
                  <a:cubicBezTo>
                    <a:pt x="17" y="303"/>
                    <a:pt x="18" y="303"/>
                    <a:pt x="19" y="303"/>
                  </a:cubicBezTo>
                  <a:cubicBezTo>
                    <a:pt x="19" y="303"/>
                    <a:pt x="20" y="303"/>
                    <a:pt x="21" y="303"/>
                  </a:cubicBezTo>
                  <a:cubicBezTo>
                    <a:pt x="21" y="303"/>
                    <a:pt x="22" y="303"/>
                    <a:pt x="22" y="303"/>
                  </a:cubicBezTo>
                  <a:cubicBezTo>
                    <a:pt x="23" y="303"/>
                    <a:pt x="23" y="303"/>
                    <a:pt x="23" y="303"/>
                  </a:cubicBezTo>
                  <a:cubicBezTo>
                    <a:pt x="24" y="302"/>
                    <a:pt x="24" y="300"/>
                    <a:pt x="23" y="299"/>
                  </a:cubicBezTo>
                  <a:cubicBezTo>
                    <a:pt x="23" y="298"/>
                    <a:pt x="23" y="296"/>
                    <a:pt x="23" y="295"/>
                  </a:cubicBezTo>
                  <a:cubicBezTo>
                    <a:pt x="23" y="291"/>
                    <a:pt x="23" y="291"/>
                    <a:pt x="21" y="291"/>
                  </a:cubicBezTo>
                  <a:cubicBezTo>
                    <a:pt x="19" y="291"/>
                    <a:pt x="16" y="290"/>
                    <a:pt x="15" y="288"/>
                  </a:cubicBezTo>
                  <a:cubicBezTo>
                    <a:pt x="15" y="288"/>
                    <a:pt x="15" y="286"/>
                    <a:pt x="16" y="284"/>
                  </a:cubicBezTo>
                  <a:cubicBezTo>
                    <a:pt x="17" y="283"/>
                    <a:pt x="17" y="282"/>
                    <a:pt x="17" y="281"/>
                  </a:cubicBezTo>
                  <a:cubicBezTo>
                    <a:pt x="17" y="281"/>
                    <a:pt x="16" y="281"/>
                    <a:pt x="16" y="281"/>
                  </a:cubicBezTo>
                  <a:cubicBezTo>
                    <a:pt x="16" y="281"/>
                    <a:pt x="15" y="281"/>
                    <a:pt x="15" y="281"/>
                  </a:cubicBezTo>
                  <a:cubicBezTo>
                    <a:pt x="14" y="281"/>
                    <a:pt x="13" y="281"/>
                    <a:pt x="12" y="281"/>
                  </a:cubicBezTo>
                  <a:cubicBezTo>
                    <a:pt x="11" y="281"/>
                    <a:pt x="9" y="281"/>
                    <a:pt x="6" y="282"/>
                  </a:cubicBezTo>
                  <a:cubicBezTo>
                    <a:pt x="6" y="282"/>
                    <a:pt x="5" y="282"/>
                    <a:pt x="5" y="282"/>
                  </a:cubicBezTo>
                  <a:cubicBezTo>
                    <a:pt x="4" y="282"/>
                    <a:pt x="3" y="282"/>
                    <a:pt x="2" y="281"/>
                  </a:cubicBezTo>
                  <a:cubicBezTo>
                    <a:pt x="1" y="280"/>
                    <a:pt x="2" y="279"/>
                    <a:pt x="2" y="277"/>
                  </a:cubicBezTo>
                  <a:cubicBezTo>
                    <a:pt x="2" y="276"/>
                    <a:pt x="2" y="275"/>
                    <a:pt x="2" y="274"/>
                  </a:cubicBezTo>
                  <a:cubicBezTo>
                    <a:pt x="2" y="272"/>
                    <a:pt x="2" y="271"/>
                    <a:pt x="1" y="269"/>
                  </a:cubicBezTo>
                  <a:cubicBezTo>
                    <a:pt x="0" y="267"/>
                    <a:pt x="0" y="266"/>
                    <a:pt x="2" y="264"/>
                  </a:cubicBezTo>
                  <a:cubicBezTo>
                    <a:pt x="3" y="263"/>
                    <a:pt x="4" y="263"/>
                    <a:pt x="5" y="263"/>
                  </a:cubicBezTo>
                  <a:cubicBezTo>
                    <a:pt x="6" y="263"/>
                    <a:pt x="7" y="263"/>
                    <a:pt x="7" y="265"/>
                  </a:cubicBezTo>
                  <a:cubicBezTo>
                    <a:pt x="7" y="266"/>
                    <a:pt x="7" y="267"/>
                    <a:pt x="8" y="268"/>
                  </a:cubicBezTo>
                  <a:cubicBezTo>
                    <a:pt x="9" y="269"/>
                    <a:pt x="10" y="269"/>
                    <a:pt x="10" y="269"/>
                  </a:cubicBezTo>
                  <a:cubicBezTo>
                    <a:pt x="10" y="269"/>
                    <a:pt x="10" y="269"/>
                    <a:pt x="10" y="269"/>
                  </a:cubicBezTo>
                  <a:cubicBezTo>
                    <a:pt x="11" y="268"/>
                    <a:pt x="11" y="267"/>
                    <a:pt x="12" y="267"/>
                  </a:cubicBezTo>
                  <a:cubicBezTo>
                    <a:pt x="13" y="264"/>
                    <a:pt x="14" y="262"/>
                    <a:pt x="16" y="260"/>
                  </a:cubicBezTo>
                  <a:cubicBezTo>
                    <a:pt x="18" y="259"/>
                    <a:pt x="18" y="258"/>
                    <a:pt x="19" y="258"/>
                  </a:cubicBezTo>
                  <a:cubicBezTo>
                    <a:pt x="20" y="258"/>
                    <a:pt x="20" y="258"/>
                    <a:pt x="21" y="256"/>
                  </a:cubicBezTo>
                  <a:cubicBezTo>
                    <a:pt x="23" y="252"/>
                    <a:pt x="25" y="251"/>
                    <a:pt x="28" y="250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31" y="249"/>
                    <a:pt x="32" y="249"/>
                    <a:pt x="32" y="249"/>
                  </a:cubicBezTo>
                  <a:cubicBezTo>
                    <a:pt x="33" y="249"/>
                    <a:pt x="33" y="249"/>
                    <a:pt x="33" y="249"/>
                  </a:cubicBezTo>
                  <a:cubicBezTo>
                    <a:pt x="33" y="249"/>
                    <a:pt x="33" y="249"/>
                    <a:pt x="33" y="248"/>
                  </a:cubicBezTo>
                  <a:cubicBezTo>
                    <a:pt x="33" y="247"/>
                    <a:pt x="32" y="246"/>
                    <a:pt x="32" y="246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6" y="242"/>
                    <a:pt x="36" y="242"/>
                    <a:pt x="36" y="242"/>
                  </a:cubicBezTo>
                  <a:cubicBezTo>
                    <a:pt x="36" y="242"/>
                    <a:pt x="36" y="242"/>
                    <a:pt x="35" y="242"/>
                  </a:cubicBezTo>
                  <a:cubicBezTo>
                    <a:pt x="35" y="242"/>
                    <a:pt x="34" y="242"/>
                    <a:pt x="34" y="242"/>
                  </a:cubicBezTo>
                  <a:cubicBezTo>
                    <a:pt x="32" y="243"/>
                    <a:pt x="29" y="244"/>
                    <a:pt x="27" y="244"/>
                  </a:cubicBezTo>
                  <a:cubicBezTo>
                    <a:pt x="26" y="244"/>
                    <a:pt x="24" y="244"/>
                    <a:pt x="23" y="243"/>
                  </a:cubicBezTo>
                  <a:cubicBezTo>
                    <a:pt x="22" y="243"/>
                    <a:pt x="22" y="242"/>
                    <a:pt x="22" y="241"/>
                  </a:cubicBezTo>
                  <a:cubicBezTo>
                    <a:pt x="21" y="237"/>
                    <a:pt x="26" y="231"/>
                    <a:pt x="26" y="231"/>
                  </a:cubicBezTo>
                  <a:cubicBezTo>
                    <a:pt x="27" y="229"/>
                    <a:pt x="28" y="228"/>
                    <a:pt x="30" y="226"/>
                  </a:cubicBezTo>
                  <a:cubicBezTo>
                    <a:pt x="31" y="223"/>
                    <a:pt x="32" y="221"/>
                    <a:pt x="34" y="218"/>
                  </a:cubicBezTo>
                  <a:cubicBezTo>
                    <a:pt x="36" y="216"/>
                    <a:pt x="38" y="215"/>
                    <a:pt x="39" y="214"/>
                  </a:cubicBezTo>
                  <a:cubicBezTo>
                    <a:pt x="40" y="213"/>
                    <a:pt x="41" y="213"/>
                    <a:pt x="41" y="211"/>
                  </a:cubicBezTo>
                  <a:cubicBezTo>
                    <a:pt x="42" y="209"/>
                    <a:pt x="42" y="208"/>
                    <a:pt x="41" y="206"/>
                  </a:cubicBezTo>
                  <a:cubicBezTo>
                    <a:pt x="41" y="204"/>
                    <a:pt x="41" y="201"/>
                    <a:pt x="43" y="198"/>
                  </a:cubicBezTo>
                  <a:cubicBezTo>
                    <a:pt x="44" y="195"/>
                    <a:pt x="43" y="191"/>
                    <a:pt x="42" y="188"/>
                  </a:cubicBezTo>
                  <a:cubicBezTo>
                    <a:pt x="42" y="186"/>
                    <a:pt x="41" y="185"/>
                    <a:pt x="41" y="184"/>
                  </a:cubicBezTo>
                  <a:cubicBezTo>
                    <a:pt x="41" y="182"/>
                    <a:pt x="40" y="180"/>
                    <a:pt x="39" y="179"/>
                  </a:cubicBezTo>
                  <a:cubicBezTo>
                    <a:pt x="38" y="178"/>
                    <a:pt x="38" y="177"/>
                    <a:pt x="37" y="175"/>
                  </a:cubicBezTo>
                  <a:cubicBezTo>
                    <a:pt x="37" y="173"/>
                    <a:pt x="35" y="170"/>
                    <a:pt x="31" y="166"/>
                  </a:cubicBezTo>
                  <a:cubicBezTo>
                    <a:pt x="29" y="164"/>
                    <a:pt x="28" y="163"/>
                    <a:pt x="28" y="162"/>
                  </a:cubicBezTo>
                  <a:cubicBezTo>
                    <a:pt x="29" y="160"/>
                    <a:pt x="30" y="159"/>
                    <a:pt x="31" y="158"/>
                  </a:cubicBezTo>
                  <a:cubicBezTo>
                    <a:pt x="32" y="158"/>
                    <a:pt x="32" y="157"/>
                    <a:pt x="32" y="157"/>
                  </a:cubicBezTo>
                  <a:cubicBezTo>
                    <a:pt x="32" y="156"/>
                    <a:pt x="30" y="155"/>
                    <a:pt x="28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3" y="153"/>
                    <a:pt x="23" y="151"/>
                    <a:pt x="23" y="147"/>
                  </a:cubicBezTo>
                  <a:cubicBezTo>
                    <a:pt x="23" y="143"/>
                    <a:pt x="23" y="142"/>
                    <a:pt x="20" y="141"/>
                  </a:cubicBezTo>
                  <a:cubicBezTo>
                    <a:pt x="19" y="140"/>
                    <a:pt x="17" y="140"/>
                    <a:pt x="16" y="140"/>
                  </a:cubicBezTo>
                  <a:cubicBezTo>
                    <a:pt x="15" y="140"/>
                    <a:pt x="14" y="140"/>
                    <a:pt x="14" y="140"/>
                  </a:cubicBezTo>
                  <a:cubicBezTo>
                    <a:pt x="12" y="140"/>
                    <a:pt x="12" y="140"/>
                    <a:pt x="12" y="140"/>
                  </a:cubicBezTo>
                  <a:cubicBezTo>
                    <a:pt x="14" y="139"/>
                    <a:pt x="14" y="139"/>
                    <a:pt x="14" y="139"/>
                  </a:cubicBezTo>
                  <a:cubicBezTo>
                    <a:pt x="14" y="139"/>
                    <a:pt x="15" y="137"/>
                    <a:pt x="18" y="135"/>
                  </a:cubicBezTo>
                  <a:cubicBezTo>
                    <a:pt x="20" y="135"/>
                    <a:pt x="20" y="134"/>
                    <a:pt x="20" y="134"/>
                  </a:cubicBezTo>
                  <a:cubicBezTo>
                    <a:pt x="20" y="133"/>
                    <a:pt x="19" y="131"/>
                    <a:pt x="17" y="130"/>
                  </a:cubicBezTo>
                  <a:cubicBezTo>
                    <a:pt x="15" y="128"/>
                    <a:pt x="14" y="126"/>
                    <a:pt x="14" y="125"/>
                  </a:cubicBezTo>
                  <a:cubicBezTo>
                    <a:pt x="15" y="124"/>
                    <a:pt x="15" y="122"/>
                    <a:pt x="18" y="122"/>
                  </a:cubicBezTo>
                  <a:cubicBezTo>
                    <a:pt x="22" y="121"/>
                    <a:pt x="24" y="121"/>
                    <a:pt x="25" y="119"/>
                  </a:cubicBezTo>
                  <a:cubicBezTo>
                    <a:pt x="26" y="117"/>
                    <a:pt x="27" y="116"/>
                    <a:pt x="29" y="116"/>
                  </a:cubicBezTo>
                  <a:cubicBezTo>
                    <a:pt x="29" y="116"/>
                    <a:pt x="31" y="116"/>
                    <a:pt x="31" y="117"/>
                  </a:cubicBezTo>
                  <a:cubicBezTo>
                    <a:pt x="32" y="120"/>
                    <a:pt x="34" y="120"/>
                    <a:pt x="38" y="120"/>
                  </a:cubicBezTo>
                  <a:cubicBezTo>
                    <a:pt x="39" y="120"/>
                    <a:pt x="39" y="120"/>
                    <a:pt x="39" y="120"/>
                  </a:cubicBezTo>
                  <a:cubicBezTo>
                    <a:pt x="39" y="119"/>
                    <a:pt x="37" y="116"/>
                    <a:pt x="36" y="115"/>
                  </a:cubicBezTo>
                  <a:cubicBezTo>
                    <a:pt x="35" y="114"/>
                    <a:pt x="35" y="114"/>
                    <a:pt x="34" y="113"/>
                  </a:cubicBezTo>
                  <a:cubicBezTo>
                    <a:pt x="34" y="112"/>
                    <a:pt x="34" y="111"/>
                    <a:pt x="34" y="111"/>
                  </a:cubicBezTo>
                  <a:cubicBezTo>
                    <a:pt x="35" y="109"/>
                    <a:pt x="38" y="109"/>
                    <a:pt x="39" y="109"/>
                  </a:cubicBezTo>
                  <a:cubicBezTo>
                    <a:pt x="41" y="109"/>
                    <a:pt x="42" y="111"/>
                    <a:pt x="42" y="113"/>
                  </a:cubicBezTo>
                  <a:cubicBezTo>
                    <a:pt x="43" y="114"/>
                    <a:pt x="43" y="115"/>
                    <a:pt x="43" y="116"/>
                  </a:cubicBezTo>
                  <a:cubicBezTo>
                    <a:pt x="44" y="117"/>
                    <a:pt x="45" y="117"/>
                    <a:pt x="48" y="117"/>
                  </a:cubicBezTo>
                  <a:cubicBezTo>
                    <a:pt x="49" y="117"/>
                    <a:pt x="50" y="117"/>
                    <a:pt x="51" y="117"/>
                  </a:cubicBezTo>
                  <a:cubicBezTo>
                    <a:pt x="52" y="117"/>
                    <a:pt x="52" y="117"/>
                    <a:pt x="53" y="117"/>
                  </a:cubicBezTo>
                  <a:cubicBezTo>
                    <a:pt x="56" y="117"/>
                    <a:pt x="60" y="119"/>
                    <a:pt x="63" y="122"/>
                  </a:cubicBezTo>
                  <a:cubicBezTo>
                    <a:pt x="64" y="123"/>
                    <a:pt x="66" y="124"/>
                    <a:pt x="66" y="124"/>
                  </a:cubicBezTo>
                  <a:cubicBezTo>
                    <a:pt x="66" y="124"/>
                    <a:pt x="67" y="124"/>
                    <a:pt x="67" y="123"/>
                  </a:cubicBezTo>
                  <a:cubicBezTo>
                    <a:pt x="67" y="122"/>
                    <a:pt x="66" y="121"/>
                    <a:pt x="66" y="120"/>
                  </a:cubicBezTo>
                  <a:cubicBezTo>
                    <a:pt x="65" y="119"/>
                    <a:pt x="63" y="118"/>
                    <a:pt x="64" y="116"/>
                  </a:cubicBezTo>
                  <a:cubicBezTo>
                    <a:pt x="64" y="115"/>
                    <a:pt x="65" y="115"/>
                    <a:pt x="66" y="115"/>
                  </a:cubicBezTo>
                  <a:cubicBezTo>
                    <a:pt x="68" y="115"/>
                    <a:pt x="71" y="116"/>
                    <a:pt x="72" y="119"/>
                  </a:cubicBezTo>
                  <a:cubicBezTo>
                    <a:pt x="73" y="119"/>
                    <a:pt x="74" y="120"/>
                    <a:pt x="75" y="120"/>
                  </a:cubicBezTo>
                  <a:cubicBezTo>
                    <a:pt x="77" y="120"/>
                    <a:pt x="79" y="118"/>
                    <a:pt x="81" y="117"/>
                  </a:cubicBezTo>
                  <a:cubicBezTo>
                    <a:pt x="83" y="114"/>
                    <a:pt x="92" y="111"/>
                    <a:pt x="96" y="109"/>
                  </a:cubicBezTo>
                  <a:cubicBezTo>
                    <a:pt x="97" y="109"/>
                    <a:pt x="98" y="109"/>
                    <a:pt x="99" y="109"/>
                  </a:cubicBezTo>
                  <a:cubicBezTo>
                    <a:pt x="101" y="109"/>
                    <a:pt x="103" y="110"/>
                    <a:pt x="103" y="113"/>
                  </a:cubicBezTo>
                  <a:cubicBezTo>
                    <a:pt x="103" y="114"/>
                    <a:pt x="104" y="114"/>
                    <a:pt x="104" y="114"/>
                  </a:cubicBezTo>
                  <a:cubicBezTo>
                    <a:pt x="106" y="114"/>
                    <a:pt x="109" y="111"/>
                    <a:pt x="111" y="108"/>
                  </a:cubicBezTo>
                  <a:cubicBezTo>
                    <a:pt x="112" y="105"/>
                    <a:pt x="113" y="104"/>
                    <a:pt x="114" y="103"/>
                  </a:cubicBezTo>
                  <a:cubicBezTo>
                    <a:pt x="114" y="102"/>
                    <a:pt x="115" y="101"/>
                    <a:pt x="115" y="100"/>
                  </a:cubicBezTo>
                  <a:cubicBezTo>
                    <a:pt x="116" y="98"/>
                    <a:pt x="116" y="98"/>
                    <a:pt x="115" y="97"/>
                  </a:cubicBezTo>
                  <a:cubicBezTo>
                    <a:pt x="115" y="97"/>
                    <a:pt x="114" y="96"/>
                    <a:pt x="114" y="96"/>
                  </a:cubicBezTo>
                  <a:cubicBezTo>
                    <a:pt x="112" y="93"/>
                    <a:pt x="110" y="92"/>
                    <a:pt x="107" y="90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3" y="87"/>
                    <a:pt x="101" y="86"/>
                    <a:pt x="101" y="84"/>
                  </a:cubicBezTo>
                  <a:cubicBezTo>
                    <a:pt x="101" y="83"/>
                    <a:pt x="101" y="82"/>
                    <a:pt x="102" y="81"/>
                  </a:cubicBezTo>
                  <a:cubicBezTo>
                    <a:pt x="103" y="80"/>
                    <a:pt x="103" y="80"/>
                    <a:pt x="104" y="80"/>
                  </a:cubicBezTo>
                  <a:cubicBezTo>
                    <a:pt x="104" y="80"/>
                    <a:pt x="105" y="80"/>
                    <a:pt x="105" y="80"/>
                  </a:cubicBezTo>
                  <a:cubicBezTo>
                    <a:pt x="105" y="80"/>
                    <a:pt x="105" y="80"/>
                    <a:pt x="105" y="80"/>
                  </a:cubicBezTo>
                  <a:cubicBezTo>
                    <a:pt x="105" y="80"/>
                    <a:pt x="105" y="80"/>
                    <a:pt x="106" y="80"/>
                  </a:cubicBezTo>
                  <a:cubicBezTo>
                    <a:pt x="107" y="78"/>
                    <a:pt x="109" y="73"/>
                    <a:pt x="113" y="73"/>
                  </a:cubicBezTo>
                  <a:cubicBezTo>
                    <a:pt x="117" y="73"/>
                    <a:pt x="119" y="73"/>
                    <a:pt x="120" y="72"/>
                  </a:cubicBezTo>
                  <a:cubicBezTo>
                    <a:pt x="121" y="71"/>
                    <a:pt x="122" y="69"/>
                    <a:pt x="122" y="68"/>
                  </a:cubicBezTo>
                  <a:cubicBezTo>
                    <a:pt x="123" y="66"/>
                    <a:pt x="124" y="63"/>
                    <a:pt x="125" y="62"/>
                  </a:cubicBezTo>
                  <a:cubicBezTo>
                    <a:pt x="127" y="61"/>
                    <a:pt x="128" y="61"/>
                    <a:pt x="129" y="61"/>
                  </a:cubicBezTo>
                  <a:cubicBezTo>
                    <a:pt x="130" y="61"/>
                    <a:pt x="131" y="61"/>
                    <a:pt x="131" y="60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7"/>
                    <a:pt x="134" y="54"/>
                    <a:pt x="138" y="54"/>
                  </a:cubicBezTo>
                  <a:cubicBezTo>
                    <a:pt x="141" y="53"/>
                    <a:pt x="143" y="52"/>
                    <a:pt x="144" y="51"/>
                  </a:cubicBezTo>
                  <a:cubicBezTo>
                    <a:pt x="144" y="51"/>
                    <a:pt x="144" y="51"/>
                    <a:pt x="144" y="51"/>
                  </a:cubicBezTo>
                  <a:cubicBezTo>
                    <a:pt x="144" y="51"/>
                    <a:pt x="144" y="51"/>
                    <a:pt x="144" y="51"/>
                  </a:cubicBezTo>
                  <a:cubicBezTo>
                    <a:pt x="147" y="51"/>
                    <a:pt x="149" y="51"/>
                    <a:pt x="149" y="50"/>
                  </a:cubicBezTo>
                  <a:cubicBezTo>
                    <a:pt x="151" y="47"/>
                    <a:pt x="156" y="47"/>
                    <a:pt x="160" y="47"/>
                  </a:cubicBezTo>
                  <a:cubicBezTo>
                    <a:pt x="161" y="47"/>
                    <a:pt x="162" y="47"/>
                    <a:pt x="163" y="46"/>
                  </a:cubicBezTo>
                  <a:cubicBezTo>
                    <a:pt x="163" y="46"/>
                    <a:pt x="164" y="46"/>
                    <a:pt x="165" y="46"/>
                  </a:cubicBezTo>
                  <a:cubicBezTo>
                    <a:pt x="168" y="46"/>
                    <a:pt x="176" y="45"/>
                    <a:pt x="178" y="42"/>
                  </a:cubicBezTo>
                  <a:cubicBezTo>
                    <a:pt x="181" y="39"/>
                    <a:pt x="186" y="36"/>
                    <a:pt x="189" y="34"/>
                  </a:cubicBezTo>
                  <a:cubicBezTo>
                    <a:pt x="190" y="33"/>
                    <a:pt x="191" y="33"/>
                    <a:pt x="192" y="32"/>
                  </a:cubicBezTo>
                  <a:cubicBezTo>
                    <a:pt x="195" y="30"/>
                    <a:pt x="197" y="29"/>
                    <a:pt x="201" y="27"/>
                  </a:cubicBezTo>
                  <a:cubicBezTo>
                    <a:pt x="203" y="26"/>
                    <a:pt x="203" y="25"/>
                    <a:pt x="204" y="24"/>
                  </a:cubicBezTo>
                  <a:cubicBezTo>
                    <a:pt x="204" y="24"/>
                    <a:pt x="204" y="24"/>
                    <a:pt x="204" y="23"/>
                  </a:cubicBezTo>
                  <a:cubicBezTo>
                    <a:pt x="204" y="23"/>
                    <a:pt x="204" y="23"/>
                    <a:pt x="205" y="22"/>
                  </a:cubicBezTo>
                  <a:cubicBezTo>
                    <a:pt x="205" y="21"/>
                    <a:pt x="206" y="21"/>
                    <a:pt x="203" y="19"/>
                  </a:cubicBezTo>
                  <a:cubicBezTo>
                    <a:pt x="202" y="18"/>
                    <a:pt x="202" y="18"/>
                    <a:pt x="202" y="17"/>
                  </a:cubicBezTo>
                  <a:cubicBezTo>
                    <a:pt x="201" y="16"/>
                    <a:pt x="202" y="15"/>
                    <a:pt x="203" y="14"/>
                  </a:cubicBezTo>
                  <a:cubicBezTo>
                    <a:pt x="203" y="14"/>
                    <a:pt x="204" y="13"/>
                    <a:pt x="204" y="12"/>
                  </a:cubicBezTo>
                  <a:cubicBezTo>
                    <a:pt x="205" y="11"/>
                    <a:pt x="206" y="8"/>
                    <a:pt x="208" y="8"/>
                  </a:cubicBezTo>
                  <a:cubicBezTo>
                    <a:pt x="209" y="8"/>
                    <a:pt x="210" y="9"/>
                    <a:pt x="211" y="9"/>
                  </a:cubicBezTo>
                  <a:cubicBezTo>
                    <a:pt x="212" y="10"/>
                    <a:pt x="213" y="11"/>
                    <a:pt x="214" y="12"/>
                  </a:cubicBezTo>
                  <a:cubicBezTo>
                    <a:pt x="215" y="13"/>
                    <a:pt x="215" y="13"/>
                    <a:pt x="216" y="14"/>
                  </a:cubicBezTo>
                  <a:cubicBezTo>
                    <a:pt x="218" y="15"/>
                    <a:pt x="218" y="16"/>
                    <a:pt x="219" y="18"/>
                  </a:cubicBezTo>
                  <a:cubicBezTo>
                    <a:pt x="219" y="19"/>
                    <a:pt x="219" y="20"/>
                    <a:pt x="219" y="21"/>
                  </a:cubicBezTo>
                  <a:cubicBezTo>
                    <a:pt x="220" y="23"/>
                    <a:pt x="222" y="24"/>
                    <a:pt x="224" y="24"/>
                  </a:cubicBezTo>
                  <a:cubicBezTo>
                    <a:pt x="226" y="25"/>
                    <a:pt x="227" y="26"/>
                    <a:pt x="228" y="27"/>
                  </a:cubicBezTo>
                  <a:cubicBezTo>
                    <a:pt x="229" y="27"/>
                    <a:pt x="229" y="27"/>
                    <a:pt x="229" y="28"/>
                  </a:cubicBezTo>
                  <a:cubicBezTo>
                    <a:pt x="230" y="28"/>
                    <a:pt x="231" y="29"/>
                    <a:pt x="232" y="29"/>
                  </a:cubicBezTo>
                  <a:cubicBezTo>
                    <a:pt x="233" y="29"/>
                    <a:pt x="234" y="28"/>
                    <a:pt x="235" y="28"/>
                  </a:cubicBezTo>
                  <a:cubicBezTo>
                    <a:pt x="236" y="27"/>
                    <a:pt x="237" y="27"/>
                    <a:pt x="238" y="27"/>
                  </a:cubicBezTo>
                  <a:cubicBezTo>
                    <a:pt x="241" y="27"/>
                    <a:pt x="243" y="28"/>
                    <a:pt x="244" y="29"/>
                  </a:cubicBezTo>
                  <a:cubicBezTo>
                    <a:pt x="244" y="30"/>
                    <a:pt x="245" y="31"/>
                    <a:pt x="245" y="33"/>
                  </a:cubicBezTo>
                  <a:cubicBezTo>
                    <a:pt x="246" y="35"/>
                    <a:pt x="246" y="36"/>
                    <a:pt x="247" y="37"/>
                  </a:cubicBezTo>
                  <a:cubicBezTo>
                    <a:pt x="249" y="37"/>
                    <a:pt x="250" y="38"/>
                    <a:pt x="250" y="40"/>
                  </a:cubicBezTo>
                  <a:cubicBezTo>
                    <a:pt x="250" y="40"/>
                    <a:pt x="249" y="42"/>
                    <a:pt x="246" y="42"/>
                  </a:cubicBezTo>
                  <a:cubicBezTo>
                    <a:pt x="245" y="43"/>
                    <a:pt x="244" y="43"/>
                    <a:pt x="244" y="43"/>
                  </a:cubicBezTo>
                  <a:cubicBezTo>
                    <a:pt x="243" y="44"/>
                    <a:pt x="244" y="45"/>
                    <a:pt x="244" y="46"/>
                  </a:cubicBezTo>
                  <a:cubicBezTo>
                    <a:pt x="245" y="47"/>
                    <a:pt x="245" y="47"/>
                    <a:pt x="245" y="47"/>
                  </a:cubicBezTo>
                  <a:cubicBezTo>
                    <a:pt x="246" y="48"/>
                    <a:pt x="246" y="49"/>
                    <a:pt x="244" y="51"/>
                  </a:cubicBezTo>
                  <a:cubicBezTo>
                    <a:pt x="244" y="52"/>
                    <a:pt x="244" y="53"/>
                    <a:pt x="244" y="54"/>
                  </a:cubicBezTo>
                  <a:cubicBezTo>
                    <a:pt x="244" y="56"/>
                    <a:pt x="244" y="58"/>
                    <a:pt x="242" y="59"/>
                  </a:cubicBezTo>
                  <a:cubicBezTo>
                    <a:pt x="240" y="60"/>
                    <a:pt x="240" y="60"/>
                    <a:pt x="240" y="61"/>
                  </a:cubicBezTo>
                  <a:cubicBezTo>
                    <a:pt x="240" y="61"/>
                    <a:pt x="240" y="61"/>
                    <a:pt x="242" y="63"/>
                  </a:cubicBezTo>
                  <a:cubicBezTo>
                    <a:pt x="245" y="65"/>
                    <a:pt x="247" y="65"/>
                    <a:pt x="249" y="65"/>
                  </a:cubicBezTo>
                  <a:cubicBezTo>
                    <a:pt x="249" y="65"/>
                    <a:pt x="250" y="65"/>
                    <a:pt x="250" y="65"/>
                  </a:cubicBezTo>
                  <a:cubicBezTo>
                    <a:pt x="250" y="65"/>
                    <a:pt x="251" y="65"/>
                    <a:pt x="251" y="65"/>
                  </a:cubicBezTo>
                  <a:cubicBezTo>
                    <a:pt x="252" y="65"/>
                    <a:pt x="252" y="66"/>
                    <a:pt x="253" y="66"/>
                  </a:cubicBezTo>
                  <a:cubicBezTo>
                    <a:pt x="254" y="67"/>
                    <a:pt x="253" y="69"/>
                    <a:pt x="252" y="71"/>
                  </a:cubicBezTo>
                  <a:cubicBezTo>
                    <a:pt x="252" y="72"/>
                    <a:pt x="252" y="73"/>
                    <a:pt x="252" y="73"/>
                  </a:cubicBezTo>
                  <a:cubicBezTo>
                    <a:pt x="252" y="75"/>
                    <a:pt x="252" y="77"/>
                    <a:pt x="248" y="78"/>
                  </a:cubicBezTo>
                  <a:cubicBezTo>
                    <a:pt x="247" y="79"/>
                    <a:pt x="247" y="79"/>
                    <a:pt x="247" y="79"/>
                  </a:cubicBezTo>
                  <a:cubicBezTo>
                    <a:pt x="244" y="80"/>
                    <a:pt x="243" y="80"/>
                    <a:pt x="241" y="82"/>
                  </a:cubicBezTo>
                  <a:cubicBezTo>
                    <a:pt x="240" y="83"/>
                    <a:pt x="239" y="84"/>
                    <a:pt x="239" y="84"/>
                  </a:cubicBezTo>
                  <a:cubicBezTo>
                    <a:pt x="239" y="84"/>
                    <a:pt x="239" y="84"/>
                    <a:pt x="241" y="85"/>
                  </a:cubicBezTo>
                  <a:cubicBezTo>
                    <a:pt x="242" y="86"/>
                    <a:pt x="243" y="88"/>
                    <a:pt x="244" y="89"/>
                  </a:cubicBezTo>
                  <a:cubicBezTo>
                    <a:pt x="244" y="90"/>
                    <a:pt x="245" y="90"/>
                    <a:pt x="246" y="90"/>
                  </a:cubicBezTo>
                  <a:cubicBezTo>
                    <a:pt x="246" y="90"/>
                    <a:pt x="246" y="90"/>
                    <a:pt x="246" y="90"/>
                  </a:cubicBezTo>
                  <a:cubicBezTo>
                    <a:pt x="250" y="89"/>
                    <a:pt x="251" y="88"/>
                    <a:pt x="252" y="86"/>
                  </a:cubicBezTo>
                  <a:cubicBezTo>
                    <a:pt x="254" y="85"/>
                    <a:pt x="256" y="84"/>
                    <a:pt x="257" y="84"/>
                  </a:cubicBezTo>
                  <a:cubicBezTo>
                    <a:pt x="258" y="84"/>
                    <a:pt x="259" y="85"/>
                    <a:pt x="261" y="85"/>
                  </a:cubicBezTo>
                  <a:cubicBezTo>
                    <a:pt x="262" y="85"/>
                    <a:pt x="263" y="85"/>
                    <a:pt x="264" y="85"/>
                  </a:cubicBezTo>
                  <a:cubicBezTo>
                    <a:pt x="267" y="85"/>
                    <a:pt x="268" y="85"/>
                    <a:pt x="270" y="84"/>
                  </a:cubicBezTo>
                  <a:cubicBezTo>
                    <a:pt x="271" y="83"/>
                    <a:pt x="272" y="82"/>
                    <a:pt x="272" y="81"/>
                  </a:cubicBezTo>
                  <a:cubicBezTo>
                    <a:pt x="273" y="81"/>
                    <a:pt x="273" y="80"/>
                    <a:pt x="274" y="78"/>
                  </a:cubicBezTo>
                  <a:cubicBezTo>
                    <a:pt x="275" y="78"/>
                    <a:pt x="275" y="77"/>
                    <a:pt x="276" y="77"/>
                  </a:cubicBezTo>
                  <a:cubicBezTo>
                    <a:pt x="277" y="75"/>
                    <a:pt x="278" y="73"/>
                    <a:pt x="280" y="73"/>
                  </a:cubicBezTo>
                  <a:cubicBezTo>
                    <a:pt x="281" y="73"/>
                    <a:pt x="281" y="73"/>
                    <a:pt x="281" y="73"/>
                  </a:cubicBezTo>
                  <a:cubicBezTo>
                    <a:pt x="282" y="73"/>
                    <a:pt x="282" y="73"/>
                    <a:pt x="283" y="73"/>
                  </a:cubicBezTo>
                  <a:cubicBezTo>
                    <a:pt x="283" y="73"/>
                    <a:pt x="284" y="73"/>
                    <a:pt x="285" y="73"/>
                  </a:cubicBezTo>
                  <a:cubicBezTo>
                    <a:pt x="285" y="73"/>
                    <a:pt x="286" y="73"/>
                    <a:pt x="286" y="73"/>
                  </a:cubicBezTo>
                  <a:cubicBezTo>
                    <a:pt x="287" y="73"/>
                    <a:pt x="289" y="73"/>
                    <a:pt x="290" y="75"/>
                  </a:cubicBezTo>
                  <a:cubicBezTo>
                    <a:pt x="291" y="76"/>
                    <a:pt x="293" y="77"/>
                    <a:pt x="294" y="77"/>
                  </a:cubicBezTo>
                  <a:cubicBezTo>
                    <a:pt x="294" y="77"/>
                    <a:pt x="295" y="77"/>
                    <a:pt x="295" y="77"/>
                  </a:cubicBezTo>
                  <a:cubicBezTo>
                    <a:pt x="296" y="74"/>
                    <a:pt x="297" y="72"/>
                    <a:pt x="301" y="70"/>
                  </a:cubicBezTo>
                  <a:cubicBezTo>
                    <a:pt x="302" y="70"/>
                    <a:pt x="302" y="70"/>
                    <a:pt x="302" y="70"/>
                  </a:cubicBezTo>
                  <a:cubicBezTo>
                    <a:pt x="304" y="69"/>
                    <a:pt x="308" y="67"/>
                    <a:pt x="308" y="66"/>
                  </a:cubicBezTo>
                  <a:cubicBezTo>
                    <a:pt x="307" y="64"/>
                    <a:pt x="306" y="64"/>
                    <a:pt x="305" y="63"/>
                  </a:cubicBezTo>
                  <a:cubicBezTo>
                    <a:pt x="304" y="63"/>
                    <a:pt x="303" y="63"/>
                    <a:pt x="303" y="62"/>
                  </a:cubicBezTo>
                  <a:cubicBezTo>
                    <a:pt x="301" y="61"/>
                    <a:pt x="301" y="60"/>
                    <a:pt x="302" y="59"/>
                  </a:cubicBezTo>
                  <a:cubicBezTo>
                    <a:pt x="302" y="58"/>
                    <a:pt x="302" y="58"/>
                    <a:pt x="302" y="57"/>
                  </a:cubicBezTo>
                  <a:cubicBezTo>
                    <a:pt x="304" y="51"/>
                    <a:pt x="305" y="41"/>
                    <a:pt x="304" y="40"/>
                  </a:cubicBezTo>
                  <a:cubicBezTo>
                    <a:pt x="302" y="38"/>
                    <a:pt x="301" y="37"/>
                    <a:pt x="301" y="33"/>
                  </a:cubicBezTo>
                  <a:cubicBezTo>
                    <a:pt x="300" y="30"/>
                    <a:pt x="297" y="28"/>
                    <a:pt x="294" y="27"/>
                  </a:cubicBezTo>
                  <a:cubicBezTo>
                    <a:pt x="290" y="26"/>
                    <a:pt x="287" y="24"/>
                    <a:pt x="286" y="22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18"/>
                    <a:pt x="284" y="16"/>
                    <a:pt x="285" y="15"/>
                  </a:cubicBezTo>
                  <a:cubicBezTo>
                    <a:pt x="285" y="14"/>
                    <a:pt x="286" y="14"/>
                    <a:pt x="287" y="14"/>
                  </a:cubicBezTo>
                  <a:cubicBezTo>
                    <a:pt x="289" y="14"/>
                    <a:pt x="290" y="14"/>
                    <a:pt x="291" y="14"/>
                  </a:cubicBezTo>
                  <a:cubicBezTo>
                    <a:pt x="292" y="15"/>
                    <a:pt x="293" y="15"/>
                    <a:pt x="294" y="15"/>
                  </a:cubicBezTo>
                  <a:cubicBezTo>
                    <a:pt x="295" y="15"/>
                    <a:pt x="295" y="15"/>
                    <a:pt x="296" y="15"/>
                  </a:cubicBezTo>
                  <a:cubicBezTo>
                    <a:pt x="296" y="15"/>
                    <a:pt x="297" y="15"/>
                    <a:pt x="298" y="15"/>
                  </a:cubicBezTo>
                  <a:cubicBezTo>
                    <a:pt x="300" y="15"/>
                    <a:pt x="300" y="15"/>
                    <a:pt x="300" y="15"/>
                  </a:cubicBezTo>
                  <a:cubicBezTo>
                    <a:pt x="301" y="15"/>
                    <a:pt x="302" y="14"/>
                    <a:pt x="302" y="13"/>
                  </a:cubicBezTo>
                  <a:cubicBezTo>
                    <a:pt x="303" y="12"/>
                    <a:pt x="302" y="11"/>
                    <a:pt x="302" y="10"/>
                  </a:cubicBezTo>
                  <a:cubicBezTo>
                    <a:pt x="302" y="9"/>
                    <a:pt x="301" y="7"/>
                    <a:pt x="303" y="6"/>
                  </a:cubicBezTo>
                  <a:cubicBezTo>
                    <a:pt x="304" y="5"/>
                    <a:pt x="305" y="4"/>
                    <a:pt x="306" y="4"/>
                  </a:cubicBezTo>
                  <a:cubicBezTo>
                    <a:pt x="306" y="3"/>
                    <a:pt x="307" y="1"/>
                    <a:pt x="309" y="1"/>
                  </a:cubicBezTo>
                  <a:cubicBezTo>
                    <a:pt x="310" y="1"/>
                    <a:pt x="311" y="3"/>
                    <a:pt x="311" y="3"/>
                  </a:cubicBezTo>
                  <a:cubicBezTo>
                    <a:pt x="311" y="4"/>
                    <a:pt x="312" y="4"/>
                    <a:pt x="312" y="4"/>
                  </a:cubicBezTo>
                  <a:cubicBezTo>
                    <a:pt x="313" y="4"/>
                    <a:pt x="313" y="4"/>
                    <a:pt x="313" y="4"/>
                  </a:cubicBezTo>
                  <a:cubicBezTo>
                    <a:pt x="315" y="4"/>
                    <a:pt x="315" y="4"/>
                    <a:pt x="315" y="4"/>
                  </a:cubicBezTo>
                  <a:cubicBezTo>
                    <a:pt x="318" y="3"/>
                    <a:pt x="319" y="3"/>
                    <a:pt x="321" y="1"/>
                  </a:cubicBezTo>
                  <a:cubicBezTo>
                    <a:pt x="323" y="0"/>
                    <a:pt x="324" y="0"/>
                    <a:pt x="325" y="0"/>
                  </a:cubicBezTo>
                  <a:cubicBezTo>
                    <a:pt x="326" y="0"/>
                    <a:pt x="327" y="0"/>
                    <a:pt x="329" y="1"/>
                  </a:cubicBezTo>
                  <a:cubicBezTo>
                    <a:pt x="330" y="2"/>
                    <a:pt x="330" y="4"/>
                    <a:pt x="331" y="5"/>
                  </a:cubicBezTo>
                  <a:cubicBezTo>
                    <a:pt x="331" y="7"/>
                    <a:pt x="331" y="8"/>
                    <a:pt x="331" y="9"/>
                  </a:cubicBezTo>
                  <a:cubicBezTo>
                    <a:pt x="333" y="12"/>
                    <a:pt x="334" y="16"/>
                    <a:pt x="333" y="19"/>
                  </a:cubicBezTo>
                  <a:cubicBezTo>
                    <a:pt x="332" y="20"/>
                    <a:pt x="332" y="21"/>
                    <a:pt x="332" y="22"/>
                  </a:cubicBezTo>
                  <a:cubicBezTo>
                    <a:pt x="332" y="23"/>
                    <a:pt x="333" y="23"/>
                    <a:pt x="334" y="24"/>
                  </a:cubicBezTo>
                  <a:cubicBezTo>
                    <a:pt x="336" y="24"/>
                    <a:pt x="340" y="26"/>
                    <a:pt x="344" y="26"/>
                  </a:cubicBezTo>
                  <a:cubicBezTo>
                    <a:pt x="346" y="26"/>
                    <a:pt x="348" y="25"/>
                    <a:pt x="349" y="25"/>
                  </a:cubicBezTo>
                  <a:cubicBezTo>
                    <a:pt x="350" y="24"/>
                    <a:pt x="352" y="24"/>
                    <a:pt x="354" y="23"/>
                  </a:cubicBezTo>
                  <a:cubicBezTo>
                    <a:pt x="358" y="23"/>
                    <a:pt x="359" y="23"/>
                    <a:pt x="360" y="21"/>
                  </a:cubicBezTo>
                  <a:cubicBezTo>
                    <a:pt x="360" y="19"/>
                    <a:pt x="361" y="18"/>
                    <a:pt x="362" y="16"/>
                  </a:cubicBezTo>
                  <a:cubicBezTo>
                    <a:pt x="363" y="15"/>
                    <a:pt x="364" y="14"/>
                    <a:pt x="364" y="13"/>
                  </a:cubicBezTo>
                  <a:cubicBezTo>
                    <a:pt x="366" y="9"/>
                    <a:pt x="367" y="7"/>
                    <a:pt x="370" y="6"/>
                  </a:cubicBezTo>
                  <a:cubicBezTo>
                    <a:pt x="371" y="6"/>
                    <a:pt x="371" y="6"/>
                    <a:pt x="372" y="6"/>
                  </a:cubicBezTo>
                  <a:cubicBezTo>
                    <a:pt x="373" y="6"/>
                    <a:pt x="374" y="5"/>
                    <a:pt x="375" y="5"/>
                  </a:cubicBezTo>
                  <a:cubicBezTo>
                    <a:pt x="377" y="5"/>
                    <a:pt x="378" y="6"/>
                    <a:pt x="379" y="7"/>
                  </a:cubicBezTo>
                  <a:cubicBezTo>
                    <a:pt x="380" y="8"/>
                    <a:pt x="381" y="9"/>
                    <a:pt x="380" y="10"/>
                  </a:cubicBezTo>
                  <a:cubicBezTo>
                    <a:pt x="380" y="12"/>
                    <a:pt x="378" y="14"/>
                    <a:pt x="377" y="14"/>
                  </a:cubicBezTo>
                  <a:cubicBezTo>
                    <a:pt x="376" y="15"/>
                    <a:pt x="376" y="15"/>
                    <a:pt x="376" y="16"/>
                  </a:cubicBezTo>
                  <a:cubicBezTo>
                    <a:pt x="376" y="17"/>
                    <a:pt x="377" y="18"/>
                    <a:pt x="378" y="19"/>
                  </a:cubicBezTo>
                  <a:cubicBezTo>
                    <a:pt x="379" y="19"/>
                    <a:pt x="379" y="20"/>
                    <a:pt x="380" y="22"/>
                  </a:cubicBezTo>
                  <a:cubicBezTo>
                    <a:pt x="380" y="23"/>
                    <a:pt x="379" y="24"/>
                    <a:pt x="378" y="26"/>
                  </a:cubicBezTo>
                  <a:cubicBezTo>
                    <a:pt x="378" y="27"/>
                    <a:pt x="377" y="28"/>
                    <a:pt x="377" y="29"/>
                  </a:cubicBezTo>
                  <a:cubicBezTo>
                    <a:pt x="375" y="32"/>
                    <a:pt x="374" y="35"/>
                    <a:pt x="371" y="36"/>
                  </a:cubicBezTo>
                  <a:cubicBezTo>
                    <a:pt x="367" y="36"/>
                    <a:pt x="366" y="37"/>
                    <a:pt x="365" y="40"/>
                  </a:cubicBezTo>
                  <a:cubicBezTo>
                    <a:pt x="364" y="40"/>
                    <a:pt x="364" y="41"/>
                    <a:pt x="364" y="42"/>
                  </a:cubicBezTo>
                  <a:cubicBezTo>
                    <a:pt x="363" y="44"/>
                    <a:pt x="362" y="45"/>
                    <a:pt x="363" y="46"/>
                  </a:cubicBezTo>
                  <a:cubicBezTo>
                    <a:pt x="364" y="47"/>
                    <a:pt x="364" y="48"/>
                    <a:pt x="365" y="49"/>
                  </a:cubicBezTo>
                  <a:cubicBezTo>
                    <a:pt x="365" y="50"/>
                    <a:pt x="366" y="51"/>
                    <a:pt x="368" y="52"/>
                  </a:cubicBezTo>
                  <a:cubicBezTo>
                    <a:pt x="369" y="52"/>
                    <a:pt x="369" y="52"/>
                    <a:pt x="370" y="52"/>
                  </a:cubicBezTo>
                  <a:cubicBezTo>
                    <a:pt x="372" y="53"/>
                    <a:pt x="374" y="54"/>
                    <a:pt x="374" y="55"/>
                  </a:cubicBezTo>
                  <a:cubicBezTo>
                    <a:pt x="374" y="56"/>
                    <a:pt x="374" y="56"/>
                    <a:pt x="373" y="57"/>
                  </a:cubicBezTo>
                  <a:cubicBezTo>
                    <a:pt x="373" y="57"/>
                    <a:pt x="372" y="58"/>
                    <a:pt x="372" y="58"/>
                  </a:cubicBezTo>
                  <a:cubicBezTo>
                    <a:pt x="370" y="59"/>
                    <a:pt x="370" y="59"/>
                    <a:pt x="370" y="60"/>
                  </a:cubicBezTo>
                  <a:cubicBezTo>
                    <a:pt x="370" y="62"/>
                    <a:pt x="370" y="64"/>
                    <a:pt x="368" y="65"/>
                  </a:cubicBezTo>
                  <a:cubicBezTo>
                    <a:pt x="366" y="66"/>
                    <a:pt x="366" y="68"/>
                    <a:pt x="367" y="70"/>
                  </a:cubicBezTo>
                  <a:cubicBezTo>
                    <a:pt x="367" y="70"/>
                    <a:pt x="367" y="72"/>
                    <a:pt x="372" y="72"/>
                  </a:cubicBezTo>
                  <a:cubicBezTo>
                    <a:pt x="376" y="72"/>
                    <a:pt x="376" y="72"/>
                    <a:pt x="376" y="72"/>
                  </a:cubicBezTo>
                  <a:cubicBezTo>
                    <a:pt x="379" y="72"/>
                    <a:pt x="381" y="72"/>
                    <a:pt x="382" y="74"/>
                  </a:cubicBezTo>
                  <a:cubicBezTo>
                    <a:pt x="383" y="76"/>
                    <a:pt x="382" y="77"/>
                    <a:pt x="382" y="78"/>
                  </a:cubicBezTo>
                  <a:cubicBezTo>
                    <a:pt x="382" y="79"/>
                    <a:pt x="382" y="80"/>
                    <a:pt x="382" y="80"/>
                  </a:cubicBezTo>
                  <a:cubicBezTo>
                    <a:pt x="382" y="81"/>
                    <a:pt x="384" y="83"/>
                    <a:pt x="386" y="83"/>
                  </a:cubicBezTo>
                  <a:cubicBezTo>
                    <a:pt x="386" y="84"/>
                    <a:pt x="386" y="84"/>
                    <a:pt x="386" y="84"/>
                  </a:cubicBezTo>
                  <a:cubicBezTo>
                    <a:pt x="386" y="84"/>
                    <a:pt x="386" y="84"/>
                    <a:pt x="386" y="84"/>
                  </a:cubicBezTo>
                  <a:cubicBezTo>
                    <a:pt x="386" y="84"/>
                    <a:pt x="386" y="89"/>
                    <a:pt x="387" y="92"/>
                  </a:cubicBezTo>
                  <a:cubicBezTo>
                    <a:pt x="387" y="95"/>
                    <a:pt x="388" y="98"/>
                    <a:pt x="386" y="101"/>
                  </a:cubicBezTo>
                  <a:cubicBezTo>
                    <a:pt x="386" y="102"/>
                    <a:pt x="386" y="103"/>
                    <a:pt x="386" y="104"/>
                  </a:cubicBezTo>
                  <a:cubicBezTo>
                    <a:pt x="387" y="104"/>
                    <a:pt x="387" y="105"/>
                    <a:pt x="388" y="105"/>
                  </a:cubicBezTo>
                  <a:cubicBezTo>
                    <a:pt x="388" y="105"/>
                    <a:pt x="389" y="104"/>
                    <a:pt x="390" y="104"/>
                  </a:cubicBezTo>
                  <a:cubicBezTo>
                    <a:pt x="391" y="103"/>
                    <a:pt x="392" y="103"/>
                    <a:pt x="393" y="103"/>
                  </a:cubicBezTo>
                  <a:cubicBezTo>
                    <a:pt x="396" y="103"/>
                    <a:pt x="398" y="105"/>
                    <a:pt x="398" y="108"/>
                  </a:cubicBezTo>
                  <a:cubicBezTo>
                    <a:pt x="398" y="110"/>
                    <a:pt x="399" y="113"/>
                    <a:pt x="401" y="113"/>
                  </a:cubicBezTo>
                  <a:cubicBezTo>
                    <a:pt x="403" y="113"/>
                    <a:pt x="405" y="116"/>
                    <a:pt x="405" y="121"/>
                  </a:cubicBezTo>
                  <a:cubicBezTo>
                    <a:pt x="405" y="122"/>
                    <a:pt x="405" y="123"/>
                    <a:pt x="406" y="123"/>
                  </a:cubicBezTo>
                  <a:cubicBezTo>
                    <a:pt x="406" y="124"/>
                    <a:pt x="407" y="124"/>
                    <a:pt x="409" y="124"/>
                  </a:cubicBezTo>
                  <a:cubicBezTo>
                    <a:pt x="410" y="124"/>
                    <a:pt x="411" y="124"/>
                    <a:pt x="412" y="124"/>
                  </a:cubicBezTo>
                  <a:cubicBezTo>
                    <a:pt x="412" y="124"/>
                    <a:pt x="413" y="124"/>
                    <a:pt x="413" y="124"/>
                  </a:cubicBezTo>
                  <a:cubicBezTo>
                    <a:pt x="415" y="124"/>
                    <a:pt x="416" y="124"/>
                    <a:pt x="416" y="125"/>
                  </a:cubicBezTo>
                  <a:cubicBezTo>
                    <a:pt x="417" y="127"/>
                    <a:pt x="416" y="130"/>
                    <a:pt x="415" y="131"/>
                  </a:cubicBezTo>
                  <a:cubicBezTo>
                    <a:pt x="414" y="132"/>
                    <a:pt x="414" y="133"/>
                    <a:pt x="415" y="133"/>
                  </a:cubicBezTo>
                  <a:cubicBezTo>
                    <a:pt x="415" y="133"/>
                    <a:pt x="416" y="134"/>
                    <a:pt x="416" y="136"/>
                  </a:cubicBezTo>
                  <a:cubicBezTo>
                    <a:pt x="416" y="139"/>
                    <a:pt x="413" y="141"/>
                    <a:pt x="411" y="143"/>
                  </a:cubicBezTo>
                  <a:cubicBezTo>
                    <a:pt x="410" y="144"/>
                    <a:pt x="410" y="146"/>
                    <a:pt x="410" y="149"/>
                  </a:cubicBezTo>
                  <a:cubicBezTo>
                    <a:pt x="410" y="150"/>
                    <a:pt x="411" y="151"/>
                    <a:pt x="411" y="152"/>
                  </a:cubicBezTo>
                  <a:cubicBezTo>
                    <a:pt x="412" y="154"/>
                    <a:pt x="413" y="156"/>
                    <a:pt x="411" y="158"/>
                  </a:cubicBezTo>
                  <a:cubicBezTo>
                    <a:pt x="410" y="158"/>
                    <a:pt x="410" y="158"/>
                    <a:pt x="410" y="159"/>
                  </a:cubicBezTo>
                  <a:cubicBezTo>
                    <a:pt x="409" y="160"/>
                    <a:pt x="407" y="161"/>
                    <a:pt x="407" y="162"/>
                  </a:cubicBezTo>
                  <a:cubicBezTo>
                    <a:pt x="408" y="162"/>
                    <a:pt x="408" y="163"/>
                    <a:pt x="408" y="163"/>
                  </a:cubicBezTo>
                  <a:cubicBezTo>
                    <a:pt x="410" y="164"/>
                    <a:pt x="412" y="164"/>
                    <a:pt x="413" y="164"/>
                  </a:cubicBezTo>
                  <a:cubicBezTo>
                    <a:pt x="413" y="164"/>
                    <a:pt x="413" y="164"/>
                    <a:pt x="414" y="164"/>
                  </a:cubicBezTo>
                  <a:cubicBezTo>
                    <a:pt x="414" y="164"/>
                    <a:pt x="415" y="164"/>
                    <a:pt x="415" y="164"/>
                  </a:cubicBezTo>
                  <a:cubicBezTo>
                    <a:pt x="417" y="164"/>
                    <a:pt x="417" y="164"/>
                    <a:pt x="417" y="164"/>
                  </a:cubicBezTo>
                  <a:cubicBezTo>
                    <a:pt x="416" y="166"/>
                    <a:pt x="416" y="166"/>
                    <a:pt x="416" y="166"/>
                  </a:cubicBezTo>
                  <a:cubicBezTo>
                    <a:pt x="416" y="166"/>
                    <a:pt x="414" y="169"/>
                    <a:pt x="410" y="169"/>
                  </a:cubicBezTo>
                  <a:cubicBezTo>
                    <a:pt x="407" y="169"/>
                    <a:pt x="404" y="170"/>
                    <a:pt x="404" y="172"/>
                  </a:cubicBezTo>
                  <a:cubicBezTo>
                    <a:pt x="404" y="172"/>
                    <a:pt x="405" y="172"/>
                    <a:pt x="405" y="173"/>
                  </a:cubicBezTo>
                  <a:cubicBezTo>
                    <a:pt x="406" y="173"/>
                    <a:pt x="408" y="174"/>
                    <a:pt x="407" y="176"/>
                  </a:cubicBezTo>
                  <a:cubicBezTo>
                    <a:pt x="405" y="179"/>
                    <a:pt x="403" y="184"/>
                    <a:pt x="400" y="187"/>
                  </a:cubicBezTo>
                  <a:cubicBezTo>
                    <a:pt x="394" y="192"/>
                    <a:pt x="391" y="196"/>
                    <a:pt x="389" y="197"/>
                  </a:cubicBezTo>
                  <a:cubicBezTo>
                    <a:pt x="388" y="198"/>
                    <a:pt x="388" y="199"/>
                    <a:pt x="387" y="199"/>
                  </a:cubicBezTo>
                  <a:cubicBezTo>
                    <a:pt x="386" y="201"/>
                    <a:pt x="384" y="203"/>
                    <a:pt x="381" y="203"/>
                  </a:cubicBezTo>
                  <a:cubicBezTo>
                    <a:pt x="381" y="203"/>
                    <a:pt x="381" y="203"/>
                    <a:pt x="380" y="203"/>
                  </a:cubicBezTo>
                  <a:cubicBezTo>
                    <a:pt x="378" y="203"/>
                    <a:pt x="376" y="201"/>
                    <a:pt x="375" y="200"/>
                  </a:cubicBezTo>
                  <a:cubicBezTo>
                    <a:pt x="374" y="198"/>
                    <a:pt x="374" y="197"/>
                    <a:pt x="375" y="195"/>
                  </a:cubicBezTo>
                  <a:cubicBezTo>
                    <a:pt x="375" y="194"/>
                    <a:pt x="375" y="194"/>
                    <a:pt x="375" y="193"/>
                  </a:cubicBezTo>
                  <a:cubicBezTo>
                    <a:pt x="375" y="193"/>
                    <a:pt x="374" y="192"/>
                    <a:pt x="373" y="192"/>
                  </a:cubicBezTo>
                  <a:cubicBezTo>
                    <a:pt x="371" y="192"/>
                    <a:pt x="370" y="191"/>
                    <a:pt x="369" y="190"/>
                  </a:cubicBezTo>
                  <a:cubicBezTo>
                    <a:pt x="368" y="189"/>
                    <a:pt x="367" y="188"/>
                    <a:pt x="366" y="188"/>
                  </a:cubicBezTo>
                  <a:cubicBezTo>
                    <a:pt x="366" y="188"/>
                    <a:pt x="365" y="188"/>
                    <a:pt x="365" y="189"/>
                  </a:cubicBezTo>
                  <a:cubicBezTo>
                    <a:pt x="364" y="189"/>
                    <a:pt x="363" y="189"/>
                    <a:pt x="362" y="190"/>
                  </a:cubicBezTo>
                  <a:cubicBezTo>
                    <a:pt x="359" y="191"/>
                    <a:pt x="356" y="192"/>
                    <a:pt x="353" y="194"/>
                  </a:cubicBezTo>
                  <a:cubicBezTo>
                    <a:pt x="352" y="195"/>
                    <a:pt x="352" y="195"/>
                    <a:pt x="352" y="196"/>
                  </a:cubicBezTo>
                  <a:cubicBezTo>
                    <a:pt x="352" y="196"/>
                    <a:pt x="352" y="197"/>
                    <a:pt x="353" y="198"/>
                  </a:cubicBezTo>
                  <a:cubicBezTo>
                    <a:pt x="355" y="200"/>
                    <a:pt x="356" y="201"/>
                    <a:pt x="357" y="202"/>
                  </a:cubicBezTo>
                  <a:cubicBezTo>
                    <a:pt x="358" y="203"/>
                    <a:pt x="359" y="203"/>
                    <a:pt x="360" y="204"/>
                  </a:cubicBezTo>
                  <a:cubicBezTo>
                    <a:pt x="360" y="206"/>
                    <a:pt x="361" y="207"/>
                    <a:pt x="360" y="209"/>
                  </a:cubicBezTo>
                  <a:cubicBezTo>
                    <a:pt x="360" y="210"/>
                    <a:pt x="359" y="211"/>
                    <a:pt x="357" y="211"/>
                  </a:cubicBezTo>
                  <a:cubicBezTo>
                    <a:pt x="356" y="212"/>
                    <a:pt x="355" y="212"/>
                    <a:pt x="354" y="212"/>
                  </a:cubicBezTo>
                  <a:cubicBezTo>
                    <a:pt x="352" y="213"/>
                    <a:pt x="349" y="214"/>
                    <a:pt x="347" y="214"/>
                  </a:cubicBezTo>
                  <a:cubicBezTo>
                    <a:pt x="346" y="214"/>
                    <a:pt x="345" y="213"/>
                    <a:pt x="344" y="213"/>
                  </a:cubicBezTo>
                  <a:cubicBezTo>
                    <a:pt x="343" y="212"/>
                    <a:pt x="342" y="211"/>
                    <a:pt x="341" y="211"/>
                  </a:cubicBezTo>
                  <a:cubicBezTo>
                    <a:pt x="340" y="211"/>
                    <a:pt x="339" y="212"/>
                    <a:pt x="337" y="213"/>
                  </a:cubicBezTo>
                  <a:cubicBezTo>
                    <a:pt x="336" y="215"/>
                    <a:pt x="334" y="215"/>
                    <a:pt x="333" y="215"/>
                  </a:cubicBezTo>
                  <a:cubicBezTo>
                    <a:pt x="332" y="215"/>
                    <a:pt x="331" y="215"/>
                    <a:pt x="331" y="215"/>
                  </a:cubicBezTo>
                  <a:cubicBezTo>
                    <a:pt x="330" y="215"/>
                    <a:pt x="329" y="215"/>
                    <a:pt x="329" y="215"/>
                  </a:cubicBezTo>
                  <a:cubicBezTo>
                    <a:pt x="328" y="215"/>
                    <a:pt x="328" y="215"/>
                    <a:pt x="327" y="216"/>
                  </a:cubicBezTo>
                  <a:cubicBezTo>
                    <a:pt x="327" y="216"/>
                    <a:pt x="326" y="217"/>
                    <a:pt x="324" y="219"/>
                  </a:cubicBezTo>
                  <a:cubicBezTo>
                    <a:pt x="323" y="219"/>
                    <a:pt x="323" y="220"/>
                    <a:pt x="322" y="220"/>
                  </a:cubicBezTo>
                  <a:cubicBezTo>
                    <a:pt x="320" y="222"/>
                    <a:pt x="319" y="222"/>
                    <a:pt x="318" y="225"/>
                  </a:cubicBezTo>
                  <a:cubicBezTo>
                    <a:pt x="317" y="226"/>
                    <a:pt x="316" y="227"/>
                    <a:pt x="316" y="228"/>
                  </a:cubicBezTo>
                  <a:cubicBezTo>
                    <a:pt x="314" y="230"/>
                    <a:pt x="314" y="231"/>
                    <a:pt x="315" y="232"/>
                  </a:cubicBezTo>
                  <a:cubicBezTo>
                    <a:pt x="316" y="233"/>
                    <a:pt x="316" y="234"/>
                    <a:pt x="316" y="235"/>
                  </a:cubicBezTo>
                  <a:cubicBezTo>
                    <a:pt x="317" y="236"/>
                    <a:pt x="317" y="236"/>
                    <a:pt x="317" y="237"/>
                  </a:cubicBezTo>
                  <a:cubicBezTo>
                    <a:pt x="318" y="237"/>
                    <a:pt x="318" y="237"/>
                    <a:pt x="319" y="237"/>
                  </a:cubicBezTo>
                  <a:cubicBezTo>
                    <a:pt x="320" y="237"/>
                    <a:pt x="321" y="237"/>
                    <a:pt x="323" y="235"/>
                  </a:cubicBezTo>
                  <a:cubicBezTo>
                    <a:pt x="325" y="233"/>
                    <a:pt x="327" y="232"/>
                    <a:pt x="331" y="232"/>
                  </a:cubicBezTo>
                  <a:cubicBezTo>
                    <a:pt x="331" y="232"/>
                    <a:pt x="331" y="232"/>
                    <a:pt x="332" y="232"/>
                  </a:cubicBezTo>
                  <a:cubicBezTo>
                    <a:pt x="334" y="232"/>
                    <a:pt x="334" y="233"/>
                    <a:pt x="334" y="235"/>
                  </a:cubicBezTo>
                  <a:cubicBezTo>
                    <a:pt x="334" y="236"/>
                    <a:pt x="335" y="236"/>
                    <a:pt x="335" y="237"/>
                  </a:cubicBezTo>
                  <a:cubicBezTo>
                    <a:pt x="336" y="241"/>
                    <a:pt x="336" y="242"/>
                    <a:pt x="337" y="244"/>
                  </a:cubicBezTo>
                  <a:cubicBezTo>
                    <a:pt x="338" y="246"/>
                    <a:pt x="338" y="247"/>
                    <a:pt x="337" y="250"/>
                  </a:cubicBezTo>
                  <a:cubicBezTo>
                    <a:pt x="336" y="252"/>
                    <a:pt x="335" y="253"/>
                    <a:pt x="334" y="254"/>
                  </a:cubicBezTo>
                  <a:cubicBezTo>
                    <a:pt x="333" y="254"/>
                    <a:pt x="333" y="255"/>
                    <a:pt x="332" y="256"/>
                  </a:cubicBezTo>
                  <a:cubicBezTo>
                    <a:pt x="331" y="256"/>
                    <a:pt x="331" y="256"/>
                    <a:pt x="331" y="257"/>
                  </a:cubicBezTo>
                  <a:cubicBezTo>
                    <a:pt x="329" y="258"/>
                    <a:pt x="329" y="259"/>
                    <a:pt x="330" y="260"/>
                  </a:cubicBezTo>
                  <a:cubicBezTo>
                    <a:pt x="332" y="262"/>
                    <a:pt x="332" y="262"/>
                    <a:pt x="332" y="263"/>
                  </a:cubicBezTo>
                  <a:cubicBezTo>
                    <a:pt x="332" y="264"/>
                    <a:pt x="331" y="264"/>
                    <a:pt x="330" y="264"/>
                  </a:cubicBezTo>
                  <a:cubicBezTo>
                    <a:pt x="330" y="264"/>
                    <a:pt x="330" y="264"/>
                    <a:pt x="329" y="264"/>
                  </a:cubicBezTo>
                  <a:cubicBezTo>
                    <a:pt x="327" y="264"/>
                    <a:pt x="326" y="266"/>
                    <a:pt x="325" y="267"/>
                  </a:cubicBezTo>
                  <a:cubicBezTo>
                    <a:pt x="325" y="268"/>
                    <a:pt x="325" y="268"/>
                    <a:pt x="324" y="268"/>
                  </a:cubicBezTo>
                  <a:cubicBezTo>
                    <a:pt x="324" y="268"/>
                    <a:pt x="324" y="268"/>
                    <a:pt x="324" y="268"/>
                  </a:cubicBezTo>
                  <a:cubicBezTo>
                    <a:pt x="323" y="267"/>
                    <a:pt x="323" y="267"/>
                    <a:pt x="323" y="267"/>
                  </a:cubicBezTo>
                  <a:cubicBezTo>
                    <a:pt x="324" y="267"/>
                    <a:pt x="324" y="267"/>
                    <a:pt x="324" y="267"/>
                  </a:cubicBezTo>
                  <a:cubicBezTo>
                    <a:pt x="324" y="266"/>
                    <a:pt x="324" y="266"/>
                    <a:pt x="324" y="266"/>
                  </a:cubicBezTo>
                  <a:cubicBezTo>
                    <a:pt x="324" y="266"/>
                    <a:pt x="323" y="266"/>
                    <a:pt x="323" y="266"/>
                  </a:cubicBezTo>
                  <a:cubicBezTo>
                    <a:pt x="322" y="266"/>
                    <a:pt x="320" y="266"/>
                    <a:pt x="319" y="265"/>
                  </a:cubicBezTo>
                  <a:cubicBezTo>
                    <a:pt x="318" y="265"/>
                    <a:pt x="316" y="265"/>
                    <a:pt x="315" y="265"/>
                  </a:cubicBezTo>
                  <a:cubicBezTo>
                    <a:pt x="314" y="265"/>
                    <a:pt x="313" y="265"/>
                    <a:pt x="312" y="266"/>
                  </a:cubicBezTo>
                  <a:cubicBezTo>
                    <a:pt x="311" y="267"/>
                    <a:pt x="310" y="267"/>
                    <a:pt x="309" y="268"/>
                  </a:cubicBezTo>
                  <a:cubicBezTo>
                    <a:pt x="308" y="268"/>
                    <a:pt x="307" y="268"/>
                    <a:pt x="308" y="270"/>
                  </a:cubicBezTo>
                  <a:cubicBezTo>
                    <a:pt x="309" y="275"/>
                    <a:pt x="310" y="276"/>
                    <a:pt x="311" y="278"/>
                  </a:cubicBezTo>
                  <a:cubicBezTo>
                    <a:pt x="311" y="278"/>
                    <a:pt x="312" y="278"/>
                    <a:pt x="312" y="278"/>
                  </a:cubicBezTo>
                  <a:cubicBezTo>
                    <a:pt x="312" y="278"/>
                    <a:pt x="312" y="279"/>
                    <a:pt x="312" y="279"/>
                  </a:cubicBezTo>
                  <a:cubicBezTo>
                    <a:pt x="312" y="280"/>
                    <a:pt x="312" y="280"/>
                    <a:pt x="311" y="281"/>
                  </a:cubicBezTo>
                  <a:cubicBezTo>
                    <a:pt x="310" y="282"/>
                    <a:pt x="310" y="282"/>
                    <a:pt x="310" y="282"/>
                  </a:cubicBezTo>
                  <a:cubicBezTo>
                    <a:pt x="310" y="283"/>
                    <a:pt x="309" y="283"/>
                    <a:pt x="308" y="284"/>
                  </a:cubicBezTo>
                  <a:cubicBezTo>
                    <a:pt x="307" y="284"/>
                    <a:pt x="307" y="285"/>
                    <a:pt x="305" y="287"/>
                  </a:cubicBezTo>
                  <a:cubicBezTo>
                    <a:pt x="305" y="288"/>
                    <a:pt x="304" y="289"/>
                    <a:pt x="303" y="289"/>
                  </a:cubicBezTo>
                  <a:cubicBezTo>
                    <a:pt x="302" y="290"/>
                    <a:pt x="302" y="291"/>
                    <a:pt x="302" y="293"/>
                  </a:cubicBezTo>
                  <a:cubicBezTo>
                    <a:pt x="302" y="294"/>
                    <a:pt x="302" y="295"/>
                    <a:pt x="302" y="295"/>
                  </a:cubicBezTo>
                  <a:cubicBezTo>
                    <a:pt x="303" y="297"/>
                    <a:pt x="302" y="298"/>
                    <a:pt x="300" y="299"/>
                  </a:cubicBezTo>
                  <a:cubicBezTo>
                    <a:pt x="300" y="299"/>
                    <a:pt x="299" y="299"/>
                    <a:pt x="299" y="300"/>
                  </a:cubicBezTo>
                  <a:cubicBezTo>
                    <a:pt x="298" y="301"/>
                    <a:pt x="297" y="301"/>
                    <a:pt x="296" y="303"/>
                  </a:cubicBezTo>
                  <a:cubicBezTo>
                    <a:pt x="295" y="304"/>
                    <a:pt x="295" y="305"/>
                    <a:pt x="295" y="305"/>
                  </a:cubicBezTo>
                  <a:cubicBezTo>
                    <a:pt x="294" y="307"/>
                    <a:pt x="294" y="308"/>
                    <a:pt x="290" y="309"/>
                  </a:cubicBezTo>
                  <a:cubicBezTo>
                    <a:pt x="288" y="309"/>
                    <a:pt x="287" y="309"/>
                    <a:pt x="286" y="309"/>
                  </a:cubicBezTo>
                  <a:cubicBezTo>
                    <a:pt x="283" y="309"/>
                    <a:pt x="282" y="308"/>
                    <a:pt x="281" y="306"/>
                  </a:cubicBezTo>
                  <a:cubicBezTo>
                    <a:pt x="281" y="305"/>
                    <a:pt x="280" y="304"/>
                    <a:pt x="280" y="304"/>
                  </a:cubicBezTo>
                  <a:cubicBezTo>
                    <a:pt x="280" y="304"/>
                    <a:pt x="279" y="304"/>
                    <a:pt x="279" y="306"/>
                  </a:cubicBezTo>
                  <a:cubicBezTo>
                    <a:pt x="279" y="306"/>
                    <a:pt x="278" y="307"/>
                    <a:pt x="278" y="307"/>
                  </a:cubicBezTo>
                  <a:cubicBezTo>
                    <a:pt x="278" y="309"/>
                    <a:pt x="277" y="311"/>
                    <a:pt x="274" y="313"/>
                  </a:cubicBezTo>
                  <a:cubicBezTo>
                    <a:pt x="273" y="313"/>
                    <a:pt x="273" y="313"/>
                    <a:pt x="273" y="313"/>
                  </a:cubicBezTo>
                  <a:cubicBezTo>
                    <a:pt x="270" y="315"/>
                    <a:pt x="269" y="315"/>
                    <a:pt x="268" y="317"/>
                  </a:cubicBezTo>
                  <a:cubicBezTo>
                    <a:pt x="267" y="319"/>
                    <a:pt x="266" y="319"/>
                    <a:pt x="265" y="320"/>
                  </a:cubicBezTo>
                  <a:cubicBezTo>
                    <a:pt x="264" y="321"/>
                    <a:pt x="263" y="321"/>
                    <a:pt x="263" y="322"/>
                  </a:cubicBezTo>
                  <a:cubicBezTo>
                    <a:pt x="264" y="323"/>
                    <a:pt x="264" y="324"/>
                    <a:pt x="264" y="324"/>
                  </a:cubicBezTo>
                  <a:cubicBezTo>
                    <a:pt x="265" y="325"/>
                    <a:pt x="265" y="325"/>
                    <a:pt x="266" y="328"/>
                  </a:cubicBezTo>
                  <a:cubicBezTo>
                    <a:pt x="266" y="329"/>
                    <a:pt x="266" y="330"/>
                    <a:pt x="266" y="330"/>
                  </a:cubicBezTo>
                  <a:cubicBezTo>
                    <a:pt x="267" y="333"/>
                    <a:pt x="267" y="335"/>
                    <a:pt x="265" y="338"/>
                  </a:cubicBezTo>
                  <a:cubicBezTo>
                    <a:pt x="264" y="339"/>
                    <a:pt x="263" y="341"/>
                    <a:pt x="262" y="342"/>
                  </a:cubicBezTo>
                  <a:cubicBezTo>
                    <a:pt x="260" y="345"/>
                    <a:pt x="260" y="345"/>
                    <a:pt x="260" y="345"/>
                  </a:cubicBezTo>
                  <a:cubicBezTo>
                    <a:pt x="260" y="339"/>
                    <a:pt x="260" y="339"/>
                    <a:pt x="260" y="339"/>
                  </a:cubicBezTo>
                  <a:cubicBezTo>
                    <a:pt x="260" y="339"/>
                    <a:pt x="260" y="339"/>
                    <a:pt x="260" y="339"/>
                  </a:cubicBezTo>
                  <a:cubicBezTo>
                    <a:pt x="259" y="339"/>
                    <a:pt x="259" y="339"/>
                    <a:pt x="258" y="339"/>
                  </a:cubicBezTo>
                  <a:cubicBezTo>
                    <a:pt x="258" y="339"/>
                    <a:pt x="257" y="339"/>
                    <a:pt x="257" y="339"/>
                  </a:cubicBezTo>
                  <a:cubicBezTo>
                    <a:pt x="256" y="339"/>
                    <a:pt x="256" y="339"/>
                    <a:pt x="255" y="339"/>
                  </a:cubicBezTo>
                  <a:cubicBezTo>
                    <a:pt x="254" y="339"/>
                    <a:pt x="253" y="339"/>
                    <a:pt x="253" y="338"/>
                  </a:cubicBezTo>
                  <a:cubicBezTo>
                    <a:pt x="252" y="338"/>
                    <a:pt x="252" y="337"/>
                    <a:pt x="252" y="336"/>
                  </a:cubicBezTo>
                  <a:cubicBezTo>
                    <a:pt x="252" y="335"/>
                    <a:pt x="252" y="334"/>
                    <a:pt x="251" y="333"/>
                  </a:cubicBezTo>
                  <a:cubicBezTo>
                    <a:pt x="250" y="333"/>
                    <a:pt x="249" y="332"/>
                    <a:pt x="249" y="331"/>
                  </a:cubicBezTo>
                  <a:cubicBezTo>
                    <a:pt x="248" y="330"/>
                    <a:pt x="247" y="329"/>
                    <a:pt x="246" y="328"/>
                  </a:cubicBezTo>
                  <a:cubicBezTo>
                    <a:pt x="245" y="328"/>
                    <a:pt x="244" y="327"/>
                    <a:pt x="243" y="327"/>
                  </a:cubicBezTo>
                  <a:cubicBezTo>
                    <a:pt x="242" y="325"/>
                    <a:pt x="242" y="321"/>
                    <a:pt x="242" y="319"/>
                  </a:cubicBezTo>
                  <a:cubicBezTo>
                    <a:pt x="242" y="319"/>
                    <a:pt x="243" y="318"/>
                    <a:pt x="243" y="318"/>
                  </a:cubicBezTo>
                  <a:cubicBezTo>
                    <a:pt x="243" y="317"/>
                    <a:pt x="244" y="315"/>
                    <a:pt x="244" y="313"/>
                  </a:cubicBezTo>
                  <a:cubicBezTo>
                    <a:pt x="244" y="312"/>
                    <a:pt x="242" y="312"/>
                    <a:pt x="241" y="312"/>
                  </a:cubicBezTo>
                  <a:cubicBezTo>
                    <a:pt x="241" y="312"/>
                    <a:pt x="240" y="312"/>
                    <a:pt x="240" y="312"/>
                  </a:cubicBezTo>
                  <a:cubicBezTo>
                    <a:pt x="238" y="312"/>
                    <a:pt x="236" y="311"/>
                    <a:pt x="236" y="310"/>
                  </a:cubicBezTo>
                  <a:cubicBezTo>
                    <a:pt x="235" y="308"/>
                    <a:pt x="234" y="307"/>
                    <a:pt x="232" y="306"/>
                  </a:cubicBezTo>
                  <a:cubicBezTo>
                    <a:pt x="232" y="306"/>
                    <a:pt x="232" y="306"/>
                    <a:pt x="232" y="306"/>
                  </a:cubicBezTo>
                  <a:cubicBezTo>
                    <a:pt x="230" y="305"/>
                    <a:pt x="228" y="304"/>
                    <a:pt x="227" y="302"/>
                  </a:cubicBezTo>
                  <a:cubicBezTo>
                    <a:pt x="227" y="302"/>
                    <a:pt x="227" y="301"/>
                    <a:pt x="228" y="300"/>
                  </a:cubicBezTo>
                  <a:cubicBezTo>
                    <a:pt x="229" y="298"/>
                    <a:pt x="229" y="295"/>
                    <a:pt x="228" y="294"/>
                  </a:cubicBezTo>
                  <a:cubicBezTo>
                    <a:pt x="227" y="293"/>
                    <a:pt x="227" y="293"/>
                    <a:pt x="227" y="293"/>
                  </a:cubicBezTo>
                  <a:cubicBezTo>
                    <a:pt x="225" y="293"/>
                    <a:pt x="223" y="294"/>
                    <a:pt x="222" y="295"/>
                  </a:cubicBezTo>
                  <a:cubicBezTo>
                    <a:pt x="220" y="297"/>
                    <a:pt x="220" y="299"/>
                    <a:pt x="220" y="301"/>
                  </a:cubicBezTo>
                  <a:cubicBezTo>
                    <a:pt x="220" y="301"/>
                    <a:pt x="220" y="302"/>
                    <a:pt x="220" y="303"/>
                  </a:cubicBezTo>
                  <a:cubicBezTo>
                    <a:pt x="220" y="304"/>
                    <a:pt x="220" y="304"/>
                    <a:pt x="220" y="305"/>
                  </a:cubicBezTo>
                  <a:cubicBezTo>
                    <a:pt x="219" y="307"/>
                    <a:pt x="219" y="309"/>
                    <a:pt x="218" y="311"/>
                  </a:cubicBezTo>
                  <a:cubicBezTo>
                    <a:pt x="217" y="311"/>
                    <a:pt x="216" y="312"/>
                    <a:pt x="216" y="312"/>
                  </a:cubicBezTo>
                  <a:cubicBezTo>
                    <a:pt x="214" y="313"/>
                    <a:pt x="213" y="314"/>
                    <a:pt x="212" y="315"/>
                  </a:cubicBezTo>
                  <a:cubicBezTo>
                    <a:pt x="211" y="317"/>
                    <a:pt x="210" y="318"/>
                    <a:pt x="210" y="320"/>
                  </a:cubicBezTo>
                  <a:cubicBezTo>
                    <a:pt x="210" y="321"/>
                    <a:pt x="210" y="321"/>
                    <a:pt x="209" y="322"/>
                  </a:cubicBezTo>
                  <a:cubicBezTo>
                    <a:pt x="209" y="323"/>
                    <a:pt x="209" y="323"/>
                    <a:pt x="209" y="324"/>
                  </a:cubicBezTo>
                  <a:cubicBezTo>
                    <a:pt x="209" y="325"/>
                    <a:pt x="209" y="325"/>
                    <a:pt x="208" y="325"/>
                  </a:cubicBezTo>
                  <a:cubicBezTo>
                    <a:pt x="207" y="325"/>
                    <a:pt x="207" y="325"/>
                    <a:pt x="206" y="325"/>
                  </a:cubicBezTo>
                  <a:cubicBezTo>
                    <a:pt x="204" y="326"/>
                    <a:pt x="203" y="326"/>
                    <a:pt x="202" y="326"/>
                  </a:cubicBezTo>
                  <a:cubicBezTo>
                    <a:pt x="200" y="326"/>
                    <a:pt x="200" y="326"/>
                    <a:pt x="200" y="327"/>
                  </a:cubicBezTo>
                  <a:cubicBezTo>
                    <a:pt x="200" y="329"/>
                    <a:pt x="198" y="331"/>
                    <a:pt x="197" y="331"/>
                  </a:cubicBezTo>
                  <a:cubicBezTo>
                    <a:pt x="196" y="331"/>
                    <a:pt x="195" y="331"/>
                    <a:pt x="195" y="329"/>
                  </a:cubicBezTo>
                  <a:cubicBezTo>
                    <a:pt x="195" y="329"/>
                    <a:pt x="195" y="329"/>
                    <a:pt x="195" y="329"/>
                  </a:cubicBezTo>
                  <a:cubicBezTo>
                    <a:pt x="194" y="329"/>
                    <a:pt x="193" y="330"/>
                    <a:pt x="192" y="331"/>
                  </a:cubicBezTo>
                  <a:cubicBezTo>
                    <a:pt x="191" y="331"/>
                    <a:pt x="191" y="331"/>
                    <a:pt x="190" y="332"/>
                  </a:cubicBezTo>
                  <a:cubicBezTo>
                    <a:pt x="187" y="334"/>
                    <a:pt x="185" y="334"/>
                    <a:pt x="183" y="335"/>
                  </a:cubicBezTo>
                  <a:cubicBezTo>
                    <a:pt x="182" y="335"/>
                    <a:pt x="182" y="335"/>
                    <a:pt x="181" y="335"/>
                  </a:cubicBezTo>
                  <a:cubicBezTo>
                    <a:pt x="180" y="335"/>
                    <a:pt x="176" y="337"/>
                    <a:pt x="174" y="340"/>
                  </a:cubicBezTo>
                  <a:cubicBezTo>
                    <a:pt x="174" y="341"/>
                    <a:pt x="173" y="342"/>
                    <a:pt x="173" y="343"/>
                  </a:cubicBezTo>
                  <a:cubicBezTo>
                    <a:pt x="172" y="344"/>
                    <a:pt x="172" y="345"/>
                    <a:pt x="171" y="346"/>
                  </a:cubicBezTo>
                  <a:cubicBezTo>
                    <a:pt x="170" y="347"/>
                    <a:pt x="168" y="348"/>
                    <a:pt x="165" y="349"/>
                  </a:cubicBezTo>
                  <a:cubicBezTo>
                    <a:pt x="164" y="350"/>
                    <a:pt x="163" y="350"/>
                    <a:pt x="163" y="351"/>
                  </a:cubicBezTo>
                  <a:cubicBezTo>
                    <a:pt x="162" y="351"/>
                    <a:pt x="162" y="351"/>
                    <a:pt x="161" y="351"/>
                  </a:cubicBezTo>
                  <a:cubicBezTo>
                    <a:pt x="160" y="351"/>
                    <a:pt x="158" y="351"/>
                    <a:pt x="157" y="350"/>
                  </a:cubicBezTo>
                  <a:cubicBezTo>
                    <a:pt x="156" y="349"/>
                    <a:pt x="154" y="349"/>
                    <a:pt x="154" y="349"/>
                  </a:cubicBezTo>
                  <a:cubicBezTo>
                    <a:pt x="152" y="349"/>
                    <a:pt x="150" y="350"/>
                    <a:pt x="149" y="352"/>
                  </a:cubicBezTo>
                  <a:cubicBezTo>
                    <a:pt x="148" y="353"/>
                    <a:pt x="147" y="353"/>
                    <a:pt x="147" y="354"/>
                  </a:cubicBezTo>
                  <a:cubicBezTo>
                    <a:pt x="144" y="355"/>
                    <a:pt x="142" y="357"/>
                    <a:pt x="140" y="357"/>
                  </a:cubicBezTo>
                  <a:cubicBezTo>
                    <a:pt x="139" y="357"/>
                    <a:pt x="138" y="356"/>
                    <a:pt x="137" y="356"/>
                  </a:cubicBezTo>
                  <a:cubicBezTo>
                    <a:pt x="136" y="356"/>
                    <a:pt x="135" y="356"/>
                    <a:pt x="135" y="356"/>
                  </a:cubicBezTo>
                  <a:cubicBezTo>
                    <a:pt x="134" y="356"/>
                    <a:pt x="133" y="356"/>
                    <a:pt x="133" y="356"/>
                  </a:cubicBezTo>
                  <a:cubicBezTo>
                    <a:pt x="132" y="357"/>
                    <a:pt x="132" y="358"/>
                    <a:pt x="131" y="359"/>
                  </a:cubicBezTo>
                  <a:cubicBezTo>
                    <a:pt x="131" y="360"/>
                    <a:pt x="130" y="361"/>
                    <a:pt x="129" y="361"/>
                  </a:cubicBezTo>
                  <a:cubicBezTo>
                    <a:pt x="128" y="362"/>
                    <a:pt x="128" y="362"/>
                    <a:pt x="127" y="362"/>
                  </a:cubicBezTo>
                  <a:cubicBezTo>
                    <a:pt x="125" y="362"/>
                    <a:pt x="123" y="362"/>
                    <a:pt x="122" y="363"/>
                  </a:cubicBezTo>
                  <a:cubicBezTo>
                    <a:pt x="122" y="363"/>
                    <a:pt x="122" y="363"/>
                    <a:pt x="122" y="364"/>
                  </a:cubicBezTo>
                  <a:cubicBezTo>
                    <a:pt x="122" y="365"/>
                    <a:pt x="122" y="367"/>
                    <a:pt x="119" y="367"/>
                  </a:cubicBezTo>
                  <a:cubicBezTo>
                    <a:pt x="118" y="367"/>
                    <a:pt x="118" y="368"/>
                    <a:pt x="117" y="368"/>
                  </a:cubicBezTo>
                  <a:cubicBezTo>
                    <a:pt x="117" y="369"/>
                    <a:pt x="117" y="371"/>
                    <a:pt x="118" y="372"/>
                  </a:cubicBezTo>
                  <a:cubicBezTo>
                    <a:pt x="119" y="374"/>
                    <a:pt x="118" y="376"/>
                    <a:pt x="115" y="380"/>
                  </a:cubicBezTo>
                  <a:cubicBezTo>
                    <a:pt x="114" y="381"/>
                    <a:pt x="113" y="381"/>
                    <a:pt x="112" y="381"/>
                  </a:cubicBezTo>
                  <a:cubicBezTo>
                    <a:pt x="110" y="381"/>
                    <a:pt x="107" y="379"/>
                    <a:pt x="106" y="378"/>
                  </a:cubicBezTo>
                  <a:cubicBezTo>
                    <a:pt x="106" y="378"/>
                    <a:pt x="106" y="378"/>
                    <a:pt x="105" y="377"/>
                  </a:cubicBezTo>
                  <a:cubicBezTo>
                    <a:pt x="105" y="376"/>
                    <a:pt x="104" y="375"/>
                    <a:pt x="103" y="375"/>
                  </a:cubicBezTo>
                  <a:cubicBezTo>
                    <a:pt x="103" y="375"/>
                    <a:pt x="102" y="375"/>
                    <a:pt x="102" y="376"/>
                  </a:cubicBezTo>
                  <a:cubicBezTo>
                    <a:pt x="100" y="378"/>
                    <a:pt x="100" y="378"/>
                    <a:pt x="100" y="380"/>
                  </a:cubicBezTo>
                  <a:cubicBezTo>
                    <a:pt x="100" y="381"/>
                    <a:pt x="100" y="381"/>
                    <a:pt x="100" y="382"/>
                  </a:cubicBezTo>
                  <a:cubicBezTo>
                    <a:pt x="100" y="384"/>
                    <a:pt x="101" y="384"/>
                    <a:pt x="102" y="385"/>
                  </a:cubicBezTo>
                  <a:cubicBezTo>
                    <a:pt x="102" y="385"/>
                    <a:pt x="103" y="385"/>
                    <a:pt x="104" y="386"/>
                  </a:cubicBezTo>
                  <a:cubicBezTo>
                    <a:pt x="105" y="388"/>
                    <a:pt x="104" y="389"/>
                    <a:pt x="103" y="391"/>
                  </a:cubicBezTo>
                  <a:cubicBezTo>
                    <a:pt x="103" y="391"/>
                    <a:pt x="102" y="392"/>
                    <a:pt x="102" y="393"/>
                  </a:cubicBezTo>
                  <a:cubicBezTo>
                    <a:pt x="103" y="396"/>
                    <a:pt x="102" y="398"/>
                    <a:pt x="100" y="400"/>
                  </a:cubicBezTo>
                  <a:cubicBezTo>
                    <a:pt x="98" y="401"/>
                    <a:pt x="96" y="401"/>
                    <a:pt x="95" y="401"/>
                  </a:cubicBezTo>
                  <a:cubicBezTo>
                    <a:pt x="93" y="401"/>
                    <a:pt x="92" y="401"/>
                    <a:pt x="92" y="400"/>
                  </a:cubicBezTo>
                  <a:cubicBezTo>
                    <a:pt x="91" y="400"/>
                    <a:pt x="91" y="399"/>
                    <a:pt x="90" y="399"/>
                  </a:cubicBezTo>
                  <a:cubicBezTo>
                    <a:pt x="90" y="398"/>
                    <a:pt x="90" y="398"/>
                    <a:pt x="90" y="398"/>
                  </a:cubicBezTo>
                  <a:cubicBezTo>
                    <a:pt x="89" y="399"/>
                    <a:pt x="89" y="400"/>
                    <a:pt x="87" y="400"/>
                  </a:cubicBezTo>
                  <a:cubicBezTo>
                    <a:pt x="86" y="400"/>
                    <a:pt x="84" y="399"/>
                    <a:pt x="83" y="397"/>
                  </a:cubicBezTo>
                  <a:cubicBezTo>
                    <a:pt x="82" y="396"/>
                    <a:pt x="80" y="394"/>
                    <a:pt x="78" y="394"/>
                  </a:cubicBezTo>
                  <a:cubicBezTo>
                    <a:pt x="78" y="394"/>
                    <a:pt x="78" y="394"/>
                    <a:pt x="77" y="394"/>
                  </a:cubicBezTo>
                  <a:cubicBezTo>
                    <a:pt x="74" y="395"/>
                    <a:pt x="73" y="396"/>
                    <a:pt x="69" y="400"/>
                  </a:cubicBezTo>
                  <a:cubicBezTo>
                    <a:pt x="68" y="401"/>
                    <a:pt x="67" y="402"/>
                    <a:pt x="66" y="40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5D5C55B5-7118-4618-8C3B-A26BEBD652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177" y="1420521"/>
              <a:ext cx="1715166" cy="1688611"/>
            </a:xfrm>
            <a:custGeom>
              <a:avLst/>
              <a:gdLst>
                <a:gd name="T0" fmla="*/ 2147483646 w 413"/>
                <a:gd name="T1" fmla="*/ 2147483646 h 406"/>
                <a:gd name="T2" fmla="*/ 2147483646 w 413"/>
                <a:gd name="T3" fmla="*/ 2147483646 h 406"/>
                <a:gd name="T4" fmla="*/ 2147483646 w 413"/>
                <a:gd name="T5" fmla="*/ 2147483646 h 406"/>
                <a:gd name="T6" fmla="*/ 2147483646 w 413"/>
                <a:gd name="T7" fmla="*/ 2147483646 h 406"/>
                <a:gd name="T8" fmla="*/ 2147483646 w 413"/>
                <a:gd name="T9" fmla="*/ 2147483646 h 406"/>
                <a:gd name="T10" fmla="*/ 2147483646 w 413"/>
                <a:gd name="T11" fmla="*/ 2147483646 h 406"/>
                <a:gd name="T12" fmla="*/ 2147483646 w 413"/>
                <a:gd name="T13" fmla="*/ 2147483646 h 406"/>
                <a:gd name="T14" fmla="*/ 2147483646 w 413"/>
                <a:gd name="T15" fmla="*/ 2147483646 h 406"/>
                <a:gd name="T16" fmla="*/ 2147483646 w 413"/>
                <a:gd name="T17" fmla="*/ 2147483646 h 406"/>
                <a:gd name="T18" fmla="*/ 2147483646 w 413"/>
                <a:gd name="T19" fmla="*/ 2147483646 h 406"/>
                <a:gd name="T20" fmla="*/ 2147483646 w 413"/>
                <a:gd name="T21" fmla="*/ 2147483646 h 406"/>
                <a:gd name="T22" fmla="*/ 2147483646 w 413"/>
                <a:gd name="T23" fmla="*/ 2147483646 h 406"/>
                <a:gd name="T24" fmla="*/ 2147483646 w 413"/>
                <a:gd name="T25" fmla="*/ 2147483646 h 406"/>
                <a:gd name="T26" fmla="*/ 2048471869 w 413"/>
                <a:gd name="T27" fmla="*/ 2147483646 h 406"/>
                <a:gd name="T28" fmla="*/ 2119722698 w 413"/>
                <a:gd name="T29" fmla="*/ 2147483646 h 406"/>
                <a:gd name="T30" fmla="*/ 2147483646 w 413"/>
                <a:gd name="T31" fmla="*/ 2147483646 h 406"/>
                <a:gd name="T32" fmla="*/ 1905970212 w 413"/>
                <a:gd name="T33" fmla="*/ 2147483646 h 406"/>
                <a:gd name="T34" fmla="*/ 1852529981 w 413"/>
                <a:gd name="T35" fmla="*/ 2147483646 h 406"/>
                <a:gd name="T36" fmla="*/ 1905970212 w 413"/>
                <a:gd name="T37" fmla="*/ 2147483646 h 406"/>
                <a:gd name="T38" fmla="*/ 1834719384 w 413"/>
                <a:gd name="T39" fmla="*/ 2147483646 h 406"/>
                <a:gd name="T40" fmla="*/ 1656588092 w 413"/>
                <a:gd name="T41" fmla="*/ 2147483646 h 406"/>
                <a:gd name="T42" fmla="*/ 1140017476 w 413"/>
                <a:gd name="T43" fmla="*/ 2147483646 h 406"/>
                <a:gd name="T44" fmla="*/ 961890405 w 413"/>
                <a:gd name="T45" fmla="*/ 2090321989 h 406"/>
                <a:gd name="T46" fmla="*/ 730323102 w 413"/>
                <a:gd name="T47" fmla="*/ 1965258905 h 406"/>
                <a:gd name="T48" fmla="*/ 463134605 w 413"/>
                <a:gd name="T49" fmla="*/ 1893796098 h 406"/>
                <a:gd name="T50" fmla="*/ 0 w 413"/>
                <a:gd name="T51" fmla="*/ 1697270207 h 406"/>
                <a:gd name="T52" fmla="*/ 338443545 w 413"/>
                <a:gd name="T53" fmla="*/ 1590073883 h 406"/>
                <a:gd name="T54" fmla="*/ 552196031 w 413"/>
                <a:gd name="T55" fmla="*/ 1411414751 h 406"/>
                <a:gd name="T56" fmla="*/ 979705222 w 413"/>
                <a:gd name="T57" fmla="*/ 1286351668 h 406"/>
                <a:gd name="T58" fmla="*/ 1300333950 w 413"/>
                <a:gd name="T59" fmla="*/ 1089825777 h 406"/>
                <a:gd name="T60" fmla="*/ 1460650424 w 413"/>
                <a:gd name="T61" fmla="*/ 893299887 h 406"/>
                <a:gd name="T62" fmla="*/ 1816904567 w 413"/>
                <a:gd name="T63" fmla="*/ 821837079 h 406"/>
                <a:gd name="T64" fmla="*/ 2147483646 w 413"/>
                <a:gd name="T65" fmla="*/ 1089825777 h 406"/>
                <a:gd name="T66" fmla="*/ 2147483646 w 413"/>
                <a:gd name="T67" fmla="*/ 1125559294 h 406"/>
                <a:gd name="T68" fmla="*/ 2147483646 w 413"/>
                <a:gd name="T69" fmla="*/ 1214888860 h 406"/>
                <a:gd name="T70" fmla="*/ 2147483646 w 413"/>
                <a:gd name="T71" fmla="*/ 1304218426 h 406"/>
                <a:gd name="T72" fmla="*/ 2147483646 w 413"/>
                <a:gd name="T73" fmla="*/ 1268484909 h 406"/>
                <a:gd name="T74" fmla="*/ 2147483646 w 413"/>
                <a:gd name="T75" fmla="*/ 1232751392 h 406"/>
                <a:gd name="T76" fmla="*/ 2147483646 w 413"/>
                <a:gd name="T77" fmla="*/ 1161288585 h 406"/>
                <a:gd name="T78" fmla="*/ 2147483646 w 413"/>
                <a:gd name="T79" fmla="*/ 1054092260 h 406"/>
                <a:gd name="T80" fmla="*/ 2147483646 w 413"/>
                <a:gd name="T81" fmla="*/ 893299887 h 406"/>
                <a:gd name="T82" fmla="*/ 2147483646 w 413"/>
                <a:gd name="T83" fmla="*/ 428785298 h 406"/>
                <a:gd name="T84" fmla="*/ 2147483646 w 413"/>
                <a:gd name="T85" fmla="*/ 178659132 h 406"/>
                <a:gd name="T86" fmla="*/ 2147483646 w 413"/>
                <a:gd name="T87" fmla="*/ 232259408 h 406"/>
                <a:gd name="T88" fmla="*/ 2147483646 w 413"/>
                <a:gd name="T89" fmla="*/ 357318264 h 406"/>
                <a:gd name="T90" fmla="*/ 2147483646 w 413"/>
                <a:gd name="T91" fmla="*/ 339455732 h 406"/>
                <a:gd name="T92" fmla="*/ 2147483646 w 413"/>
                <a:gd name="T93" fmla="*/ 643173720 h 406"/>
                <a:gd name="T94" fmla="*/ 2147483646 w 413"/>
                <a:gd name="T95" fmla="*/ 911166645 h 406"/>
                <a:gd name="T96" fmla="*/ 2147483646 w 413"/>
                <a:gd name="T97" fmla="*/ 803970321 h 406"/>
                <a:gd name="T98" fmla="*/ 2147483646 w 413"/>
                <a:gd name="T99" fmla="*/ 1911658630 h 406"/>
                <a:gd name="T100" fmla="*/ 2147483646 w 413"/>
                <a:gd name="T101" fmla="*/ 2147483646 h 406"/>
                <a:gd name="T102" fmla="*/ 2147483646 w 413"/>
                <a:gd name="T103" fmla="*/ 2147483646 h 406"/>
                <a:gd name="T104" fmla="*/ 2147483646 w 413"/>
                <a:gd name="T105" fmla="*/ 2147483646 h 406"/>
                <a:gd name="T106" fmla="*/ 2147483646 w 413"/>
                <a:gd name="T107" fmla="*/ 2147483646 h 406"/>
                <a:gd name="T108" fmla="*/ 2147483646 w 413"/>
                <a:gd name="T109" fmla="*/ 2147483646 h 406"/>
                <a:gd name="T110" fmla="*/ 2147483646 w 413"/>
                <a:gd name="T111" fmla="*/ 2147483646 h 406"/>
                <a:gd name="T112" fmla="*/ 2147483646 w 413"/>
                <a:gd name="T113" fmla="*/ 2147483646 h 406"/>
                <a:gd name="T114" fmla="*/ 2147483646 w 413"/>
                <a:gd name="T115" fmla="*/ 2147483646 h 406"/>
                <a:gd name="T116" fmla="*/ 2147483646 w 413"/>
                <a:gd name="T117" fmla="*/ 2147483646 h 406"/>
                <a:gd name="T118" fmla="*/ 2147483646 w 413"/>
                <a:gd name="T119" fmla="*/ 2147483646 h 406"/>
                <a:gd name="T120" fmla="*/ 2147483646 w 413"/>
                <a:gd name="T121" fmla="*/ 2147483646 h 406"/>
                <a:gd name="T122" fmla="*/ 2147483646 w 413"/>
                <a:gd name="T123" fmla="*/ 2147483646 h 406"/>
                <a:gd name="T124" fmla="*/ 2147483646 w 413"/>
                <a:gd name="T125" fmla="*/ 2147483646 h 40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413" h="406">
                  <a:moveTo>
                    <a:pt x="293" y="406"/>
                  </a:moveTo>
                  <a:cubicBezTo>
                    <a:pt x="290" y="406"/>
                    <a:pt x="287" y="406"/>
                    <a:pt x="284" y="405"/>
                  </a:cubicBezTo>
                  <a:cubicBezTo>
                    <a:pt x="282" y="405"/>
                    <a:pt x="281" y="404"/>
                    <a:pt x="280" y="404"/>
                  </a:cubicBezTo>
                  <a:cubicBezTo>
                    <a:pt x="278" y="404"/>
                    <a:pt x="276" y="404"/>
                    <a:pt x="274" y="404"/>
                  </a:cubicBezTo>
                  <a:cubicBezTo>
                    <a:pt x="273" y="404"/>
                    <a:pt x="272" y="404"/>
                    <a:pt x="271" y="404"/>
                  </a:cubicBezTo>
                  <a:cubicBezTo>
                    <a:pt x="269" y="403"/>
                    <a:pt x="269" y="402"/>
                    <a:pt x="269" y="401"/>
                  </a:cubicBezTo>
                  <a:cubicBezTo>
                    <a:pt x="269" y="401"/>
                    <a:pt x="269" y="400"/>
                    <a:pt x="269" y="400"/>
                  </a:cubicBezTo>
                  <a:cubicBezTo>
                    <a:pt x="269" y="400"/>
                    <a:pt x="269" y="400"/>
                    <a:pt x="268" y="400"/>
                  </a:cubicBezTo>
                  <a:cubicBezTo>
                    <a:pt x="266" y="400"/>
                    <a:pt x="264" y="398"/>
                    <a:pt x="262" y="397"/>
                  </a:cubicBezTo>
                  <a:cubicBezTo>
                    <a:pt x="261" y="396"/>
                    <a:pt x="260" y="396"/>
                    <a:pt x="259" y="395"/>
                  </a:cubicBezTo>
                  <a:cubicBezTo>
                    <a:pt x="257" y="394"/>
                    <a:pt x="257" y="393"/>
                    <a:pt x="257" y="392"/>
                  </a:cubicBezTo>
                  <a:cubicBezTo>
                    <a:pt x="257" y="392"/>
                    <a:pt x="257" y="392"/>
                    <a:pt x="257" y="392"/>
                  </a:cubicBezTo>
                  <a:cubicBezTo>
                    <a:pt x="256" y="393"/>
                    <a:pt x="255" y="393"/>
                    <a:pt x="255" y="394"/>
                  </a:cubicBezTo>
                  <a:cubicBezTo>
                    <a:pt x="254" y="395"/>
                    <a:pt x="253" y="396"/>
                    <a:pt x="250" y="396"/>
                  </a:cubicBezTo>
                  <a:cubicBezTo>
                    <a:pt x="250" y="396"/>
                    <a:pt x="250" y="396"/>
                    <a:pt x="249" y="396"/>
                  </a:cubicBezTo>
                  <a:cubicBezTo>
                    <a:pt x="249" y="396"/>
                    <a:pt x="248" y="396"/>
                    <a:pt x="248" y="396"/>
                  </a:cubicBezTo>
                  <a:cubicBezTo>
                    <a:pt x="248" y="396"/>
                    <a:pt x="247" y="397"/>
                    <a:pt x="247" y="397"/>
                  </a:cubicBezTo>
                  <a:cubicBezTo>
                    <a:pt x="246" y="399"/>
                    <a:pt x="245" y="400"/>
                    <a:pt x="244" y="401"/>
                  </a:cubicBezTo>
                  <a:cubicBezTo>
                    <a:pt x="243" y="402"/>
                    <a:pt x="242" y="402"/>
                    <a:pt x="241" y="404"/>
                  </a:cubicBezTo>
                  <a:cubicBezTo>
                    <a:pt x="240" y="405"/>
                    <a:pt x="239" y="405"/>
                    <a:pt x="238" y="405"/>
                  </a:cubicBezTo>
                  <a:cubicBezTo>
                    <a:pt x="237" y="405"/>
                    <a:pt x="236" y="404"/>
                    <a:pt x="234" y="403"/>
                  </a:cubicBezTo>
                  <a:cubicBezTo>
                    <a:pt x="234" y="402"/>
                    <a:pt x="233" y="402"/>
                    <a:pt x="233" y="402"/>
                  </a:cubicBezTo>
                  <a:cubicBezTo>
                    <a:pt x="231" y="401"/>
                    <a:pt x="230" y="398"/>
                    <a:pt x="232" y="395"/>
                  </a:cubicBezTo>
                  <a:cubicBezTo>
                    <a:pt x="232" y="393"/>
                    <a:pt x="232" y="393"/>
                    <a:pt x="232" y="392"/>
                  </a:cubicBezTo>
                  <a:cubicBezTo>
                    <a:pt x="232" y="391"/>
                    <a:pt x="232" y="391"/>
                    <a:pt x="232" y="391"/>
                  </a:cubicBezTo>
                  <a:cubicBezTo>
                    <a:pt x="231" y="390"/>
                    <a:pt x="231" y="390"/>
                    <a:pt x="231" y="389"/>
                  </a:cubicBezTo>
                  <a:cubicBezTo>
                    <a:pt x="230" y="388"/>
                    <a:pt x="230" y="387"/>
                    <a:pt x="230" y="386"/>
                  </a:cubicBezTo>
                  <a:cubicBezTo>
                    <a:pt x="230" y="384"/>
                    <a:pt x="231" y="383"/>
                    <a:pt x="232" y="383"/>
                  </a:cubicBezTo>
                  <a:cubicBezTo>
                    <a:pt x="232" y="383"/>
                    <a:pt x="233" y="382"/>
                    <a:pt x="233" y="382"/>
                  </a:cubicBezTo>
                  <a:cubicBezTo>
                    <a:pt x="233" y="382"/>
                    <a:pt x="233" y="382"/>
                    <a:pt x="233" y="381"/>
                  </a:cubicBezTo>
                  <a:cubicBezTo>
                    <a:pt x="233" y="380"/>
                    <a:pt x="232" y="378"/>
                    <a:pt x="231" y="378"/>
                  </a:cubicBezTo>
                  <a:cubicBezTo>
                    <a:pt x="229" y="377"/>
                    <a:pt x="229" y="375"/>
                    <a:pt x="229" y="374"/>
                  </a:cubicBezTo>
                  <a:cubicBezTo>
                    <a:pt x="229" y="374"/>
                    <a:pt x="229" y="374"/>
                    <a:pt x="229" y="374"/>
                  </a:cubicBezTo>
                  <a:cubicBezTo>
                    <a:pt x="229" y="374"/>
                    <a:pt x="229" y="374"/>
                    <a:pt x="228" y="374"/>
                  </a:cubicBezTo>
                  <a:cubicBezTo>
                    <a:pt x="226" y="374"/>
                    <a:pt x="225" y="372"/>
                    <a:pt x="225" y="372"/>
                  </a:cubicBezTo>
                  <a:cubicBezTo>
                    <a:pt x="224" y="372"/>
                    <a:pt x="224" y="372"/>
                    <a:pt x="224" y="372"/>
                  </a:cubicBezTo>
                  <a:cubicBezTo>
                    <a:pt x="224" y="371"/>
                    <a:pt x="224" y="371"/>
                    <a:pt x="224" y="371"/>
                  </a:cubicBezTo>
                  <a:cubicBezTo>
                    <a:pt x="225" y="370"/>
                    <a:pt x="225" y="367"/>
                    <a:pt x="224" y="366"/>
                  </a:cubicBezTo>
                  <a:cubicBezTo>
                    <a:pt x="223" y="364"/>
                    <a:pt x="222" y="364"/>
                    <a:pt x="221" y="364"/>
                  </a:cubicBezTo>
                  <a:cubicBezTo>
                    <a:pt x="221" y="364"/>
                    <a:pt x="220" y="364"/>
                    <a:pt x="219" y="364"/>
                  </a:cubicBezTo>
                  <a:cubicBezTo>
                    <a:pt x="219" y="364"/>
                    <a:pt x="218" y="364"/>
                    <a:pt x="218" y="364"/>
                  </a:cubicBezTo>
                  <a:cubicBezTo>
                    <a:pt x="216" y="364"/>
                    <a:pt x="215" y="363"/>
                    <a:pt x="214" y="361"/>
                  </a:cubicBezTo>
                  <a:cubicBezTo>
                    <a:pt x="214" y="360"/>
                    <a:pt x="214" y="360"/>
                    <a:pt x="213" y="359"/>
                  </a:cubicBezTo>
                  <a:cubicBezTo>
                    <a:pt x="213" y="359"/>
                    <a:pt x="213" y="359"/>
                    <a:pt x="213" y="359"/>
                  </a:cubicBezTo>
                  <a:cubicBezTo>
                    <a:pt x="213" y="358"/>
                    <a:pt x="213" y="358"/>
                    <a:pt x="213" y="358"/>
                  </a:cubicBezTo>
                  <a:cubicBezTo>
                    <a:pt x="214" y="357"/>
                    <a:pt x="216" y="355"/>
                    <a:pt x="217" y="354"/>
                  </a:cubicBezTo>
                  <a:cubicBezTo>
                    <a:pt x="218" y="354"/>
                    <a:pt x="219" y="353"/>
                    <a:pt x="220" y="353"/>
                  </a:cubicBezTo>
                  <a:cubicBezTo>
                    <a:pt x="222" y="351"/>
                    <a:pt x="224" y="351"/>
                    <a:pt x="225" y="349"/>
                  </a:cubicBezTo>
                  <a:cubicBezTo>
                    <a:pt x="227" y="347"/>
                    <a:pt x="227" y="344"/>
                    <a:pt x="227" y="343"/>
                  </a:cubicBezTo>
                  <a:cubicBezTo>
                    <a:pt x="227" y="343"/>
                    <a:pt x="227" y="342"/>
                    <a:pt x="226" y="342"/>
                  </a:cubicBezTo>
                  <a:cubicBezTo>
                    <a:pt x="224" y="340"/>
                    <a:pt x="222" y="337"/>
                    <a:pt x="224" y="334"/>
                  </a:cubicBezTo>
                  <a:cubicBezTo>
                    <a:pt x="224" y="332"/>
                    <a:pt x="226" y="329"/>
                    <a:pt x="224" y="328"/>
                  </a:cubicBezTo>
                  <a:cubicBezTo>
                    <a:pt x="223" y="327"/>
                    <a:pt x="223" y="327"/>
                    <a:pt x="223" y="327"/>
                  </a:cubicBezTo>
                  <a:cubicBezTo>
                    <a:pt x="221" y="326"/>
                    <a:pt x="219" y="324"/>
                    <a:pt x="220" y="322"/>
                  </a:cubicBezTo>
                  <a:cubicBezTo>
                    <a:pt x="220" y="319"/>
                    <a:pt x="220" y="317"/>
                    <a:pt x="219" y="316"/>
                  </a:cubicBezTo>
                  <a:cubicBezTo>
                    <a:pt x="219" y="316"/>
                    <a:pt x="219" y="316"/>
                    <a:pt x="218" y="316"/>
                  </a:cubicBezTo>
                  <a:cubicBezTo>
                    <a:pt x="217" y="316"/>
                    <a:pt x="217" y="316"/>
                    <a:pt x="216" y="316"/>
                  </a:cubicBezTo>
                  <a:cubicBezTo>
                    <a:pt x="215" y="317"/>
                    <a:pt x="213" y="317"/>
                    <a:pt x="212" y="317"/>
                  </a:cubicBezTo>
                  <a:cubicBezTo>
                    <a:pt x="209" y="317"/>
                    <a:pt x="207" y="316"/>
                    <a:pt x="206" y="314"/>
                  </a:cubicBezTo>
                  <a:cubicBezTo>
                    <a:pt x="206" y="313"/>
                    <a:pt x="206" y="313"/>
                    <a:pt x="207" y="312"/>
                  </a:cubicBezTo>
                  <a:cubicBezTo>
                    <a:pt x="207" y="312"/>
                    <a:pt x="207" y="311"/>
                    <a:pt x="207" y="311"/>
                  </a:cubicBezTo>
                  <a:cubicBezTo>
                    <a:pt x="207" y="311"/>
                    <a:pt x="207" y="311"/>
                    <a:pt x="207" y="311"/>
                  </a:cubicBezTo>
                  <a:cubicBezTo>
                    <a:pt x="207" y="311"/>
                    <a:pt x="206" y="311"/>
                    <a:pt x="204" y="311"/>
                  </a:cubicBezTo>
                  <a:cubicBezTo>
                    <a:pt x="201" y="311"/>
                    <a:pt x="199" y="310"/>
                    <a:pt x="199" y="307"/>
                  </a:cubicBezTo>
                  <a:cubicBezTo>
                    <a:pt x="198" y="305"/>
                    <a:pt x="198" y="305"/>
                    <a:pt x="197" y="305"/>
                  </a:cubicBezTo>
                  <a:cubicBezTo>
                    <a:pt x="197" y="305"/>
                    <a:pt x="197" y="305"/>
                    <a:pt x="196" y="305"/>
                  </a:cubicBezTo>
                  <a:cubicBezTo>
                    <a:pt x="196" y="306"/>
                    <a:pt x="193" y="307"/>
                    <a:pt x="191" y="307"/>
                  </a:cubicBezTo>
                  <a:cubicBezTo>
                    <a:pt x="189" y="307"/>
                    <a:pt x="188" y="306"/>
                    <a:pt x="187" y="304"/>
                  </a:cubicBezTo>
                  <a:cubicBezTo>
                    <a:pt x="186" y="301"/>
                    <a:pt x="185" y="301"/>
                    <a:pt x="185" y="301"/>
                  </a:cubicBezTo>
                  <a:cubicBezTo>
                    <a:pt x="184" y="301"/>
                    <a:pt x="184" y="301"/>
                    <a:pt x="183" y="301"/>
                  </a:cubicBezTo>
                  <a:cubicBezTo>
                    <a:pt x="183" y="302"/>
                    <a:pt x="182" y="302"/>
                    <a:pt x="182" y="302"/>
                  </a:cubicBezTo>
                  <a:cubicBezTo>
                    <a:pt x="179" y="302"/>
                    <a:pt x="177" y="300"/>
                    <a:pt x="175" y="298"/>
                  </a:cubicBezTo>
                  <a:cubicBezTo>
                    <a:pt x="175" y="297"/>
                    <a:pt x="175" y="297"/>
                    <a:pt x="175" y="297"/>
                  </a:cubicBezTo>
                  <a:cubicBezTo>
                    <a:pt x="174" y="297"/>
                    <a:pt x="174" y="297"/>
                    <a:pt x="174" y="297"/>
                  </a:cubicBezTo>
                  <a:cubicBezTo>
                    <a:pt x="174" y="298"/>
                    <a:pt x="173" y="298"/>
                    <a:pt x="173" y="298"/>
                  </a:cubicBezTo>
                  <a:cubicBezTo>
                    <a:pt x="172" y="298"/>
                    <a:pt x="171" y="297"/>
                    <a:pt x="171" y="296"/>
                  </a:cubicBezTo>
                  <a:cubicBezTo>
                    <a:pt x="170" y="295"/>
                    <a:pt x="170" y="294"/>
                    <a:pt x="170" y="294"/>
                  </a:cubicBezTo>
                  <a:cubicBezTo>
                    <a:pt x="170" y="293"/>
                    <a:pt x="170" y="293"/>
                    <a:pt x="170" y="293"/>
                  </a:cubicBezTo>
                  <a:cubicBezTo>
                    <a:pt x="170" y="293"/>
                    <a:pt x="170" y="293"/>
                    <a:pt x="169" y="293"/>
                  </a:cubicBezTo>
                  <a:cubicBezTo>
                    <a:pt x="168" y="294"/>
                    <a:pt x="166" y="295"/>
                    <a:pt x="165" y="296"/>
                  </a:cubicBezTo>
                  <a:cubicBezTo>
                    <a:pt x="164" y="297"/>
                    <a:pt x="162" y="298"/>
                    <a:pt x="160" y="299"/>
                  </a:cubicBezTo>
                  <a:cubicBezTo>
                    <a:pt x="159" y="299"/>
                    <a:pt x="159" y="299"/>
                    <a:pt x="159" y="299"/>
                  </a:cubicBezTo>
                  <a:cubicBezTo>
                    <a:pt x="157" y="300"/>
                    <a:pt x="156" y="301"/>
                    <a:pt x="154" y="301"/>
                  </a:cubicBezTo>
                  <a:cubicBezTo>
                    <a:pt x="153" y="301"/>
                    <a:pt x="152" y="300"/>
                    <a:pt x="151" y="299"/>
                  </a:cubicBezTo>
                  <a:cubicBezTo>
                    <a:pt x="150" y="297"/>
                    <a:pt x="149" y="296"/>
                    <a:pt x="148" y="295"/>
                  </a:cubicBezTo>
                  <a:cubicBezTo>
                    <a:pt x="147" y="294"/>
                    <a:pt x="146" y="293"/>
                    <a:pt x="145" y="292"/>
                  </a:cubicBezTo>
                  <a:cubicBezTo>
                    <a:pt x="145" y="291"/>
                    <a:pt x="145" y="291"/>
                    <a:pt x="144" y="291"/>
                  </a:cubicBezTo>
                  <a:cubicBezTo>
                    <a:pt x="143" y="291"/>
                    <a:pt x="143" y="291"/>
                    <a:pt x="143" y="291"/>
                  </a:cubicBezTo>
                  <a:cubicBezTo>
                    <a:pt x="143" y="292"/>
                    <a:pt x="142" y="295"/>
                    <a:pt x="140" y="295"/>
                  </a:cubicBezTo>
                  <a:cubicBezTo>
                    <a:pt x="140" y="295"/>
                    <a:pt x="140" y="294"/>
                    <a:pt x="139" y="294"/>
                  </a:cubicBezTo>
                  <a:cubicBezTo>
                    <a:pt x="137" y="293"/>
                    <a:pt x="130" y="288"/>
                    <a:pt x="129" y="288"/>
                  </a:cubicBezTo>
                  <a:cubicBezTo>
                    <a:pt x="129" y="288"/>
                    <a:pt x="129" y="288"/>
                    <a:pt x="129" y="288"/>
                  </a:cubicBezTo>
                  <a:cubicBezTo>
                    <a:pt x="129" y="288"/>
                    <a:pt x="127" y="287"/>
                    <a:pt x="126" y="283"/>
                  </a:cubicBezTo>
                  <a:cubicBezTo>
                    <a:pt x="125" y="281"/>
                    <a:pt x="123" y="280"/>
                    <a:pt x="122" y="279"/>
                  </a:cubicBezTo>
                  <a:cubicBezTo>
                    <a:pt x="121" y="279"/>
                    <a:pt x="120" y="278"/>
                    <a:pt x="120" y="277"/>
                  </a:cubicBezTo>
                  <a:cubicBezTo>
                    <a:pt x="119" y="277"/>
                    <a:pt x="119" y="276"/>
                    <a:pt x="118" y="276"/>
                  </a:cubicBezTo>
                  <a:cubicBezTo>
                    <a:pt x="116" y="274"/>
                    <a:pt x="114" y="272"/>
                    <a:pt x="114" y="269"/>
                  </a:cubicBezTo>
                  <a:cubicBezTo>
                    <a:pt x="113" y="266"/>
                    <a:pt x="113" y="263"/>
                    <a:pt x="115" y="260"/>
                  </a:cubicBezTo>
                  <a:cubicBezTo>
                    <a:pt x="117" y="258"/>
                    <a:pt x="118" y="258"/>
                    <a:pt x="119" y="258"/>
                  </a:cubicBezTo>
                  <a:cubicBezTo>
                    <a:pt x="119" y="257"/>
                    <a:pt x="120" y="257"/>
                    <a:pt x="120" y="257"/>
                  </a:cubicBezTo>
                  <a:cubicBezTo>
                    <a:pt x="120" y="256"/>
                    <a:pt x="119" y="255"/>
                    <a:pt x="119" y="255"/>
                  </a:cubicBezTo>
                  <a:cubicBezTo>
                    <a:pt x="118" y="255"/>
                    <a:pt x="117" y="254"/>
                    <a:pt x="117" y="253"/>
                  </a:cubicBezTo>
                  <a:cubicBezTo>
                    <a:pt x="115" y="251"/>
                    <a:pt x="115" y="249"/>
                    <a:pt x="116" y="245"/>
                  </a:cubicBezTo>
                  <a:cubicBezTo>
                    <a:pt x="116" y="244"/>
                    <a:pt x="116" y="244"/>
                    <a:pt x="116" y="244"/>
                  </a:cubicBezTo>
                  <a:cubicBezTo>
                    <a:pt x="117" y="241"/>
                    <a:pt x="118" y="239"/>
                    <a:pt x="119" y="238"/>
                  </a:cubicBezTo>
                  <a:cubicBezTo>
                    <a:pt x="120" y="237"/>
                    <a:pt x="121" y="236"/>
                    <a:pt x="121" y="236"/>
                  </a:cubicBezTo>
                  <a:cubicBezTo>
                    <a:pt x="121" y="234"/>
                    <a:pt x="121" y="233"/>
                    <a:pt x="120" y="232"/>
                  </a:cubicBezTo>
                  <a:cubicBezTo>
                    <a:pt x="120" y="231"/>
                    <a:pt x="120" y="230"/>
                    <a:pt x="119" y="229"/>
                  </a:cubicBezTo>
                  <a:cubicBezTo>
                    <a:pt x="119" y="226"/>
                    <a:pt x="118" y="218"/>
                    <a:pt x="121" y="215"/>
                  </a:cubicBezTo>
                  <a:cubicBezTo>
                    <a:pt x="123" y="212"/>
                    <a:pt x="124" y="210"/>
                    <a:pt x="123" y="209"/>
                  </a:cubicBezTo>
                  <a:cubicBezTo>
                    <a:pt x="123" y="209"/>
                    <a:pt x="122" y="208"/>
                    <a:pt x="122" y="208"/>
                  </a:cubicBezTo>
                  <a:cubicBezTo>
                    <a:pt x="121" y="208"/>
                    <a:pt x="121" y="208"/>
                    <a:pt x="121" y="209"/>
                  </a:cubicBezTo>
                  <a:cubicBezTo>
                    <a:pt x="120" y="209"/>
                    <a:pt x="120" y="209"/>
                    <a:pt x="119" y="209"/>
                  </a:cubicBezTo>
                  <a:cubicBezTo>
                    <a:pt x="118" y="209"/>
                    <a:pt x="118" y="209"/>
                    <a:pt x="117" y="208"/>
                  </a:cubicBezTo>
                  <a:cubicBezTo>
                    <a:pt x="115" y="207"/>
                    <a:pt x="115" y="205"/>
                    <a:pt x="115" y="203"/>
                  </a:cubicBezTo>
                  <a:cubicBezTo>
                    <a:pt x="115" y="203"/>
                    <a:pt x="114" y="202"/>
                    <a:pt x="114" y="202"/>
                  </a:cubicBezTo>
                  <a:cubicBezTo>
                    <a:pt x="114" y="201"/>
                    <a:pt x="114" y="201"/>
                    <a:pt x="113" y="201"/>
                  </a:cubicBezTo>
                  <a:cubicBezTo>
                    <a:pt x="113" y="201"/>
                    <a:pt x="113" y="202"/>
                    <a:pt x="112" y="203"/>
                  </a:cubicBezTo>
                  <a:cubicBezTo>
                    <a:pt x="108" y="206"/>
                    <a:pt x="107" y="206"/>
                    <a:pt x="107" y="206"/>
                  </a:cubicBezTo>
                  <a:cubicBezTo>
                    <a:pt x="106" y="206"/>
                    <a:pt x="105" y="206"/>
                    <a:pt x="105" y="204"/>
                  </a:cubicBezTo>
                  <a:cubicBezTo>
                    <a:pt x="104" y="202"/>
                    <a:pt x="105" y="201"/>
                    <a:pt x="106" y="200"/>
                  </a:cubicBezTo>
                  <a:cubicBezTo>
                    <a:pt x="106" y="200"/>
                    <a:pt x="106" y="200"/>
                    <a:pt x="106" y="199"/>
                  </a:cubicBezTo>
                  <a:cubicBezTo>
                    <a:pt x="106" y="199"/>
                    <a:pt x="105" y="199"/>
                    <a:pt x="103" y="199"/>
                  </a:cubicBezTo>
                  <a:cubicBezTo>
                    <a:pt x="102" y="199"/>
                    <a:pt x="102" y="199"/>
                    <a:pt x="102" y="199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3" y="196"/>
                    <a:pt x="104" y="193"/>
                  </a:cubicBezTo>
                  <a:cubicBezTo>
                    <a:pt x="104" y="192"/>
                    <a:pt x="104" y="190"/>
                    <a:pt x="104" y="188"/>
                  </a:cubicBezTo>
                  <a:cubicBezTo>
                    <a:pt x="104" y="186"/>
                    <a:pt x="104" y="185"/>
                    <a:pt x="105" y="184"/>
                  </a:cubicBezTo>
                  <a:cubicBezTo>
                    <a:pt x="105" y="183"/>
                    <a:pt x="107" y="182"/>
                    <a:pt x="108" y="182"/>
                  </a:cubicBezTo>
                  <a:cubicBezTo>
                    <a:pt x="108" y="181"/>
                    <a:pt x="109" y="181"/>
                    <a:pt x="110" y="180"/>
                  </a:cubicBezTo>
                  <a:cubicBezTo>
                    <a:pt x="110" y="180"/>
                    <a:pt x="112" y="176"/>
                    <a:pt x="110" y="171"/>
                  </a:cubicBezTo>
                  <a:cubicBezTo>
                    <a:pt x="109" y="170"/>
                    <a:pt x="108" y="169"/>
                    <a:pt x="108" y="168"/>
                  </a:cubicBezTo>
                  <a:cubicBezTo>
                    <a:pt x="106" y="166"/>
                    <a:pt x="105" y="164"/>
                    <a:pt x="107" y="162"/>
                  </a:cubicBezTo>
                  <a:cubicBezTo>
                    <a:pt x="108" y="160"/>
                    <a:pt x="107" y="159"/>
                    <a:pt x="107" y="158"/>
                  </a:cubicBezTo>
                  <a:cubicBezTo>
                    <a:pt x="106" y="158"/>
                    <a:pt x="106" y="157"/>
                    <a:pt x="106" y="156"/>
                  </a:cubicBezTo>
                  <a:cubicBezTo>
                    <a:pt x="106" y="154"/>
                    <a:pt x="107" y="152"/>
                    <a:pt x="110" y="150"/>
                  </a:cubicBezTo>
                  <a:cubicBezTo>
                    <a:pt x="112" y="149"/>
                    <a:pt x="112" y="148"/>
                    <a:pt x="110" y="145"/>
                  </a:cubicBezTo>
                  <a:cubicBezTo>
                    <a:pt x="109" y="142"/>
                    <a:pt x="105" y="138"/>
                    <a:pt x="104" y="137"/>
                  </a:cubicBezTo>
                  <a:cubicBezTo>
                    <a:pt x="104" y="137"/>
                    <a:pt x="104" y="137"/>
                    <a:pt x="104" y="137"/>
                  </a:cubicBezTo>
                  <a:cubicBezTo>
                    <a:pt x="103" y="137"/>
                    <a:pt x="103" y="138"/>
                    <a:pt x="103" y="138"/>
                  </a:cubicBezTo>
                  <a:cubicBezTo>
                    <a:pt x="102" y="139"/>
                    <a:pt x="102" y="140"/>
                    <a:pt x="100" y="141"/>
                  </a:cubicBezTo>
                  <a:cubicBezTo>
                    <a:pt x="100" y="141"/>
                    <a:pt x="99" y="141"/>
                    <a:pt x="99" y="141"/>
                  </a:cubicBezTo>
                  <a:cubicBezTo>
                    <a:pt x="97" y="141"/>
                    <a:pt x="97" y="139"/>
                    <a:pt x="97" y="138"/>
                  </a:cubicBezTo>
                  <a:cubicBezTo>
                    <a:pt x="97" y="137"/>
                    <a:pt x="97" y="136"/>
                    <a:pt x="96" y="136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6"/>
                    <a:pt x="95" y="137"/>
                    <a:pt x="94" y="137"/>
                  </a:cubicBezTo>
                  <a:cubicBezTo>
                    <a:pt x="94" y="137"/>
                    <a:pt x="93" y="137"/>
                    <a:pt x="93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6"/>
                    <a:pt x="87" y="136"/>
                    <a:pt x="86" y="136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6"/>
                    <a:pt x="82" y="136"/>
                    <a:pt x="81" y="136"/>
                  </a:cubicBezTo>
                  <a:cubicBezTo>
                    <a:pt x="79" y="136"/>
                    <a:pt x="76" y="136"/>
                    <a:pt x="73" y="135"/>
                  </a:cubicBezTo>
                  <a:cubicBezTo>
                    <a:pt x="72" y="134"/>
                    <a:pt x="70" y="133"/>
                    <a:pt x="69" y="133"/>
                  </a:cubicBezTo>
                  <a:cubicBezTo>
                    <a:pt x="66" y="132"/>
                    <a:pt x="64" y="131"/>
                    <a:pt x="64" y="130"/>
                  </a:cubicBezTo>
                  <a:cubicBezTo>
                    <a:pt x="62" y="128"/>
                    <a:pt x="64" y="126"/>
                    <a:pt x="65" y="124"/>
                  </a:cubicBezTo>
                  <a:cubicBezTo>
                    <a:pt x="65" y="124"/>
                    <a:pt x="65" y="124"/>
                    <a:pt x="65" y="124"/>
                  </a:cubicBezTo>
                  <a:cubicBezTo>
                    <a:pt x="64" y="123"/>
                    <a:pt x="64" y="123"/>
                    <a:pt x="63" y="123"/>
                  </a:cubicBezTo>
                  <a:cubicBezTo>
                    <a:pt x="63" y="123"/>
                    <a:pt x="62" y="123"/>
                    <a:pt x="61" y="123"/>
                  </a:cubicBezTo>
                  <a:cubicBezTo>
                    <a:pt x="61" y="124"/>
                    <a:pt x="61" y="124"/>
                    <a:pt x="60" y="124"/>
                  </a:cubicBezTo>
                  <a:cubicBezTo>
                    <a:pt x="58" y="124"/>
                    <a:pt x="57" y="120"/>
                    <a:pt x="57" y="119"/>
                  </a:cubicBezTo>
                  <a:cubicBezTo>
                    <a:pt x="55" y="118"/>
                    <a:pt x="54" y="117"/>
                    <a:pt x="54" y="117"/>
                  </a:cubicBezTo>
                  <a:cubicBezTo>
                    <a:pt x="53" y="117"/>
                    <a:pt x="53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0" y="119"/>
                    <a:pt x="49" y="120"/>
                    <a:pt x="48" y="120"/>
                  </a:cubicBezTo>
                  <a:cubicBezTo>
                    <a:pt x="47" y="120"/>
                    <a:pt x="46" y="119"/>
                    <a:pt x="46" y="117"/>
                  </a:cubicBezTo>
                  <a:cubicBezTo>
                    <a:pt x="46" y="115"/>
                    <a:pt x="46" y="115"/>
                    <a:pt x="44" y="115"/>
                  </a:cubicBezTo>
                  <a:cubicBezTo>
                    <a:pt x="42" y="114"/>
                    <a:pt x="41" y="114"/>
                    <a:pt x="41" y="113"/>
                  </a:cubicBezTo>
                  <a:cubicBezTo>
                    <a:pt x="40" y="112"/>
                    <a:pt x="41" y="110"/>
                    <a:pt x="41" y="110"/>
                  </a:cubicBezTo>
                  <a:cubicBezTo>
                    <a:pt x="42" y="109"/>
                    <a:pt x="42" y="109"/>
                    <a:pt x="42" y="109"/>
                  </a:cubicBezTo>
                  <a:cubicBezTo>
                    <a:pt x="41" y="108"/>
                    <a:pt x="41" y="108"/>
                    <a:pt x="39" y="108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8" y="108"/>
                    <a:pt x="37" y="108"/>
                    <a:pt x="36" y="108"/>
                  </a:cubicBezTo>
                  <a:cubicBezTo>
                    <a:pt x="35" y="108"/>
                    <a:pt x="34" y="109"/>
                    <a:pt x="33" y="109"/>
                  </a:cubicBezTo>
                  <a:cubicBezTo>
                    <a:pt x="32" y="109"/>
                    <a:pt x="32" y="108"/>
                    <a:pt x="31" y="108"/>
                  </a:cubicBezTo>
                  <a:cubicBezTo>
                    <a:pt x="29" y="108"/>
                    <a:pt x="27" y="107"/>
                    <a:pt x="26" y="106"/>
                  </a:cubicBezTo>
                  <a:cubicBezTo>
                    <a:pt x="24" y="105"/>
                    <a:pt x="23" y="104"/>
                    <a:pt x="21" y="104"/>
                  </a:cubicBezTo>
                  <a:cubicBezTo>
                    <a:pt x="21" y="103"/>
                    <a:pt x="20" y="103"/>
                    <a:pt x="19" y="103"/>
                  </a:cubicBezTo>
                  <a:cubicBezTo>
                    <a:pt x="17" y="103"/>
                    <a:pt x="16" y="104"/>
                    <a:pt x="14" y="105"/>
                  </a:cubicBezTo>
                  <a:cubicBezTo>
                    <a:pt x="14" y="105"/>
                    <a:pt x="13" y="105"/>
                    <a:pt x="13" y="105"/>
                  </a:cubicBezTo>
                  <a:cubicBezTo>
                    <a:pt x="12" y="106"/>
                    <a:pt x="11" y="106"/>
                    <a:pt x="10" y="106"/>
                  </a:cubicBezTo>
                  <a:cubicBezTo>
                    <a:pt x="8" y="106"/>
                    <a:pt x="6" y="105"/>
                    <a:pt x="5" y="103"/>
                  </a:cubicBezTo>
                  <a:cubicBezTo>
                    <a:pt x="1" y="99"/>
                    <a:pt x="0" y="96"/>
                    <a:pt x="0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3" y="94"/>
                    <a:pt x="14" y="94"/>
                    <a:pt x="14" y="92"/>
                  </a:cubicBezTo>
                  <a:cubicBezTo>
                    <a:pt x="14" y="90"/>
                    <a:pt x="16" y="89"/>
                    <a:pt x="19" y="89"/>
                  </a:cubicBezTo>
                  <a:cubicBezTo>
                    <a:pt x="20" y="89"/>
                    <a:pt x="21" y="89"/>
                    <a:pt x="21" y="89"/>
                  </a:cubicBezTo>
                  <a:cubicBezTo>
                    <a:pt x="24" y="89"/>
                    <a:pt x="26" y="91"/>
                    <a:pt x="27" y="91"/>
                  </a:cubicBezTo>
                  <a:cubicBezTo>
                    <a:pt x="28" y="92"/>
                    <a:pt x="29" y="93"/>
                    <a:pt x="30" y="93"/>
                  </a:cubicBezTo>
                  <a:cubicBezTo>
                    <a:pt x="30" y="91"/>
                    <a:pt x="30" y="90"/>
                    <a:pt x="31" y="88"/>
                  </a:cubicBezTo>
                  <a:cubicBezTo>
                    <a:pt x="31" y="87"/>
                    <a:pt x="31" y="87"/>
                    <a:pt x="31" y="87"/>
                  </a:cubicBezTo>
                  <a:cubicBezTo>
                    <a:pt x="31" y="86"/>
                    <a:pt x="31" y="85"/>
                    <a:pt x="30" y="84"/>
                  </a:cubicBezTo>
                  <a:cubicBezTo>
                    <a:pt x="30" y="83"/>
                    <a:pt x="29" y="81"/>
                    <a:pt x="31" y="79"/>
                  </a:cubicBezTo>
                  <a:cubicBezTo>
                    <a:pt x="33" y="75"/>
                    <a:pt x="35" y="74"/>
                    <a:pt x="37" y="72"/>
                  </a:cubicBezTo>
                  <a:cubicBezTo>
                    <a:pt x="38" y="72"/>
                    <a:pt x="39" y="71"/>
                    <a:pt x="39" y="71"/>
                  </a:cubicBezTo>
                  <a:cubicBezTo>
                    <a:pt x="41" y="70"/>
                    <a:pt x="42" y="68"/>
                    <a:pt x="44" y="68"/>
                  </a:cubicBezTo>
                  <a:cubicBezTo>
                    <a:pt x="45" y="68"/>
                    <a:pt x="45" y="69"/>
                    <a:pt x="46" y="69"/>
                  </a:cubicBezTo>
                  <a:cubicBezTo>
                    <a:pt x="47" y="69"/>
                    <a:pt x="48" y="70"/>
                    <a:pt x="49" y="70"/>
                  </a:cubicBezTo>
                  <a:cubicBezTo>
                    <a:pt x="51" y="71"/>
                    <a:pt x="53" y="73"/>
                    <a:pt x="54" y="73"/>
                  </a:cubicBezTo>
                  <a:cubicBezTo>
                    <a:pt x="54" y="73"/>
                    <a:pt x="55" y="72"/>
                    <a:pt x="55" y="72"/>
                  </a:cubicBezTo>
                  <a:cubicBezTo>
                    <a:pt x="56" y="72"/>
                    <a:pt x="57" y="71"/>
                    <a:pt x="58" y="71"/>
                  </a:cubicBezTo>
                  <a:cubicBezTo>
                    <a:pt x="59" y="71"/>
                    <a:pt x="60" y="70"/>
                    <a:pt x="61" y="69"/>
                  </a:cubicBezTo>
                  <a:cubicBezTo>
                    <a:pt x="62" y="68"/>
                    <a:pt x="63" y="67"/>
                    <a:pt x="64" y="66"/>
                  </a:cubicBezTo>
                  <a:cubicBezTo>
                    <a:pt x="65" y="66"/>
                    <a:pt x="65" y="65"/>
                    <a:pt x="66" y="64"/>
                  </a:cubicBezTo>
                  <a:cubicBezTo>
                    <a:pt x="67" y="64"/>
                    <a:pt x="67" y="64"/>
                    <a:pt x="68" y="63"/>
                  </a:cubicBezTo>
                  <a:cubicBezTo>
                    <a:pt x="69" y="62"/>
                    <a:pt x="70" y="61"/>
                    <a:pt x="72" y="61"/>
                  </a:cubicBezTo>
                  <a:cubicBezTo>
                    <a:pt x="72" y="61"/>
                    <a:pt x="73" y="61"/>
                    <a:pt x="73" y="61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2"/>
                    <a:pt x="76" y="61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58"/>
                    <a:pt x="77" y="58"/>
                    <a:pt x="79" y="57"/>
                  </a:cubicBezTo>
                  <a:cubicBezTo>
                    <a:pt x="81" y="57"/>
                    <a:pt x="82" y="53"/>
                    <a:pt x="82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5" y="50"/>
                    <a:pt x="85" y="48"/>
                  </a:cubicBezTo>
                  <a:cubicBezTo>
                    <a:pt x="85" y="47"/>
                    <a:pt x="86" y="45"/>
                    <a:pt x="87" y="45"/>
                  </a:cubicBezTo>
                  <a:cubicBezTo>
                    <a:pt x="88" y="45"/>
                    <a:pt x="88" y="46"/>
                    <a:pt x="89" y="47"/>
                  </a:cubicBezTo>
                  <a:cubicBezTo>
                    <a:pt x="89" y="47"/>
                    <a:pt x="90" y="48"/>
                    <a:pt x="90" y="48"/>
                  </a:cubicBezTo>
                  <a:cubicBezTo>
                    <a:pt x="91" y="49"/>
                    <a:pt x="92" y="49"/>
                    <a:pt x="92" y="49"/>
                  </a:cubicBezTo>
                  <a:cubicBezTo>
                    <a:pt x="93" y="49"/>
                    <a:pt x="94" y="49"/>
                    <a:pt x="95" y="48"/>
                  </a:cubicBezTo>
                  <a:cubicBezTo>
                    <a:pt x="96" y="47"/>
                    <a:pt x="99" y="46"/>
                    <a:pt x="102" y="46"/>
                  </a:cubicBezTo>
                  <a:cubicBezTo>
                    <a:pt x="102" y="46"/>
                    <a:pt x="103" y="46"/>
                    <a:pt x="103" y="46"/>
                  </a:cubicBezTo>
                  <a:cubicBezTo>
                    <a:pt x="105" y="46"/>
                    <a:pt x="105" y="47"/>
                    <a:pt x="106" y="48"/>
                  </a:cubicBezTo>
                  <a:cubicBezTo>
                    <a:pt x="106" y="49"/>
                    <a:pt x="107" y="49"/>
                    <a:pt x="107" y="50"/>
                  </a:cubicBezTo>
                  <a:cubicBezTo>
                    <a:pt x="108" y="50"/>
                    <a:pt x="109" y="50"/>
                    <a:pt x="111" y="50"/>
                  </a:cubicBezTo>
                  <a:cubicBezTo>
                    <a:pt x="112" y="50"/>
                    <a:pt x="113" y="50"/>
                    <a:pt x="114" y="50"/>
                  </a:cubicBezTo>
                  <a:cubicBezTo>
                    <a:pt x="118" y="51"/>
                    <a:pt x="125" y="57"/>
                    <a:pt x="126" y="58"/>
                  </a:cubicBezTo>
                  <a:cubicBezTo>
                    <a:pt x="126" y="59"/>
                    <a:pt x="127" y="60"/>
                    <a:pt x="127" y="61"/>
                  </a:cubicBezTo>
                  <a:cubicBezTo>
                    <a:pt x="128" y="63"/>
                    <a:pt x="129" y="64"/>
                    <a:pt x="131" y="64"/>
                  </a:cubicBezTo>
                  <a:cubicBezTo>
                    <a:pt x="131" y="64"/>
                    <a:pt x="131" y="64"/>
                    <a:pt x="132" y="64"/>
                  </a:cubicBezTo>
                  <a:cubicBezTo>
                    <a:pt x="133" y="63"/>
                    <a:pt x="134" y="63"/>
                    <a:pt x="135" y="63"/>
                  </a:cubicBezTo>
                  <a:cubicBezTo>
                    <a:pt x="137" y="62"/>
                    <a:pt x="138" y="61"/>
                    <a:pt x="140" y="61"/>
                  </a:cubicBezTo>
                  <a:cubicBezTo>
                    <a:pt x="140" y="61"/>
                    <a:pt x="141" y="62"/>
                    <a:pt x="142" y="62"/>
                  </a:cubicBezTo>
                  <a:cubicBezTo>
                    <a:pt x="142" y="62"/>
                    <a:pt x="143" y="62"/>
                    <a:pt x="144" y="62"/>
                  </a:cubicBezTo>
                  <a:cubicBezTo>
                    <a:pt x="145" y="63"/>
                    <a:pt x="145" y="63"/>
                    <a:pt x="146" y="63"/>
                  </a:cubicBezTo>
                  <a:cubicBezTo>
                    <a:pt x="147" y="63"/>
                    <a:pt x="148" y="63"/>
                    <a:pt x="149" y="62"/>
                  </a:cubicBezTo>
                  <a:cubicBezTo>
                    <a:pt x="150" y="62"/>
                    <a:pt x="150" y="62"/>
                    <a:pt x="151" y="62"/>
                  </a:cubicBezTo>
                  <a:cubicBezTo>
                    <a:pt x="153" y="62"/>
                    <a:pt x="154" y="62"/>
                    <a:pt x="154" y="63"/>
                  </a:cubicBezTo>
                  <a:cubicBezTo>
                    <a:pt x="155" y="64"/>
                    <a:pt x="155" y="65"/>
                    <a:pt x="155" y="66"/>
                  </a:cubicBezTo>
                  <a:cubicBezTo>
                    <a:pt x="155" y="67"/>
                    <a:pt x="155" y="67"/>
                    <a:pt x="155" y="68"/>
                  </a:cubicBezTo>
                  <a:cubicBezTo>
                    <a:pt x="156" y="68"/>
                    <a:pt x="156" y="68"/>
                    <a:pt x="157" y="68"/>
                  </a:cubicBezTo>
                  <a:cubicBezTo>
                    <a:pt x="158" y="68"/>
                    <a:pt x="158" y="68"/>
                    <a:pt x="159" y="68"/>
                  </a:cubicBezTo>
                  <a:cubicBezTo>
                    <a:pt x="159" y="68"/>
                    <a:pt x="160" y="68"/>
                    <a:pt x="160" y="68"/>
                  </a:cubicBezTo>
                  <a:cubicBezTo>
                    <a:pt x="162" y="68"/>
                    <a:pt x="163" y="69"/>
                    <a:pt x="163" y="71"/>
                  </a:cubicBezTo>
                  <a:cubicBezTo>
                    <a:pt x="164" y="71"/>
                    <a:pt x="164" y="72"/>
                    <a:pt x="165" y="73"/>
                  </a:cubicBezTo>
                  <a:cubicBezTo>
                    <a:pt x="166" y="73"/>
                    <a:pt x="166" y="73"/>
                    <a:pt x="166" y="73"/>
                  </a:cubicBezTo>
                  <a:cubicBezTo>
                    <a:pt x="167" y="74"/>
                    <a:pt x="168" y="74"/>
                    <a:pt x="168" y="74"/>
                  </a:cubicBezTo>
                  <a:cubicBezTo>
                    <a:pt x="169" y="74"/>
                    <a:pt x="169" y="74"/>
                    <a:pt x="170" y="74"/>
                  </a:cubicBezTo>
                  <a:cubicBezTo>
                    <a:pt x="172" y="73"/>
                    <a:pt x="177" y="73"/>
                    <a:pt x="177" y="73"/>
                  </a:cubicBezTo>
                  <a:cubicBezTo>
                    <a:pt x="177" y="73"/>
                    <a:pt x="177" y="73"/>
                    <a:pt x="177" y="73"/>
                  </a:cubicBezTo>
                  <a:cubicBezTo>
                    <a:pt x="177" y="73"/>
                    <a:pt x="177" y="73"/>
                    <a:pt x="177" y="73"/>
                  </a:cubicBezTo>
                  <a:cubicBezTo>
                    <a:pt x="178" y="73"/>
                    <a:pt x="179" y="74"/>
                    <a:pt x="181" y="74"/>
                  </a:cubicBezTo>
                  <a:cubicBezTo>
                    <a:pt x="181" y="74"/>
                    <a:pt x="182" y="74"/>
                    <a:pt x="182" y="74"/>
                  </a:cubicBezTo>
                  <a:cubicBezTo>
                    <a:pt x="184" y="73"/>
                    <a:pt x="185" y="72"/>
                    <a:pt x="186" y="72"/>
                  </a:cubicBezTo>
                  <a:cubicBezTo>
                    <a:pt x="187" y="71"/>
                    <a:pt x="187" y="70"/>
                    <a:pt x="188" y="70"/>
                  </a:cubicBezTo>
                  <a:cubicBezTo>
                    <a:pt x="189" y="70"/>
                    <a:pt x="189" y="71"/>
                    <a:pt x="189" y="71"/>
                  </a:cubicBezTo>
                  <a:cubicBezTo>
                    <a:pt x="189" y="72"/>
                    <a:pt x="189" y="73"/>
                    <a:pt x="189" y="74"/>
                  </a:cubicBezTo>
                  <a:cubicBezTo>
                    <a:pt x="189" y="75"/>
                    <a:pt x="188" y="76"/>
                    <a:pt x="189" y="77"/>
                  </a:cubicBezTo>
                  <a:cubicBezTo>
                    <a:pt x="189" y="77"/>
                    <a:pt x="189" y="77"/>
                    <a:pt x="189" y="77"/>
                  </a:cubicBezTo>
                  <a:cubicBezTo>
                    <a:pt x="192" y="77"/>
                    <a:pt x="192" y="77"/>
                    <a:pt x="193" y="75"/>
                  </a:cubicBezTo>
                  <a:cubicBezTo>
                    <a:pt x="194" y="74"/>
                    <a:pt x="194" y="74"/>
                    <a:pt x="194" y="74"/>
                  </a:cubicBezTo>
                  <a:cubicBezTo>
                    <a:pt x="195" y="72"/>
                    <a:pt x="196" y="71"/>
                    <a:pt x="198" y="71"/>
                  </a:cubicBezTo>
                  <a:cubicBezTo>
                    <a:pt x="198" y="70"/>
                    <a:pt x="199" y="70"/>
                    <a:pt x="200" y="69"/>
                  </a:cubicBezTo>
                  <a:cubicBezTo>
                    <a:pt x="201" y="68"/>
                    <a:pt x="202" y="67"/>
                    <a:pt x="202" y="66"/>
                  </a:cubicBezTo>
                  <a:cubicBezTo>
                    <a:pt x="202" y="66"/>
                    <a:pt x="203" y="65"/>
                    <a:pt x="203" y="64"/>
                  </a:cubicBezTo>
                  <a:cubicBezTo>
                    <a:pt x="204" y="63"/>
                    <a:pt x="206" y="59"/>
                    <a:pt x="209" y="59"/>
                  </a:cubicBezTo>
                  <a:cubicBezTo>
                    <a:pt x="210" y="59"/>
                    <a:pt x="210" y="59"/>
                    <a:pt x="211" y="60"/>
                  </a:cubicBezTo>
                  <a:cubicBezTo>
                    <a:pt x="212" y="60"/>
                    <a:pt x="212" y="61"/>
                    <a:pt x="213" y="62"/>
                  </a:cubicBezTo>
                  <a:cubicBezTo>
                    <a:pt x="213" y="64"/>
                    <a:pt x="214" y="65"/>
                    <a:pt x="214" y="65"/>
                  </a:cubicBezTo>
                  <a:cubicBezTo>
                    <a:pt x="216" y="65"/>
                    <a:pt x="216" y="65"/>
                    <a:pt x="216" y="65"/>
                  </a:cubicBezTo>
                  <a:cubicBezTo>
                    <a:pt x="217" y="65"/>
                    <a:pt x="217" y="65"/>
                    <a:pt x="217" y="62"/>
                  </a:cubicBezTo>
                  <a:cubicBezTo>
                    <a:pt x="218" y="58"/>
                    <a:pt x="218" y="57"/>
                    <a:pt x="222" y="55"/>
                  </a:cubicBezTo>
                  <a:cubicBezTo>
                    <a:pt x="223" y="55"/>
                    <a:pt x="224" y="54"/>
                    <a:pt x="224" y="54"/>
                  </a:cubicBezTo>
                  <a:cubicBezTo>
                    <a:pt x="226" y="53"/>
                    <a:pt x="227" y="53"/>
                    <a:pt x="228" y="53"/>
                  </a:cubicBezTo>
                  <a:cubicBezTo>
                    <a:pt x="229" y="53"/>
                    <a:pt x="229" y="53"/>
                    <a:pt x="230" y="54"/>
                  </a:cubicBezTo>
                  <a:cubicBezTo>
                    <a:pt x="231" y="55"/>
                    <a:pt x="231" y="56"/>
                    <a:pt x="232" y="57"/>
                  </a:cubicBezTo>
                  <a:cubicBezTo>
                    <a:pt x="233" y="58"/>
                    <a:pt x="233" y="59"/>
                    <a:pt x="234" y="59"/>
                  </a:cubicBezTo>
                  <a:cubicBezTo>
                    <a:pt x="235" y="59"/>
                    <a:pt x="235" y="59"/>
                    <a:pt x="236" y="58"/>
                  </a:cubicBezTo>
                  <a:cubicBezTo>
                    <a:pt x="236" y="58"/>
                    <a:pt x="236" y="57"/>
                    <a:pt x="237" y="56"/>
                  </a:cubicBezTo>
                  <a:cubicBezTo>
                    <a:pt x="238" y="54"/>
                    <a:pt x="238" y="53"/>
                    <a:pt x="238" y="52"/>
                  </a:cubicBezTo>
                  <a:cubicBezTo>
                    <a:pt x="238" y="51"/>
                    <a:pt x="238" y="49"/>
                    <a:pt x="240" y="49"/>
                  </a:cubicBezTo>
                  <a:cubicBezTo>
                    <a:pt x="240" y="49"/>
                    <a:pt x="241" y="49"/>
                    <a:pt x="241" y="49"/>
                  </a:cubicBezTo>
                  <a:cubicBezTo>
                    <a:pt x="242" y="50"/>
                    <a:pt x="242" y="50"/>
                    <a:pt x="243" y="50"/>
                  </a:cubicBezTo>
                  <a:cubicBezTo>
                    <a:pt x="243" y="50"/>
                    <a:pt x="244" y="50"/>
                    <a:pt x="244" y="50"/>
                  </a:cubicBezTo>
                  <a:cubicBezTo>
                    <a:pt x="244" y="50"/>
                    <a:pt x="244" y="50"/>
                    <a:pt x="245" y="49"/>
                  </a:cubicBezTo>
                  <a:cubicBezTo>
                    <a:pt x="245" y="48"/>
                    <a:pt x="246" y="47"/>
                    <a:pt x="246" y="46"/>
                  </a:cubicBezTo>
                  <a:cubicBezTo>
                    <a:pt x="247" y="44"/>
                    <a:pt x="248" y="41"/>
                    <a:pt x="248" y="40"/>
                  </a:cubicBezTo>
                  <a:cubicBezTo>
                    <a:pt x="248" y="37"/>
                    <a:pt x="247" y="33"/>
                    <a:pt x="250" y="30"/>
                  </a:cubicBezTo>
                  <a:cubicBezTo>
                    <a:pt x="251" y="30"/>
                    <a:pt x="251" y="29"/>
                    <a:pt x="252" y="29"/>
                  </a:cubicBezTo>
                  <a:cubicBezTo>
                    <a:pt x="253" y="28"/>
                    <a:pt x="253" y="27"/>
                    <a:pt x="255" y="26"/>
                  </a:cubicBezTo>
                  <a:cubicBezTo>
                    <a:pt x="256" y="26"/>
                    <a:pt x="257" y="25"/>
                    <a:pt x="258" y="24"/>
                  </a:cubicBezTo>
                  <a:cubicBezTo>
                    <a:pt x="258" y="23"/>
                    <a:pt x="259" y="22"/>
                    <a:pt x="261" y="20"/>
                  </a:cubicBezTo>
                  <a:cubicBezTo>
                    <a:pt x="264" y="16"/>
                    <a:pt x="265" y="15"/>
                    <a:pt x="267" y="15"/>
                  </a:cubicBezTo>
                  <a:cubicBezTo>
                    <a:pt x="270" y="15"/>
                    <a:pt x="270" y="15"/>
                    <a:pt x="270" y="15"/>
                  </a:cubicBezTo>
                  <a:cubicBezTo>
                    <a:pt x="272" y="14"/>
                    <a:pt x="274" y="14"/>
                    <a:pt x="275" y="13"/>
                  </a:cubicBezTo>
                  <a:cubicBezTo>
                    <a:pt x="276" y="12"/>
                    <a:pt x="276" y="12"/>
                    <a:pt x="276" y="12"/>
                  </a:cubicBezTo>
                  <a:cubicBezTo>
                    <a:pt x="276" y="12"/>
                    <a:pt x="275" y="11"/>
                    <a:pt x="275" y="11"/>
                  </a:cubicBezTo>
                  <a:cubicBezTo>
                    <a:pt x="274" y="11"/>
                    <a:pt x="274" y="10"/>
                    <a:pt x="273" y="10"/>
                  </a:cubicBezTo>
                  <a:cubicBezTo>
                    <a:pt x="271" y="7"/>
                    <a:pt x="270" y="6"/>
                    <a:pt x="272" y="2"/>
                  </a:cubicBezTo>
                  <a:cubicBezTo>
                    <a:pt x="272" y="1"/>
                    <a:pt x="273" y="0"/>
                    <a:pt x="274" y="0"/>
                  </a:cubicBezTo>
                  <a:cubicBezTo>
                    <a:pt x="276" y="0"/>
                    <a:pt x="277" y="2"/>
                    <a:pt x="279" y="3"/>
                  </a:cubicBezTo>
                  <a:cubicBezTo>
                    <a:pt x="279" y="4"/>
                    <a:pt x="279" y="4"/>
                    <a:pt x="279" y="4"/>
                  </a:cubicBezTo>
                  <a:cubicBezTo>
                    <a:pt x="280" y="6"/>
                    <a:pt x="281" y="7"/>
                    <a:pt x="283" y="7"/>
                  </a:cubicBezTo>
                  <a:cubicBezTo>
                    <a:pt x="286" y="8"/>
                    <a:pt x="286" y="9"/>
                    <a:pt x="287" y="11"/>
                  </a:cubicBezTo>
                  <a:cubicBezTo>
                    <a:pt x="287" y="12"/>
                    <a:pt x="287" y="12"/>
                    <a:pt x="287" y="13"/>
                  </a:cubicBezTo>
                  <a:cubicBezTo>
                    <a:pt x="288" y="14"/>
                    <a:pt x="289" y="16"/>
                    <a:pt x="290" y="18"/>
                  </a:cubicBezTo>
                  <a:cubicBezTo>
                    <a:pt x="290" y="19"/>
                    <a:pt x="291" y="20"/>
                    <a:pt x="291" y="21"/>
                  </a:cubicBezTo>
                  <a:cubicBezTo>
                    <a:pt x="292" y="22"/>
                    <a:pt x="292" y="23"/>
                    <a:pt x="293" y="23"/>
                  </a:cubicBezTo>
                  <a:cubicBezTo>
                    <a:pt x="294" y="23"/>
                    <a:pt x="294" y="23"/>
                    <a:pt x="295" y="23"/>
                  </a:cubicBezTo>
                  <a:cubicBezTo>
                    <a:pt x="296" y="22"/>
                    <a:pt x="297" y="22"/>
                    <a:pt x="297" y="21"/>
                  </a:cubicBezTo>
                  <a:cubicBezTo>
                    <a:pt x="298" y="20"/>
                    <a:pt x="299" y="20"/>
                    <a:pt x="300" y="20"/>
                  </a:cubicBezTo>
                  <a:cubicBezTo>
                    <a:pt x="301" y="20"/>
                    <a:pt x="301" y="20"/>
                    <a:pt x="302" y="20"/>
                  </a:cubicBezTo>
                  <a:cubicBezTo>
                    <a:pt x="303" y="21"/>
                    <a:pt x="303" y="21"/>
                    <a:pt x="304" y="22"/>
                  </a:cubicBezTo>
                  <a:cubicBezTo>
                    <a:pt x="304" y="23"/>
                    <a:pt x="304" y="23"/>
                    <a:pt x="305" y="23"/>
                  </a:cubicBezTo>
                  <a:cubicBezTo>
                    <a:pt x="305" y="23"/>
                    <a:pt x="306" y="23"/>
                    <a:pt x="306" y="23"/>
                  </a:cubicBezTo>
                  <a:cubicBezTo>
                    <a:pt x="309" y="22"/>
                    <a:pt x="309" y="22"/>
                    <a:pt x="311" y="20"/>
                  </a:cubicBezTo>
                  <a:cubicBezTo>
                    <a:pt x="312" y="20"/>
                    <a:pt x="312" y="20"/>
                    <a:pt x="312" y="20"/>
                  </a:cubicBezTo>
                  <a:cubicBezTo>
                    <a:pt x="313" y="19"/>
                    <a:pt x="313" y="18"/>
                    <a:pt x="314" y="18"/>
                  </a:cubicBezTo>
                  <a:cubicBezTo>
                    <a:pt x="315" y="18"/>
                    <a:pt x="316" y="19"/>
                    <a:pt x="317" y="19"/>
                  </a:cubicBezTo>
                  <a:cubicBezTo>
                    <a:pt x="317" y="20"/>
                    <a:pt x="319" y="20"/>
                    <a:pt x="321" y="20"/>
                  </a:cubicBezTo>
                  <a:cubicBezTo>
                    <a:pt x="322" y="20"/>
                    <a:pt x="323" y="20"/>
                    <a:pt x="324" y="20"/>
                  </a:cubicBezTo>
                  <a:cubicBezTo>
                    <a:pt x="324" y="20"/>
                    <a:pt x="324" y="20"/>
                    <a:pt x="325" y="20"/>
                  </a:cubicBezTo>
                  <a:cubicBezTo>
                    <a:pt x="325" y="20"/>
                    <a:pt x="326" y="20"/>
                    <a:pt x="326" y="20"/>
                  </a:cubicBezTo>
                  <a:cubicBezTo>
                    <a:pt x="327" y="21"/>
                    <a:pt x="327" y="23"/>
                    <a:pt x="327" y="25"/>
                  </a:cubicBezTo>
                  <a:cubicBezTo>
                    <a:pt x="327" y="26"/>
                    <a:pt x="327" y="27"/>
                    <a:pt x="327" y="28"/>
                  </a:cubicBezTo>
                  <a:cubicBezTo>
                    <a:pt x="328" y="30"/>
                    <a:pt x="329" y="33"/>
                    <a:pt x="325" y="36"/>
                  </a:cubicBezTo>
                  <a:cubicBezTo>
                    <a:pt x="321" y="39"/>
                    <a:pt x="317" y="44"/>
                    <a:pt x="315" y="46"/>
                  </a:cubicBezTo>
                  <a:cubicBezTo>
                    <a:pt x="315" y="47"/>
                    <a:pt x="314" y="49"/>
                    <a:pt x="314" y="49"/>
                  </a:cubicBezTo>
                  <a:cubicBezTo>
                    <a:pt x="315" y="50"/>
                    <a:pt x="315" y="50"/>
                    <a:pt x="317" y="50"/>
                  </a:cubicBezTo>
                  <a:cubicBezTo>
                    <a:pt x="318" y="51"/>
                    <a:pt x="320" y="51"/>
                    <a:pt x="321" y="51"/>
                  </a:cubicBezTo>
                  <a:cubicBezTo>
                    <a:pt x="323" y="51"/>
                    <a:pt x="324" y="51"/>
                    <a:pt x="326" y="51"/>
                  </a:cubicBezTo>
                  <a:cubicBezTo>
                    <a:pt x="327" y="52"/>
                    <a:pt x="328" y="52"/>
                    <a:pt x="328" y="52"/>
                  </a:cubicBezTo>
                  <a:cubicBezTo>
                    <a:pt x="328" y="52"/>
                    <a:pt x="328" y="52"/>
                    <a:pt x="329" y="51"/>
                  </a:cubicBezTo>
                  <a:cubicBezTo>
                    <a:pt x="329" y="50"/>
                    <a:pt x="330" y="50"/>
                    <a:pt x="331" y="49"/>
                  </a:cubicBezTo>
                  <a:cubicBezTo>
                    <a:pt x="334" y="45"/>
                    <a:pt x="334" y="45"/>
                    <a:pt x="338" y="42"/>
                  </a:cubicBezTo>
                  <a:cubicBezTo>
                    <a:pt x="339" y="41"/>
                    <a:pt x="340" y="40"/>
                    <a:pt x="341" y="39"/>
                  </a:cubicBezTo>
                  <a:cubicBezTo>
                    <a:pt x="342" y="37"/>
                    <a:pt x="342" y="36"/>
                    <a:pt x="346" y="36"/>
                  </a:cubicBezTo>
                  <a:cubicBezTo>
                    <a:pt x="346" y="36"/>
                    <a:pt x="346" y="36"/>
                    <a:pt x="346" y="36"/>
                  </a:cubicBezTo>
                  <a:cubicBezTo>
                    <a:pt x="346" y="37"/>
                    <a:pt x="346" y="37"/>
                    <a:pt x="346" y="37"/>
                  </a:cubicBezTo>
                  <a:cubicBezTo>
                    <a:pt x="346" y="39"/>
                    <a:pt x="347" y="43"/>
                    <a:pt x="350" y="45"/>
                  </a:cubicBezTo>
                  <a:cubicBezTo>
                    <a:pt x="351" y="46"/>
                    <a:pt x="352" y="47"/>
                    <a:pt x="352" y="49"/>
                  </a:cubicBezTo>
                  <a:cubicBezTo>
                    <a:pt x="352" y="52"/>
                    <a:pt x="350" y="55"/>
                    <a:pt x="348" y="57"/>
                  </a:cubicBezTo>
                  <a:cubicBezTo>
                    <a:pt x="345" y="61"/>
                    <a:pt x="345" y="62"/>
                    <a:pt x="345" y="66"/>
                  </a:cubicBezTo>
                  <a:cubicBezTo>
                    <a:pt x="346" y="70"/>
                    <a:pt x="346" y="79"/>
                    <a:pt x="346" y="82"/>
                  </a:cubicBezTo>
                  <a:cubicBezTo>
                    <a:pt x="346" y="86"/>
                    <a:pt x="342" y="91"/>
                    <a:pt x="339" y="95"/>
                  </a:cubicBezTo>
                  <a:cubicBezTo>
                    <a:pt x="338" y="96"/>
                    <a:pt x="338" y="96"/>
                    <a:pt x="338" y="96"/>
                  </a:cubicBezTo>
                  <a:cubicBezTo>
                    <a:pt x="336" y="99"/>
                    <a:pt x="332" y="102"/>
                    <a:pt x="325" y="107"/>
                  </a:cubicBezTo>
                  <a:cubicBezTo>
                    <a:pt x="323" y="108"/>
                    <a:pt x="323" y="111"/>
                    <a:pt x="325" y="116"/>
                  </a:cubicBezTo>
                  <a:cubicBezTo>
                    <a:pt x="326" y="119"/>
                    <a:pt x="326" y="121"/>
                    <a:pt x="325" y="123"/>
                  </a:cubicBezTo>
                  <a:cubicBezTo>
                    <a:pt x="324" y="124"/>
                    <a:pt x="324" y="125"/>
                    <a:pt x="323" y="127"/>
                  </a:cubicBezTo>
                  <a:cubicBezTo>
                    <a:pt x="323" y="128"/>
                    <a:pt x="323" y="129"/>
                    <a:pt x="324" y="130"/>
                  </a:cubicBezTo>
                  <a:cubicBezTo>
                    <a:pt x="324" y="131"/>
                    <a:pt x="327" y="131"/>
                    <a:pt x="330" y="131"/>
                  </a:cubicBezTo>
                  <a:cubicBezTo>
                    <a:pt x="331" y="131"/>
                    <a:pt x="331" y="131"/>
                    <a:pt x="331" y="131"/>
                  </a:cubicBezTo>
                  <a:cubicBezTo>
                    <a:pt x="332" y="131"/>
                    <a:pt x="332" y="131"/>
                    <a:pt x="332" y="131"/>
                  </a:cubicBezTo>
                  <a:cubicBezTo>
                    <a:pt x="332" y="132"/>
                    <a:pt x="332" y="132"/>
                    <a:pt x="332" y="132"/>
                  </a:cubicBezTo>
                  <a:cubicBezTo>
                    <a:pt x="332" y="132"/>
                    <a:pt x="336" y="137"/>
                    <a:pt x="340" y="139"/>
                  </a:cubicBezTo>
                  <a:cubicBezTo>
                    <a:pt x="343" y="140"/>
                    <a:pt x="344" y="141"/>
                    <a:pt x="346" y="142"/>
                  </a:cubicBezTo>
                  <a:cubicBezTo>
                    <a:pt x="347" y="144"/>
                    <a:pt x="349" y="145"/>
                    <a:pt x="351" y="145"/>
                  </a:cubicBezTo>
                  <a:cubicBezTo>
                    <a:pt x="354" y="146"/>
                    <a:pt x="355" y="149"/>
                    <a:pt x="356" y="152"/>
                  </a:cubicBezTo>
                  <a:cubicBezTo>
                    <a:pt x="357" y="153"/>
                    <a:pt x="357" y="155"/>
                    <a:pt x="358" y="157"/>
                  </a:cubicBezTo>
                  <a:cubicBezTo>
                    <a:pt x="360" y="160"/>
                    <a:pt x="366" y="162"/>
                    <a:pt x="370" y="164"/>
                  </a:cubicBezTo>
                  <a:cubicBezTo>
                    <a:pt x="372" y="165"/>
                    <a:pt x="375" y="165"/>
                    <a:pt x="376" y="166"/>
                  </a:cubicBezTo>
                  <a:cubicBezTo>
                    <a:pt x="378" y="168"/>
                    <a:pt x="384" y="173"/>
                    <a:pt x="384" y="176"/>
                  </a:cubicBezTo>
                  <a:cubicBezTo>
                    <a:pt x="384" y="177"/>
                    <a:pt x="383" y="177"/>
                    <a:pt x="383" y="178"/>
                  </a:cubicBezTo>
                  <a:cubicBezTo>
                    <a:pt x="381" y="179"/>
                    <a:pt x="380" y="183"/>
                    <a:pt x="381" y="187"/>
                  </a:cubicBezTo>
                  <a:cubicBezTo>
                    <a:pt x="381" y="188"/>
                    <a:pt x="382" y="188"/>
                    <a:pt x="382" y="188"/>
                  </a:cubicBezTo>
                  <a:cubicBezTo>
                    <a:pt x="383" y="191"/>
                    <a:pt x="383" y="193"/>
                    <a:pt x="380" y="197"/>
                  </a:cubicBezTo>
                  <a:cubicBezTo>
                    <a:pt x="380" y="198"/>
                    <a:pt x="379" y="198"/>
                    <a:pt x="378" y="199"/>
                  </a:cubicBezTo>
                  <a:cubicBezTo>
                    <a:pt x="377" y="201"/>
                    <a:pt x="375" y="202"/>
                    <a:pt x="374" y="206"/>
                  </a:cubicBezTo>
                  <a:cubicBezTo>
                    <a:pt x="372" y="208"/>
                    <a:pt x="373" y="209"/>
                    <a:pt x="374" y="211"/>
                  </a:cubicBezTo>
                  <a:cubicBezTo>
                    <a:pt x="375" y="212"/>
                    <a:pt x="376" y="214"/>
                    <a:pt x="377" y="216"/>
                  </a:cubicBezTo>
                  <a:cubicBezTo>
                    <a:pt x="377" y="219"/>
                    <a:pt x="378" y="222"/>
                    <a:pt x="379" y="224"/>
                  </a:cubicBezTo>
                  <a:cubicBezTo>
                    <a:pt x="380" y="225"/>
                    <a:pt x="380" y="227"/>
                    <a:pt x="381" y="228"/>
                  </a:cubicBezTo>
                  <a:cubicBezTo>
                    <a:pt x="381" y="230"/>
                    <a:pt x="387" y="231"/>
                    <a:pt x="390" y="232"/>
                  </a:cubicBezTo>
                  <a:cubicBezTo>
                    <a:pt x="391" y="232"/>
                    <a:pt x="391" y="232"/>
                    <a:pt x="392" y="232"/>
                  </a:cubicBezTo>
                  <a:cubicBezTo>
                    <a:pt x="394" y="232"/>
                    <a:pt x="396" y="234"/>
                    <a:pt x="397" y="236"/>
                  </a:cubicBezTo>
                  <a:cubicBezTo>
                    <a:pt x="398" y="238"/>
                    <a:pt x="398" y="240"/>
                    <a:pt x="397" y="241"/>
                  </a:cubicBezTo>
                  <a:cubicBezTo>
                    <a:pt x="396" y="242"/>
                    <a:pt x="396" y="243"/>
                    <a:pt x="395" y="243"/>
                  </a:cubicBezTo>
                  <a:cubicBezTo>
                    <a:pt x="394" y="244"/>
                    <a:pt x="394" y="244"/>
                    <a:pt x="394" y="244"/>
                  </a:cubicBezTo>
                  <a:cubicBezTo>
                    <a:pt x="395" y="245"/>
                    <a:pt x="396" y="246"/>
                    <a:pt x="397" y="246"/>
                  </a:cubicBezTo>
                  <a:cubicBezTo>
                    <a:pt x="397" y="246"/>
                    <a:pt x="397" y="246"/>
                    <a:pt x="397" y="246"/>
                  </a:cubicBezTo>
                  <a:cubicBezTo>
                    <a:pt x="397" y="246"/>
                    <a:pt x="398" y="247"/>
                    <a:pt x="398" y="247"/>
                  </a:cubicBezTo>
                  <a:cubicBezTo>
                    <a:pt x="398" y="248"/>
                    <a:pt x="398" y="249"/>
                    <a:pt x="396" y="251"/>
                  </a:cubicBezTo>
                  <a:cubicBezTo>
                    <a:pt x="394" y="255"/>
                    <a:pt x="396" y="258"/>
                    <a:pt x="403" y="264"/>
                  </a:cubicBezTo>
                  <a:cubicBezTo>
                    <a:pt x="408" y="267"/>
                    <a:pt x="404" y="274"/>
                    <a:pt x="402" y="279"/>
                  </a:cubicBezTo>
                  <a:cubicBezTo>
                    <a:pt x="401" y="279"/>
                    <a:pt x="401" y="280"/>
                    <a:pt x="401" y="280"/>
                  </a:cubicBezTo>
                  <a:cubicBezTo>
                    <a:pt x="399" y="283"/>
                    <a:pt x="400" y="284"/>
                    <a:pt x="400" y="287"/>
                  </a:cubicBezTo>
                  <a:cubicBezTo>
                    <a:pt x="400" y="288"/>
                    <a:pt x="401" y="289"/>
                    <a:pt x="401" y="290"/>
                  </a:cubicBezTo>
                  <a:cubicBezTo>
                    <a:pt x="401" y="295"/>
                    <a:pt x="396" y="302"/>
                    <a:pt x="393" y="306"/>
                  </a:cubicBezTo>
                  <a:cubicBezTo>
                    <a:pt x="389" y="310"/>
                    <a:pt x="388" y="310"/>
                    <a:pt x="391" y="314"/>
                  </a:cubicBezTo>
                  <a:cubicBezTo>
                    <a:pt x="392" y="316"/>
                    <a:pt x="393" y="317"/>
                    <a:pt x="394" y="318"/>
                  </a:cubicBezTo>
                  <a:cubicBezTo>
                    <a:pt x="396" y="320"/>
                    <a:pt x="397" y="322"/>
                    <a:pt x="398" y="325"/>
                  </a:cubicBezTo>
                  <a:cubicBezTo>
                    <a:pt x="398" y="326"/>
                    <a:pt x="398" y="326"/>
                    <a:pt x="398" y="326"/>
                  </a:cubicBezTo>
                  <a:cubicBezTo>
                    <a:pt x="399" y="330"/>
                    <a:pt x="400" y="333"/>
                    <a:pt x="405" y="334"/>
                  </a:cubicBezTo>
                  <a:cubicBezTo>
                    <a:pt x="409" y="335"/>
                    <a:pt x="409" y="338"/>
                    <a:pt x="410" y="341"/>
                  </a:cubicBezTo>
                  <a:cubicBezTo>
                    <a:pt x="410" y="342"/>
                    <a:pt x="410" y="344"/>
                    <a:pt x="411" y="345"/>
                  </a:cubicBezTo>
                  <a:cubicBezTo>
                    <a:pt x="413" y="351"/>
                    <a:pt x="413" y="352"/>
                    <a:pt x="411" y="355"/>
                  </a:cubicBezTo>
                  <a:cubicBezTo>
                    <a:pt x="409" y="357"/>
                    <a:pt x="407" y="359"/>
                    <a:pt x="406" y="360"/>
                  </a:cubicBezTo>
                  <a:cubicBezTo>
                    <a:pt x="407" y="362"/>
                    <a:pt x="407" y="362"/>
                    <a:pt x="407" y="362"/>
                  </a:cubicBezTo>
                  <a:cubicBezTo>
                    <a:pt x="406" y="362"/>
                    <a:pt x="406" y="362"/>
                    <a:pt x="406" y="362"/>
                  </a:cubicBezTo>
                  <a:cubicBezTo>
                    <a:pt x="403" y="363"/>
                    <a:pt x="400" y="364"/>
                    <a:pt x="400" y="364"/>
                  </a:cubicBezTo>
                  <a:cubicBezTo>
                    <a:pt x="400" y="364"/>
                    <a:pt x="399" y="365"/>
                    <a:pt x="399" y="365"/>
                  </a:cubicBezTo>
                  <a:cubicBezTo>
                    <a:pt x="399" y="365"/>
                    <a:pt x="399" y="365"/>
                    <a:pt x="399" y="365"/>
                  </a:cubicBezTo>
                  <a:cubicBezTo>
                    <a:pt x="396" y="365"/>
                    <a:pt x="392" y="361"/>
                    <a:pt x="391" y="359"/>
                  </a:cubicBezTo>
                  <a:cubicBezTo>
                    <a:pt x="391" y="358"/>
                    <a:pt x="390" y="358"/>
                    <a:pt x="389" y="358"/>
                  </a:cubicBezTo>
                  <a:cubicBezTo>
                    <a:pt x="389" y="358"/>
                    <a:pt x="388" y="358"/>
                    <a:pt x="387" y="359"/>
                  </a:cubicBezTo>
                  <a:cubicBezTo>
                    <a:pt x="387" y="360"/>
                    <a:pt x="387" y="361"/>
                    <a:pt x="387" y="362"/>
                  </a:cubicBezTo>
                  <a:cubicBezTo>
                    <a:pt x="386" y="362"/>
                    <a:pt x="386" y="363"/>
                    <a:pt x="385" y="363"/>
                  </a:cubicBezTo>
                  <a:cubicBezTo>
                    <a:pt x="385" y="363"/>
                    <a:pt x="385" y="363"/>
                    <a:pt x="384" y="363"/>
                  </a:cubicBezTo>
                  <a:cubicBezTo>
                    <a:pt x="383" y="363"/>
                    <a:pt x="383" y="363"/>
                    <a:pt x="382" y="363"/>
                  </a:cubicBezTo>
                  <a:cubicBezTo>
                    <a:pt x="381" y="363"/>
                    <a:pt x="380" y="363"/>
                    <a:pt x="377" y="364"/>
                  </a:cubicBezTo>
                  <a:cubicBezTo>
                    <a:pt x="375" y="365"/>
                    <a:pt x="374" y="365"/>
                    <a:pt x="374" y="366"/>
                  </a:cubicBezTo>
                  <a:cubicBezTo>
                    <a:pt x="373" y="366"/>
                    <a:pt x="372" y="366"/>
                    <a:pt x="370" y="367"/>
                  </a:cubicBezTo>
                  <a:cubicBezTo>
                    <a:pt x="368" y="367"/>
                    <a:pt x="368" y="368"/>
                    <a:pt x="367" y="369"/>
                  </a:cubicBezTo>
                  <a:cubicBezTo>
                    <a:pt x="367" y="370"/>
                    <a:pt x="367" y="371"/>
                    <a:pt x="365" y="372"/>
                  </a:cubicBezTo>
                  <a:cubicBezTo>
                    <a:pt x="364" y="374"/>
                    <a:pt x="363" y="374"/>
                    <a:pt x="363" y="375"/>
                  </a:cubicBezTo>
                  <a:cubicBezTo>
                    <a:pt x="363" y="375"/>
                    <a:pt x="362" y="375"/>
                    <a:pt x="362" y="375"/>
                  </a:cubicBezTo>
                  <a:cubicBezTo>
                    <a:pt x="361" y="375"/>
                    <a:pt x="361" y="375"/>
                    <a:pt x="361" y="375"/>
                  </a:cubicBezTo>
                  <a:cubicBezTo>
                    <a:pt x="361" y="375"/>
                    <a:pt x="361" y="375"/>
                    <a:pt x="361" y="375"/>
                  </a:cubicBezTo>
                  <a:cubicBezTo>
                    <a:pt x="360" y="374"/>
                    <a:pt x="360" y="373"/>
                    <a:pt x="359" y="373"/>
                  </a:cubicBezTo>
                  <a:cubicBezTo>
                    <a:pt x="359" y="372"/>
                    <a:pt x="359" y="372"/>
                    <a:pt x="358" y="372"/>
                  </a:cubicBezTo>
                  <a:cubicBezTo>
                    <a:pt x="355" y="372"/>
                    <a:pt x="351" y="372"/>
                    <a:pt x="349" y="369"/>
                  </a:cubicBezTo>
                  <a:cubicBezTo>
                    <a:pt x="349" y="369"/>
                    <a:pt x="348" y="369"/>
                    <a:pt x="347" y="369"/>
                  </a:cubicBezTo>
                  <a:cubicBezTo>
                    <a:pt x="345" y="369"/>
                    <a:pt x="342" y="370"/>
                    <a:pt x="340" y="371"/>
                  </a:cubicBezTo>
                  <a:cubicBezTo>
                    <a:pt x="338" y="371"/>
                    <a:pt x="338" y="372"/>
                    <a:pt x="337" y="374"/>
                  </a:cubicBezTo>
                  <a:cubicBezTo>
                    <a:pt x="337" y="375"/>
                    <a:pt x="337" y="376"/>
                    <a:pt x="336" y="378"/>
                  </a:cubicBezTo>
                  <a:cubicBezTo>
                    <a:pt x="335" y="379"/>
                    <a:pt x="335" y="380"/>
                    <a:pt x="335" y="380"/>
                  </a:cubicBezTo>
                  <a:cubicBezTo>
                    <a:pt x="334" y="382"/>
                    <a:pt x="334" y="383"/>
                    <a:pt x="332" y="383"/>
                  </a:cubicBezTo>
                  <a:cubicBezTo>
                    <a:pt x="331" y="384"/>
                    <a:pt x="331" y="384"/>
                    <a:pt x="331" y="387"/>
                  </a:cubicBezTo>
                  <a:cubicBezTo>
                    <a:pt x="332" y="388"/>
                    <a:pt x="332" y="389"/>
                    <a:pt x="332" y="390"/>
                  </a:cubicBezTo>
                  <a:cubicBezTo>
                    <a:pt x="333" y="393"/>
                    <a:pt x="331" y="395"/>
                    <a:pt x="330" y="397"/>
                  </a:cubicBezTo>
                  <a:cubicBezTo>
                    <a:pt x="330" y="398"/>
                    <a:pt x="329" y="398"/>
                    <a:pt x="329" y="399"/>
                  </a:cubicBezTo>
                  <a:cubicBezTo>
                    <a:pt x="328" y="402"/>
                    <a:pt x="326" y="402"/>
                    <a:pt x="325" y="402"/>
                  </a:cubicBezTo>
                  <a:cubicBezTo>
                    <a:pt x="324" y="402"/>
                    <a:pt x="323" y="401"/>
                    <a:pt x="323" y="399"/>
                  </a:cubicBezTo>
                  <a:cubicBezTo>
                    <a:pt x="323" y="398"/>
                    <a:pt x="323" y="398"/>
                    <a:pt x="322" y="398"/>
                  </a:cubicBezTo>
                  <a:cubicBezTo>
                    <a:pt x="322" y="398"/>
                    <a:pt x="321" y="398"/>
                    <a:pt x="319" y="399"/>
                  </a:cubicBezTo>
                  <a:cubicBezTo>
                    <a:pt x="317" y="401"/>
                    <a:pt x="316" y="401"/>
                    <a:pt x="314" y="401"/>
                  </a:cubicBezTo>
                  <a:cubicBezTo>
                    <a:pt x="313" y="402"/>
                    <a:pt x="311" y="402"/>
                    <a:pt x="309" y="402"/>
                  </a:cubicBezTo>
                  <a:cubicBezTo>
                    <a:pt x="308" y="403"/>
                    <a:pt x="306" y="403"/>
                    <a:pt x="305" y="403"/>
                  </a:cubicBezTo>
                  <a:cubicBezTo>
                    <a:pt x="303" y="404"/>
                    <a:pt x="301" y="404"/>
                    <a:pt x="298" y="406"/>
                  </a:cubicBezTo>
                  <a:cubicBezTo>
                    <a:pt x="296" y="406"/>
                    <a:pt x="295" y="406"/>
                    <a:pt x="293" y="40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173398BB-BA4C-4A50-BE52-DE18084BF8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77668" y="327064"/>
              <a:ext cx="1366822" cy="1310587"/>
            </a:xfrm>
            <a:custGeom>
              <a:avLst/>
              <a:gdLst>
                <a:gd name="T0" fmla="*/ 2147483646 w 329"/>
                <a:gd name="T1" fmla="*/ 2147483646 h 315"/>
                <a:gd name="T2" fmla="*/ 2147483646 w 329"/>
                <a:gd name="T3" fmla="*/ 2147483646 h 315"/>
                <a:gd name="T4" fmla="*/ 2147483646 w 329"/>
                <a:gd name="T5" fmla="*/ 2147483646 h 315"/>
                <a:gd name="T6" fmla="*/ 2147483646 w 329"/>
                <a:gd name="T7" fmla="*/ 2147483646 h 315"/>
                <a:gd name="T8" fmla="*/ 2147483646 w 329"/>
                <a:gd name="T9" fmla="*/ 2147483646 h 315"/>
                <a:gd name="T10" fmla="*/ 1943024702 w 329"/>
                <a:gd name="T11" fmla="*/ 2147483646 h 315"/>
                <a:gd name="T12" fmla="*/ 1372596904 w 329"/>
                <a:gd name="T13" fmla="*/ 2147483646 h 315"/>
                <a:gd name="T14" fmla="*/ 1105208609 w 329"/>
                <a:gd name="T15" fmla="*/ 2147483646 h 315"/>
                <a:gd name="T16" fmla="*/ 1283464657 w 329"/>
                <a:gd name="T17" fmla="*/ 2147483646 h 315"/>
                <a:gd name="T18" fmla="*/ 1033901968 w 329"/>
                <a:gd name="T19" fmla="*/ 2147483646 h 315"/>
                <a:gd name="T20" fmla="*/ 855645920 w 329"/>
                <a:gd name="T21" fmla="*/ 2147483646 h 315"/>
                <a:gd name="T22" fmla="*/ 623908835 w 329"/>
                <a:gd name="T23" fmla="*/ 2147483646 h 315"/>
                <a:gd name="T24" fmla="*/ 873471525 w 329"/>
                <a:gd name="T25" fmla="*/ 2147483646 h 315"/>
                <a:gd name="T26" fmla="*/ 1229987843 w 329"/>
                <a:gd name="T27" fmla="*/ 2145415862 h 315"/>
                <a:gd name="T28" fmla="*/ 1194336633 w 329"/>
                <a:gd name="T29" fmla="*/ 2056025473 h 315"/>
                <a:gd name="T30" fmla="*/ 1069553178 w 329"/>
                <a:gd name="T31" fmla="*/ 1841481772 h 315"/>
                <a:gd name="T32" fmla="*/ 1105208609 w 329"/>
                <a:gd name="T33" fmla="*/ 1626942300 h 315"/>
                <a:gd name="T34" fmla="*/ 855645920 w 329"/>
                <a:gd name="T35" fmla="*/ 1197859128 h 315"/>
                <a:gd name="T36" fmla="*/ 552602194 w 329"/>
                <a:gd name="T37" fmla="*/ 661504105 h 315"/>
                <a:gd name="T38" fmla="*/ 160434665 w 329"/>
                <a:gd name="T39" fmla="*/ 661504105 h 315"/>
                <a:gd name="T40" fmla="*/ 71302419 w 329"/>
                <a:gd name="T41" fmla="*/ 1054828585 h 315"/>
                <a:gd name="T42" fmla="*/ 160434665 w 329"/>
                <a:gd name="T43" fmla="*/ 178785008 h 315"/>
                <a:gd name="T44" fmla="*/ 356516318 w 329"/>
                <a:gd name="T45" fmla="*/ 160907775 h 315"/>
                <a:gd name="T46" fmla="*/ 196085875 w 329"/>
                <a:gd name="T47" fmla="*/ 500596330 h 315"/>
                <a:gd name="T48" fmla="*/ 873471525 w 329"/>
                <a:gd name="T49" fmla="*/ 589990948 h 315"/>
                <a:gd name="T50" fmla="*/ 1853896678 w 329"/>
                <a:gd name="T51" fmla="*/ 733017262 h 315"/>
                <a:gd name="T52" fmla="*/ 2147483646 w 329"/>
                <a:gd name="T53" fmla="*/ 786653188 h 315"/>
                <a:gd name="T54" fmla="*/ 2147483646 w 329"/>
                <a:gd name="T55" fmla="*/ 858166345 h 315"/>
                <a:gd name="T56" fmla="*/ 2147483646 w 329"/>
                <a:gd name="T57" fmla="*/ 1001196888 h 315"/>
                <a:gd name="T58" fmla="*/ 2147483646 w 329"/>
                <a:gd name="T59" fmla="*/ 1466034525 h 315"/>
                <a:gd name="T60" fmla="*/ 2147483646 w 329"/>
                <a:gd name="T61" fmla="*/ 2056025473 h 315"/>
                <a:gd name="T62" fmla="*/ 2147483646 w 329"/>
                <a:gd name="T63" fmla="*/ 2056025473 h 315"/>
                <a:gd name="T64" fmla="*/ 2147483646 w 329"/>
                <a:gd name="T65" fmla="*/ 2127538630 h 315"/>
                <a:gd name="T66" fmla="*/ 2147483646 w 329"/>
                <a:gd name="T67" fmla="*/ 2147483646 h 315"/>
                <a:gd name="T68" fmla="*/ 2147483646 w 329"/>
                <a:gd name="T69" fmla="*/ 2147483646 h 315"/>
                <a:gd name="T70" fmla="*/ 2147483646 w 329"/>
                <a:gd name="T71" fmla="*/ 2056025473 h 315"/>
                <a:gd name="T72" fmla="*/ 2147483646 w 329"/>
                <a:gd name="T73" fmla="*/ 1698455458 h 315"/>
                <a:gd name="T74" fmla="*/ 2147483646 w 329"/>
                <a:gd name="T75" fmla="*/ 2147483646 h 315"/>
                <a:gd name="T76" fmla="*/ 2147483646 w 329"/>
                <a:gd name="T77" fmla="*/ 2109661398 h 315"/>
                <a:gd name="T78" fmla="*/ 2147483646 w 329"/>
                <a:gd name="T79" fmla="*/ 2147483646 h 315"/>
                <a:gd name="T80" fmla="*/ 2147483646 w 329"/>
                <a:gd name="T81" fmla="*/ 2147483646 h 315"/>
                <a:gd name="T82" fmla="*/ 2147483646 w 329"/>
                <a:gd name="T83" fmla="*/ 2147483646 h 315"/>
                <a:gd name="T84" fmla="*/ 2147483646 w 329"/>
                <a:gd name="T85" fmla="*/ 2147483646 h 315"/>
                <a:gd name="T86" fmla="*/ 2147483646 w 329"/>
                <a:gd name="T87" fmla="*/ 2147483646 h 315"/>
                <a:gd name="T88" fmla="*/ 2147483646 w 329"/>
                <a:gd name="T89" fmla="*/ 2147483646 h 315"/>
                <a:gd name="T90" fmla="*/ 2147483646 w 329"/>
                <a:gd name="T91" fmla="*/ 2147483646 h 315"/>
                <a:gd name="T92" fmla="*/ 2147483646 w 329"/>
                <a:gd name="T93" fmla="*/ 2147483646 h 315"/>
                <a:gd name="T94" fmla="*/ 409997355 w 329"/>
                <a:gd name="T95" fmla="*/ 2147483646 h 315"/>
                <a:gd name="T96" fmla="*/ 427822960 w 329"/>
                <a:gd name="T97" fmla="*/ 2038148240 h 315"/>
                <a:gd name="T98" fmla="*/ 570427798 w 329"/>
                <a:gd name="T99" fmla="*/ 1805727308 h 315"/>
                <a:gd name="T100" fmla="*/ 748688069 w 329"/>
                <a:gd name="T101" fmla="*/ 1966630855 h 315"/>
                <a:gd name="T102" fmla="*/ 427822960 w 329"/>
                <a:gd name="T103" fmla="*/ 1609065068 h 315"/>
                <a:gd name="T104" fmla="*/ 106953629 w 329"/>
                <a:gd name="T105" fmla="*/ 1537547682 h 315"/>
                <a:gd name="T106" fmla="*/ 196085875 w 329"/>
                <a:gd name="T107" fmla="*/ 1376644135 h 315"/>
                <a:gd name="T108" fmla="*/ 534776589 w 329"/>
                <a:gd name="T109" fmla="*/ 1519670450 h 315"/>
                <a:gd name="T110" fmla="*/ 766513674 w 329"/>
                <a:gd name="T111" fmla="*/ 1269372285 h 315"/>
                <a:gd name="T112" fmla="*/ 481299774 w 329"/>
                <a:gd name="T113" fmla="*/ 1340885442 h 315"/>
                <a:gd name="T114" fmla="*/ 356516318 w 329"/>
                <a:gd name="T115" fmla="*/ 1054828585 h 315"/>
                <a:gd name="T116" fmla="*/ 516950984 w 329"/>
                <a:gd name="T117" fmla="*/ 1340885442 h 31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29" h="315">
                  <a:moveTo>
                    <a:pt x="253" y="315"/>
                  </a:moveTo>
                  <a:cubicBezTo>
                    <a:pt x="251" y="315"/>
                    <a:pt x="250" y="315"/>
                    <a:pt x="249" y="314"/>
                  </a:cubicBezTo>
                  <a:cubicBezTo>
                    <a:pt x="248" y="314"/>
                    <a:pt x="247" y="314"/>
                    <a:pt x="246" y="314"/>
                  </a:cubicBezTo>
                  <a:cubicBezTo>
                    <a:pt x="244" y="313"/>
                    <a:pt x="240" y="311"/>
                    <a:pt x="238" y="310"/>
                  </a:cubicBezTo>
                  <a:cubicBezTo>
                    <a:pt x="237" y="310"/>
                    <a:pt x="237" y="309"/>
                    <a:pt x="236" y="309"/>
                  </a:cubicBezTo>
                  <a:cubicBezTo>
                    <a:pt x="235" y="309"/>
                    <a:pt x="232" y="307"/>
                    <a:pt x="230" y="305"/>
                  </a:cubicBezTo>
                  <a:cubicBezTo>
                    <a:pt x="229" y="305"/>
                    <a:pt x="228" y="304"/>
                    <a:pt x="227" y="304"/>
                  </a:cubicBezTo>
                  <a:cubicBezTo>
                    <a:pt x="226" y="303"/>
                    <a:pt x="226" y="303"/>
                    <a:pt x="226" y="303"/>
                  </a:cubicBezTo>
                  <a:cubicBezTo>
                    <a:pt x="225" y="303"/>
                    <a:pt x="224" y="304"/>
                    <a:pt x="223" y="304"/>
                  </a:cubicBezTo>
                  <a:cubicBezTo>
                    <a:pt x="222" y="304"/>
                    <a:pt x="221" y="304"/>
                    <a:pt x="220" y="305"/>
                  </a:cubicBezTo>
                  <a:cubicBezTo>
                    <a:pt x="218" y="305"/>
                    <a:pt x="218" y="306"/>
                    <a:pt x="216" y="307"/>
                  </a:cubicBezTo>
                  <a:cubicBezTo>
                    <a:pt x="216" y="308"/>
                    <a:pt x="216" y="308"/>
                    <a:pt x="216" y="308"/>
                  </a:cubicBezTo>
                  <a:cubicBezTo>
                    <a:pt x="214" y="309"/>
                    <a:pt x="212" y="309"/>
                    <a:pt x="210" y="310"/>
                  </a:cubicBezTo>
                  <a:cubicBezTo>
                    <a:pt x="210" y="310"/>
                    <a:pt x="209" y="310"/>
                    <a:pt x="208" y="310"/>
                  </a:cubicBezTo>
                  <a:cubicBezTo>
                    <a:pt x="208" y="310"/>
                    <a:pt x="208" y="310"/>
                    <a:pt x="207" y="310"/>
                  </a:cubicBezTo>
                  <a:cubicBezTo>
                    <a:pt x="204" y="310"/>
                    <a:pt x="200" y="305"/>
                    <a:pt x="198" y="302"/>
                  </a:cubicBezTo>
                  <a:cubicBezTo>
                    <a:pt x="197" y="302"/>
                    <a:pt x="197" y="302"/>
                    <a:pt x="197" y="302"/>
                  </a:cubicBezTo>
                  <a:cubicBezTo>
                    <a:pt x="196" y="301"/>
                    <a:pt x="196" y="300"/>
                    <a:pt x="195" y="300"/>
                  </a:cubicBezTo>
                  <a:cubicBezTo>
                    <a:pt x="195" y="300"/>
                    <a:pt x="194" y="301"/>
                    <a:pt x="193" y="301"/>
                  </a:cubicBezTo>
                  <a:cubicBezTo>
                    <a:pt x="192" y="302"/>
                    <a:pt x="192" y="302"/>
                    <a:pt x="192" y="302"/>
                  </a:cubicBezTo>
                  <a:cubicBezTo>
                    <a:pt x="191" y="303"/>
                    <a:pt x="190" y="303"/>
                    <a:pt x="189" y="304"/>
                  </a:cubicBezTo>
                  <a:cubicBezTo>
                    <a:pt x="188" y="305"/>
                    <a:pt x="188" y="306"/>
                    <a:pt x="187" y="307"/>
                  </a:cubicBezTo>
                  <a:cubicBezTo>
                    <a:pt x="186" y="307"/>
                    <a:pt x="185" y="308"/>
                    <a:pt x="184" y="308"/>
                  </a:cubicBezTo>
                  <a:cubicBezTo>
                    <a:pt x="182" y="308"/>
                    <a:pt x="180" y="306"/>
                    <a:pt x="179" y="305"/>
                  </a:cubicBezTo>
                  <a:cubicBezTo>
                    <a:pt x="178" y="304"/>
                    <a:pt x="178" y="303"/>
                    <a:pt x="178" y="302"/>
                  </a:cubicBezTo>
                  <a:cubicBezTo>
                    <a:pt x="178" y="301"/>
                    <a:pt x="178" y="301"/>
                    <a:pt x="177" y="300"/>
                  </a:cubicBezTo>
                  <a:cubicBezTo>
                    <a:pt x="177" y="300"/>
                    <a:pt x="177" y="300"/>
                    <a:pt x="177" y="300"/>
                  </a:cubicBezTo>
                  <a:cubicBezTo>
                    <a:pt x="176" y="300"/>
                    <a:pt x="175" y="301"/>
                    <a:pt x="174" y="302"/>
                  </a:cubicBezTo>
                  <a:cubicBezTo>
                    <a:pt x="174" y="303"/>
                    <a:pt x="173" y="303"/>
                    <a:pt x="172" y="304"/>
                  </a:cubicBezTo>
                  <a:cubicBezTo>
                    <a:pt x="172" y="304"/>
                    <a:pt x="172" y="304"/>
                    <a:pt x="171" y="304"/>
                  </a:cubicBezTo>
                  <a:cubicBezTo>
                    <a:pt x="169" y="304"/>
                    <a:pt x="168" y="302"/>
                    <a:pt x="167" y="300"/>
                  </a:cubicBezTo>
                  <a:cubicBezTo>
                    <a:pt x="167" y="299"/>
                    <a:pt x="166" y="298"/>
                    <a:pt x="166" y="298"/>
                  </a:cubicBezTo>
                  <a:cubicBezTo>
                    <a:pt x="164" y="296"/>
                    <a:pt x="164" y="291"/>
                    <a:pt x="164" y="288"/>
                  </a:cubicBezTo>
                  <a:cubicBezTo>
                    <a:pt x="165" y="286"/>
                    <a:pt x="163" y="283"/>
                    <a:pt x="161" y="282"/>
                  </a:cubicBezTo>
                  <a:cubicBezTo>
                    <a:pt x="159" y="281"/>
                    <a:pt x="156" y="280"/>
                    <a:pt x="153" y="279"/>
                  </a:cubicBezTo>
                  <a:cubicBezTo>
                    <a:pt x="151" y="278"/>
                    <a:pt x="148" y="277"/>
                    <a:pt x="147" y="277"/>
                  </a:cubicBezTo>
                  <a:cubicBezTo>
                    <a:pt x="142" y="275"/>
                    <a:pt x="136" y="264"/>
                    <a:pt x="134" y="259"/>
                  </a:cubicBezTo>
                  <a:cubicBezTo>
                    <a:pt x="133" y="256"/>
                    <a:pt x="131" y="254"/>
                    <a:pt x="128" y="252"/>
                  </a:cubicBezTo>
                  <a:cubicBezTo>
                    <a:pt x="127" y="251"/>
                    <a:pt x="126" y="250"/>
                    <a:pt x="125" y="249"/>
                  </a:cubicBezTo>
                  <a:cubicBezTo>
                    <a:pt x="124" y="248"/>
                    <a:pt x="122" y="244"/>
                    <a:pt x="118" y="238"/>
                  </a:cubicBezTo>
                  <a:cubicBezTo>
                    <a:pt x="117" y="236"/>
                    <a:pt x="116" y="233"/>
                    <a:pt x="115" y="229"/>
                  </a:cubicBezTo>
                  <a:cubicBezTo>
                    <a:pt x="114" y="225"/>
                    <a:pt x="111" y="224"/>
                    <a:pt x="109" y="222"/>
                  </a:cubicBezTo>
                  <a:cubicBezTo>
                    <a:pt x="108" y="222"/>
                    <a:pt x="107" y="222"/>
                    <a:pt x="106" y="221"/>
                  </a:cubicBezTo>
                  <a:cubicBezTo>
                    <a:pt x="104" y="220"/>
                    <a:pt x="96" y="219"/>
                    <a:pt x="93" y="219"/>
                  </a:cubicBezTo>
                  <a:cubicBezTo>
                    <a:pt x="93" y="220"/>
                    <a:pt x="92" y="220"/>
                    <a:pt x="92" y="220"/>
                  </a:cubicBezTo>
                  <a:cubicBezTo>
                    <a:pt x="90" y="220"/>
                    <a:pt x="88" y="219"/>
                    <a:pt x="87" y="219"/>
                  </a:cubicBezTo>
                  <a:cubicBezTo>
                    <a:pt x="85" y="219"/>
                    <a:pt x="83" y="218"/>
                    <a:pt x="82" y="218"/>
                  </a:cubicBezTo>
                  <a:cubicBezTo>
                    <a:pt x="81" y="218"/>
                    <a:pt x="80" y="219"/>
                    <a:pt x="80" y="219"/>
                  </a:cubicBezTo>
                  <a:cubicBezTo>
                    <a:pt x="79" y="219"/>
                    <a:pt x="78" y="219"/>
                    <a:pt x="77" y="219"/>
                  </a:cubicBezTo>
                  <a:cubicBezTo>
                    <a:pt x="74" y="219"/>
                    <a:pt x="72" y="217"/>
                    <a:pt x="70" y="215"/>
                  </a:cubicBezTo>
                  <a:cubicBezTo>
                    <a:pt x="68" y="213"/>
                    <a:pt x="67" y="211"/>
                    <a:pt x="66" y="208"/>
                  </a:cubicBezTo>
                  <a:cubicBezTo>
                    <a:pt x="65" y="207"/>
                    <a:pt x="65" y="207"/>
                    <a:pt x="65" y="206"/>
                  </a:cubicBezTo>
                  <a:cubicBezTo>
                    <a:pt x="63" y="201"/>
                    <a:pt x="61" y="199"/>
                    <a:pt x="59" y="196"/>
                  </a:cubicBezTo>
                  <a:cubicBezTo>
                    <a:pt x="58" y="195"/>
                    <a:pt x="57" y="194"/>
                    <a:pt x="57" y="193"/>
                  </a:cubicBezTo>
                  <a:cubicBezTo>
                    <a:pt x="58" y="192"/>
                    <a:pt x="59" y="191"/>
                    <a:pt x="60" y="191"/>
                  </a:cubicBezTo>
                  <a:cubicBezTo>
                    <a:pt x="61" y="191"/>
                    <a:pt x="61" y="190"/>
                    <a:pt x="62" y="190"/>
                  </a:cubicBezTo>
                  <a:cubicBezTo>
                    <a:pt x="63" y="190"/>
                    <a:pt x="64" y="190"/>
                    <a:pt x="64" y="190"/>
                  </a:cubicBezTo>
                  <a:cubicBezTo>
                    <a:pt x="66" y="190"/>
                    <a:pt x="67" y="190"/>
                    <a:pt x="70" y="191"/>
                  </a:cubicBezTo>
                  <a:cubicBezTo>
                    <a:pt x="70" y="191"/>
                    <a:pt x="71" y="192"/>
                    <a:pt x="72" y="192"/>
                  </a:cubicBezTo>
                  <a:cubicBezTo>
                    <a:pt x="73" y="192"/>
                    <a:pt x="73" y="192"/>
                    <a:pt x="73" y="192"/>
                  </a:cubicBezTo>
                  <a:cubicBezTo>
                    <a:pt x="74" y="192"/>
                    <a:pt x="74" y="192"/>
                    <a:pt x="74" y="192"/>
                  </a:cubicBezTo>
                  <a:cubicBezTo>
                    <a:pt x="75" y="191"/>
                    <a:pt x="75" y="188"/>
                    <a:pt x="74" y="185"/>
                  </a:cubicBezTo>
                  <a:cubicBezTo>
                    <a:pt x="74" y="184"/>
                    <a:pt x="73" y="182"/>
                    <a:pt x="72" y="181"/>
                  </a:cubicBezTo>
                  <a:cubicBezTo>
                    <a:pt x="71" y="180"/>
                    <a:pt x="71" y="179"/>
                    <a:pt x="70" y="178"/>
                  </a:cubicBezTo>
                  <a:cubicBezTo>
                    <a:pt x="70" y="178"/>
                    <a:pt x="70" y="177"/>
                    <a:pt x="70" y="177"/>
                  </a:cubicBezTo>
                  <a:cubicBezTo>
                    <a:pt x="69" y="176"/>
                    <a:pt x="69" y="174"/>
                    <a:pt x="68" y="174"/>
                  </a:cubicBezTo>
                  <a:cubicBezTo>
                    <a:pt x="68" y="174"/>
                    <a:pt x="67" y="175"/>
                    <a:pt x="67" y="175"/>
                  </a:cubicBezTo>
                  <a:cubicBezTo>
                    <a:pt x="65" y="176"/>
                    <a:pt x="64" y="177"/>
                    <a:pt x="62" y="177"/>
                  </a:cubicBezTo>
                  <a:cubicBezTo>
                    <a:pt x="61" y="177"/>
                    <a:pt x="59" y="176"/>
                    <a:pt x="58" y="174"/>
                  </a:cubicBezTo>
                  <a:cubicBezTo>
                    <a:pt x="58" y="173"/>
                    <a:pt x="58" y="172"/>
                    <a:pt x="58" y="172"/>
                  </a:cubicBezTo>
                  <a:cubicBezTo>
                    <a:pt x="58" y="171"/>
                    <a:pt x="58" y="171"/>
                    <a:pt x="57" y="169"/>
                  </a:cubicBezTo>
                  <a:cubicBezTo>
                    <a:pt x="54" y="166"/>
                    <a:pt x="54" y="165"/>
                    <a:pt x="57" y="161"/>
                  </a:cubicBezTo>
                  <a:cubicBezTo>
                    <a:pt x="57" y="160"/>
                    <a:pt x="58" y="159"/>
                    <a:pt x="58" y="158"/>
                  </a:cubicBezTo>
                  <a:cubicBezTo>
                    <a:pt x="59" y="157"/>
                    <a:pt x="59" y="157"/>
                    <a:pt x="60" y="153"/>
                  </a:cubicBezTo>
                  <a:cubicBezTo>
                    <a:pt x="60" y="149"/>
                    <a:pt x="59" y="147"/>
                    <a:pt x="59" y="146"/>
                  </a:cubicBezTo>
                  <a:cubicBezTo>
                    <a:pt x="58" y="146"/>
                    <a:pt x="55" y="145"/>
                    <a:pt x="52" y="145"/>
                  </a:cubicBezTo>
                  <a:cubicBezTo>
                    <a:pt x="50" y="145"/>
                    <a:pt x="49" y="146"/>
                    <a:pt x="48" y="146"/>
                  </a:cubicBezTo>
                  <a:cubicBezTo>
                    <a:pt x="45" y="147"/>
                    <a:pt x="44" y="148"/>
                    <a:pt x="43" y="149"/>
                  </a:cubicBezTo>
                  <a:cubicBezTo>
                    <a:pt x="42" y="150"/>
                    <a:pt x="42" y="151"/>
                    <a:pt x="41" y="151"/>
                  </a:cubicBezTo>
                  <a:cubicBezTo>
                    <a:pt x="41" y="151"/>
                    <a:pt x="40" y="150"/>
                    <a:pt x="40" y="149"/>
                  </a:cubicBezTo>
                  <a:cubicBezTo>
                    <a:pt x="40" y="148"/>
                    <a:pt x="39" y="148"/>
                    <a:pt x="36" y="146"/>
                  </a:cubicBezTo>
                  <a:cubicBezTo>
                    <a:pt x="35" y="146"/>
                    <a:pt x="35" y="146"/>
                    <a:pt x="35" y="146"/>
                  </a:cubicBezTo>
                  <a:cubicBezTo>
                    <a:pt x="35" y="145"/>
                    <a:pt x="29" y="140"/>
                    <a:pt x="31" y="137"/>
                  </a:cubicBezTo>
                  <a:cubicBezTo>
                    <a:pt x="32" y="135"/>
                    <a:pt x="34" y="135"/>
                    <a:pt x="35" y="135"/>
                  </a:cubicBezTo>
                  <a:cubicBezTo>
                    <a:pt x="36" y="135"/>
                    <a:pt x="37" y="135"/>
                    <a:pt x="39" y="133"/>
                  </a:cubicBezTo>
                  <a:cubicBezTo>
                    <a:pt x="41" y="132"/>
                    <a:pt x="42" y="132"/>
                    <a:pt x="42" y="131"/>
                  </a:cubicBezTo>
                  <a:cubicBezTo>
                    <a:pt x="42" y="131"/>
                    <a:pt x="42" y="131"/>
                    <a:pt x="41" y="131"/>
                  </a:cubicBezTo>
                  <a:cubicBezTo>
                    <a:pt x="39" y="131"/>
                    <a:pt x="34" y="129"/>
                    <a:pt x="34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8" y="125"/>
                    <a:pt x="38" y="125"/>
                    <a:pt x="38" y="125"/>
                  </a:cubicBezTo>
                  <a:cubicBezTo>
                    <a:pt x="42" y="122"/>
                    <a:pt x="46" y="122"/>
                    <a:pt x="49" y="122"/>
                  </a:cubicBezTo>
                  <a:cubicBezTo>
                    <a:pt x="51" y="122"/>
                    <a:pt x="52" y="122"/>
                    <a:pt x="53" y="122"/>
                  </a:cubicBezTo>
                  <a:cubicBezTo>
                    <a:pt x="55" y="122"/>
                    <a:pt x="56" y="122"/>
                    <a:pt x="58" y="122"/>
                  </a:cubicBezTo>
                  <a:cubicBezTo>
                    <a:pt x="60" y="122"/>
                    <a:pt x="62" y="122"/>
                    <a:pt x="63" y="122"/>
                  </a:cubicBezTo>
                  <a:cubicBezTo>
                    <a:pt x="64" y="122"/>
                    <a:pt x="65" y="122"/>
                    <a:pt x="65" y="122"/>
                  </a:cubicBezTo>
                  <a:cubicBezTo>
                    <a:pt x="66" y="122"/>
                    <a:pt x="66" y="122"/>
                    <a:pt x="66" y="12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7" y="122"/>
                    <a:pt x="67" y="122"/>
                    <a:pt x="69" y="120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71" y="116"/>
                    <a:pt x="71" y="115"/>
                    <a:pt x="75" y="113"/>
                  </a:cubicBezTo>
                  <a:cubicBezTo>
                    <a:pt x="77" y="111"/>
                    <a:pt x="78" y="109"/>
                    <a:pt x="77" y="107"/>
                  </a:cubicBezTo>
                  <a:cubicBezTo>
                    <a:pt x="76" y="104"/>
                    <a:pt x="75" y="103"/>
                    <a:pt x="75" y="103"/>
                  </a:cubicBezTo>
                  <a:cubicBezTo>
                    <a:pt x="75" y="103"/>
                    <a:pt x="75" y="103"/>
                    <a:pt x="75" y="103"/>
                  </a:cubicBezTo>
                  <a:cubicBezTo>
                    <a:pt x="74" y="105"/>
                    <a:pt x="73" y="108"/>
                    <a:pt x="71" y="112"/>
                  </a:cubicBezTo>
                  <a:cubicBezTo>
                    <a:pt x="71" y="114"/>
                    <a:pt x="69" y="115"/>
                    <a:pt x="67" y="115"/>
                  </a:cubicBezTo>
                  <a:cubicBezTo>
                    <a:pt x="67" y="115"/>
                    <a:pt x="66" y="115"/>
                    <a:pt x="65" y="115"/>
                  </a:cubicBezTo>
                  <a:cubicBezTo>
                    <a:pt x="64" y="115"/>
                    <a:pt x="63" y="115"/>
                    <a:pt x="62" y="115"/>
                  </a:cubicBezTo>
                  <a:cubicBezTo>
                    <a:pt x="61" y="115"/>
                    <a:pt x="61" y="115"/>
                    <a:pt x="61" y="115"/>
                  </a:cubicBezTo>
                  <a:cubicBezTo>
                    <a:pt x="60" y="115"/>
                    <a:pt x="60" y="115"/>
                    <a:pt x="60" y="115"/>
                  </a:cubicBezTo>
                  <a:cubicBezTo>
                    <a:pt x="58" y="115"/>
                    <a:pt x="57" y="114"/>
                    <a:pt x="56" y="113"/>
                  </a:cubicBezTo>
                  <a:cubicBezTo>
                    <a:pt x="55" y="112"/>
                    <a:pt x="56" y="109"/>
                    <a:pt x="56" y="107"/>
                  </a:cubicBezTo>
                  <a:cubicBezTo>
                    <a:pt x="57" y="104"/>
                    <a:pt x="58" y="104"/>
                    <a:pt x="60" y="103"/>
                  </a:cubicBezTo>
                  <a:cubicBezTo>
                    <a:pt x="60" y="102"/>
                    <a:pt x="61" y="102"/>
                    <a:pt x="62" y="101"/>
                  </a:cubicBezTo>
                  <a:cubicBezTo>
                    <a:pt x="63" y="99"/>
                    <a:pt x="63" y="98"/>
                    <a:pt x="63" y="97"/>
                  </a:cubicBezTo>
                  <a:cubicBezTo>
                    <a:pt x="63" y="96"/>
                    <a:pt x="62" y="94"/>
                    <a:pt x="64" y="93"/>
                  </a:cubicBezTo>
                  <a:cubicBezTo>
                    <a:pt x="64" y="91"/>
                    <a:pt x="65" y="91"/>
                    <a:pt x="65" y="91"/>
                  </a:cubicBezTo>
                  <a:cubicBezTo>
                    <a:pt x="65" y="91"/>
                    <a:pt x="64" y="91"/>
                    <a:pt x="64" y="91"/>
                  </a:cubicBezTo>
                  <a:cubicBezTo>
                    <a:pt x="64" y="91"/>
                    <a:pt x="64" y="91"/>
                    <a:pt x="63" y="91"/>
                  </a:cubicBezTo>
                  <a:cubicBezTo>
                    <a:pt x="63" y="91"/>
                    <a:pt x="62" y="91"/>
                    <a:pt x="62" y="91"/>
                  </a:cubicBezTo>
                  <a:cubicBezTo>
                    <a:pt x="60" y="91"/>
                    <a:pt x="58" y="90"/>
                    <a:pt x="58" y="89"/>
                  </a:cubicBezTo>
                  <a:cubicBezTo>
                    <a:pt x="57" y="88"/>
                    <a:pt x="57" y="87"/>
                    <a:pt x="59" y="85"/>
                  </a:cubicBezTo>
                  <a:cubicBezTo>
                    <a:pt x="60" y="83"/>
                    <a:pt x="60" y="83"/>
                    <a:pt x="59" y="81"/>
                  </a:cubicBezTo>
                  <a:cubicBezTo>
                    <a:pt x="58" y="81"/>
                    <a:pt x="58" y="81"/>
                    <a:pt x="58" y="80"/>
                  </a:cubicBezTo>
                  <a:cubicBezTo>
                    <a:pt x="57" y="80"/>
                    <a:pt x="56" y="79"/>
                    <a:pt x="55" y="78"/>
                  </a:cubicBezTo>
                  <a:cubicBezTo>
                    <a:pt x="53" y="76"/>
                    <a:pt x="51" y="74"/>
                    <a:pt x="51" y="73"/>
                  </a:cubicBezTo>
                  <a:cubicBezTo>
                    <a:pt x="51" y="71"/>
                    <a:pt x="50" y="68"/>
                    <a:pt x="48" y="67"/>
                  </a:cubicBezTo>
                  <a:cubicBezTo>
                    <a:pt x="45" y="67"/>
                    <a:pt x="44" y="63"/>
                    <a:pt x="44" y="58"/>
                  </a:cubicBezTo>
                  <a:cubicBezTo>
                    <a:pt x="45" y="55"/>
                    <a:pt x="45" y="55"/>
                    <a:pt x="43" y="53"/>
                  </a:cubicBezTo>
                  <a:cubicBezTo>
                    <a:pt x="42" y="53"/>
                    <a:pt x="42" y="53"/>
                    <a:pt x="41" y="52"/>
                  </a:cubicBezTo>
                  <a:cubicBezTo>
                    <a:pt x="37" y="49"/>
                    <a:pt x="36" y="44"/>
                    <a:pt x="34" y="41"/>
                  </a:cubicBezTo>
                  <a:cubicBezTo>
                    <a:pt x="34" y="40"/>
                    <a:pt x="34" y="39"/>
                    <a:pt x="34" y="37"/>
                  </a:cubicBezTo>
                  <a:cubicBezTo>
                    <a:pt x="34" y="37"/>
                    <a:pt x="34" y="37"/>
                    <a:pt x="33" y="37"/>
                  </a:cubicBezTo>
                  <a:cubicBezTo>
                    <a:pt x="33" y="37"/>
                    <a:pt x="32" y="37"/>
                    <a:pt x="31" y="37"/>
                  </a:cubicBezTo>
                  <a:cubicBezTo>
                    <a:pt x="30" y="37"/>
                    <a:pt x="29" y="37"/>
                    <a:pt x="28" y="37"/>
                  </a:cubicBezTo>
                  <a:cubicBezTo>
                    <a:pt x="27" y="37"/>
                    <a:pt x="25" y="37"/>
                    <a:pt x="24" y="38"/>
                  </a:cubicBezTo>
                  <a:cubicBezTo>
                    <a:pt x="24" y="38"/>
                    <a:pt x="23" y="38"/>
                    <a:pt x="23" y="39"/>
                  </a:cubicBezTo>
                  <a:cubicBezTo>
                    <a:pt x="21" y="40"/>
                    <a:pt x="21" y="40"/>
                    <a:pt x="17" y="41"/>
                  </a:cubicBezTo>
                  <a:cubicBezTo>
                    <a:pt x="15" y="42"/>
                    <a:pt x="14" y="42"/>
                    <a:pt x="14" y="42"/>
                  </a:cubicBezTo>
                  <a:cubicBezTo>
                    <a:pt x="11" y="42"/>
                    <a:pt x="10" y="40"/>
                    <a:pt x="10" y="38"/>
                  </a:cubicBezTo>
                  <a:cubicBezTo>
                    <a:pt x="10" y="38"/>
                    <a:pt x="9" y="37"/>
                    <a:pt x="9" y="37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6"/>
                    <a:pt x="7" y="39"/>
                    <a:pt x="6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5"/>
                    <a:pt x="5" y="45"/>
                    <a:pt x="6" y="50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5"/>
                    <a:pt x="6" y="58"/>
                    <a:pt x="5" y="59"/>
                  </a:cubicBezTo>
                  <a:cubicBezTo>
                    <a:pt x="5" y="59"/>
                    <a:pt x="4" y="59"/>
                    <a:pt x="4" y="59"/>
                  </a:cubicBezTo>
                  <a:cubicBezTo>
                    <a:pt x="3" y="59"/>
                    <a:pt x="3" y="59"/>
                    <a:pt x="2" y="59"/>
                  </a:cubicBezTo>
                  <a:cubicBezTo>
                    <a:pt x="0" y="59"/>
                    <a:pt x="0" y="55"/>
                    <a:pt x="0" y="52"/>
                  </a:cubicBezTo>
                  <a:cubicBezTo>
                    <a:pt x="0" y="51"/>
                    <a:pt x="0" y="49"/>
                    <a:pt x="0" y="48"/>
                  </a:cubicBezTo>
                  <a:cubicBezTo>
                    <a:pt x="0" y="47"/>
                    <a:pt x="0" y="46"/>
                    <a:pt x="0" y="45"/>
                  </a:cubicBezTo>
                  <a:cubicBezTo>
                    <a:pt x="0" y="41"/>
                    <a:pt x="0" y="36"/>
                    <a:pt x="1" y="31"/>
                  </a:cubicBezTo>
                  <a:cubicBezTo>
                    <a:pt x="2" y="24"/>
                    <a:pt x="4" y="19"/>
                    <a:pt x="7" y="14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9" y="6"/>
                    <a:pt x="11" y="2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6" y="0"/>
                    <a:pt x="17" y="1"/>
                    <a:pt x="18" y="2"/>
                  </a:cubicBezTo>
                  <a:cubicBezTo>
                    <a:pt x="19" y="2"/>
                    <a:pt x="20" y="3"/>
                    <a:pt x="21" y="3"/>
                  </a:cubicBezTo>
                  <a:cubicBezTo>
                    <a:pt x="21" y="4"/>
                    <a:pt x="23" y="4"/>
                    <a:pt x="23" y="5"/>
                  </a:cubicBezTo>
                  <a:cubicBezTo>
                    <a:pt x="23" y="7"/>
                    <a:pt x="22" y="8"/>
                    <a:pt x="20" y="9"/>
                  </a:cubicBezTo>
                  <a:cubicBezTo>
                    <a:pt x="19" y="10"/>
                    <a:pt x="18" y="10"/>
                    <a:pt x="18" y="11"/>
                  </a:cubicBezTo>
                  <a:cubicBezTo>
                    <a:pt x="16" y="14"/>
                    <a:pt x="15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10" y="17"/>
                    <a:pt x="11" y="22"/>
                  </a:cubicBezTo>
                  <a:cubicBezTo>
                    <a:pt x="11" y="25"/>
                    <a:pt x="11" y="27"/>
                    <a:pt x="11" y="28"/>
                  </a:cubicBezTo>
                  <a:cubicBezTo>
                    <a:pt x="11" y="30"/>
                    <a:pt x="11" y="30"/>
                    <a:pt x="12" y="31"/>
                  </a:cubicBezTo>
                  <a:cubicBezTo>
                    <a:pt x="13" y="33"/>
                    <a:pt x="16" y="34"/>
                    <a:pt x="17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7" y="32"/>
                    <a:pt x="38" y="31"/>
                    <a:pt x="38" y="31"/>
                  </a:cubicBezTo>
                  <a:cubicBezTo>
                    <a:pt x="38" y="30"/>
                    <a:pt x="40" y="29"/>
                    <a:pt x="41" y="29"/>
                  </a:cubicBezTo>
                  <a:cubicBezTo>
                    <a:pt x="43" y="29"/>
                    <a:pt x="44" y="30"/>
                    <a:pt x="45" y="31"/>
                  </a:cubicBezTo>
                  <a:cubicBezTo>
                    <a:pt x="46" y="32"/>
                    <a:pt x="47" y="33"/>
                    <a:pt x="49" y="33"/>
                  </a:cubicBezTo>
                  <a:cubicBezTo>
                    <a:pt x="51" y="33"/>
                    <a:pt x="52" y="32"/>
                    <a:pt x="54" y="32"/>
                  </a:cubicBezTo>
                  <a:cubicBezTo>
                    <a:pt x="55" y="32"/>
                    <a:pt x="56" y="32"/>
                    <a:pt x="57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6" y="32"/>
                    <a:pt x="77" y="33"/>
                    <a:pt x="80" y="34"/>
                  </a:cubicBezTo>
                  <a:cubicBezTo>
                    <a:pt x="81" y="35"/>
                    <a:pt x="81" y="35"/>
                    <a:pt x="81" y="35"/>
                  </a:cubicBezTo>
                  <a:cubicBezTo>
                    <a:pt x="84" y="37"/>
                    <a:pt x="90" y="37"/>
                    <a:pt x="94" y="37"/>
                  </a:cubicBezTo>
                  <a:cubicBezTo>
                    <a:pt x="98" y="37"/>
                    <a:pt x="102" y="39"/>
                    <a:pt x="104" y="41"/>
                  </a:cubicBezTo>
                  <a:cubicBezTo>
                    <a:pt x="105" y="42"/>
                    <a:pt x="105" y="43"/>
                    <a:pt x="105" y="44"/>
                  </a:cubicBezTo>
                  <a:cubicBezTo>
                    <a:pt x="105" y="46"/>
                    <a:pt x="105" y="47"/>
                    <a:pt x="106" y="49"/>
                  </a:cubicBezTo>
                  <a:cubicBezTo>
                    <a:pt x="107" y="50"/>
                    <a:pt x="108" y="51"/>
                    <a:pt x="109" y="51"/>
                  </a:cubicBezTo>
                  <a:cubicBezTo>
                    <a:pt x="111" y="51"/>
                    <a:pt x="113" y="49"/>
                    <a:pt x="115" y="47"/>
                  </a:cubicBezTo>
                  <a:cubicBezTo>
                    <a:pt x="118" y="43"/>
                    <a:pt x="122" y="43"/>
                    <a:pt x="122" y="43"/>
                  </a:cubicBezTo>
                  <a:cubicBezTo>
                    <a:pt x="123" y="43"/>
                    <a:pt x="123" y="43"/>
                    <a:pt x="123" y="43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5"/>
                    <a:pt x="124" y="49"/>
                    <a:pt x="125" y="50"/>
                  </a:cubicBezTo>
                  <a:cubicBezTo>
                    <a:pt x="125" y="50"/>
                    <a:pt x="126" y="49"/>
                    <a:pt x="126" y="49"/>
                  </a:cubicBezTo>
                  <a:cubicBezTo>
                    <a:pt x="127" y="48"/>
                    <a:pt x="128" y="46"/>
                    <a:pt x="129" y="45"/>
                  </a:cubicBezTo>
                  <a:cubicBezTo>
                    <a:pt x="132" y="43"/>
                    <a:pt x="140" y="38"/>
                    <a:pt x="140" y="38"/>
                  </a:cubicBezTo>
                  <a:cubicBezTo>
                    <a:pt x="141" y="37"/>
                    <a:pt x="141" y="37"/>
                    <a:pt x="141" y="37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3" y="44"/>
                    <a:pt x="149" y="47"/>
                    <a:pt x="153" y="48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158" y="49"/>
                    <a:pt x="160" y="50"/>
                    <a:pt x="163" y="53"/>
                  </a:cubicBezTo>
                  <a:cubicBezTo>
                    <a:pt x="165" y="55"/>
                    <a:pt x="168" y="56"/>
                    <a:pt x="171" y="56"/>
                  </a:cubicBezTo>
                  <a:cubicBezTo>
                    <a:pt x="174" y="56"/>
                    <a:pt x="174" y="51"/>
                    <a:pt x="174" y="51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80" y="53"/>
                    <a:pt x="182" y="56"/>
                  </a:cubicBezTo>
                  <a:cubicBezTo>
                    <a:pt x="184" y="59"/>
                    <a:pt x="184" y="63"/>
                    <a:pt x="184" y="67"/>
                  </a:cubicBezTo>
                  <a:cubicBezTo>
                    <a:pt x="183" y="70"/>
                    <a:pt x="182" y="72"/>
                    <a:pt x="181" y="73"/>
                  </a:cubicBezTo>
                  <a:cubicBezTo>
                    <a:pt x="182" y="73"/>
                    <a:pt x="184" y="74"/>
                    <a:pt x="185" y="74"/>
                  </a:cubicBezTo>
                  <a:cubicBezTo>
                    <a:pt x="185" y="74"/>
                    <a:pt x="186" y="74"/>
                    <a:pt x="186" y="74"/>
                  </a:cubicBezTo>
                  <a:cubicBezTo>
                    <a:pt x="187" y="74"/>
                    <a:pt x="188" y="74"/>
                    <a:pt x="189" y="75"/>
                  </a:cubicBezTo>
                  <a:cubicBezTo>
                    <a:pt x="189" y="76"/>
                    <a:pt x="190" y="77"/>
                    <a:pt x="189" y="79"/>
                  </a:cubicBezTo>
                  <a:cubicBezTo>
                    <a:pt x="189" y="80"/>
                    <a:pt x="189" y="81"/>
                    <a:pt x="189" y="82"/>
                  </a:cubicBezTo>
                  <a:cubicBezTo>
                    <a:pt x="188" y="84"/>
                    <a:pt x="188" y="86"/>
                    <a:pt x="188" y="89"/>
                  </a:cubicBezTo>
                  <a:cubicBezTo>
                    <a:pt x="188" y="95"/>
                    <a:pt x="187" y="100"/>
                    <a:pt x="185" y="104"/>
                  </a:cubicBezTo>
                  <a:cubicBezTo>
                    <a:pt x="182" y="108"/>
                    <a:pt x="177" y="109"/>
                    <a:pt x="174" y="110"/>
                  </a:cubicBezTo>
                  <a:cubicBezTo>
                    <a:pt x="174" y="110"/>
                    <a:pt x="174" y="110"/>
                    <a:pt x="174" y="110"/>
                  </a:cubicBezTo>
                  <a:cubicBezTo>
                    <a:pt x="172" y="110"/>
                    <a:pt x="170" y="112"/>
                    <a:pt x="169" y="113"/>
                  </a:cubicBezTo>
                  <a:cubicBezTo>
                    <a:pt x="169" y="113"/>
                    <a:pt x="169" y="114"/>
                    <a:pt x="171" y="114"/>
                  </a:cubicBezTo>
                  <a:cubicBezTo>
                    <a:pt x="171" y="115"/>
                    <a:pt x="172" y="115"/>
                    <a:pt x="173" y="115"/>
                  </a:cubicBezTo>
                  <a:cubicBezTo>
                    <a:pt x="176" y="115"/>
                    <a:pt x="181" y="112"/>
                    <a:pt x="183" y="110"/>
                  </a:cubicBezTo>
                  <a:cubicBezTo>
                    <a:pt x="185" y="108"/>
                    <a:pt x="192" y="107"/>
                    <a:pt x="193" y="107"/>
                  </a:cubicBezTo>
                  <a:cubicBezTo>
                    <a:pt x="194" y="107"/>
                    <a:pt x="195" y="107"/>
                    <a:pt x="196" y="107"/>
                  </a:cubicBezTo>
                  <a:cubicBezTo>
                    <a:pt x="198" y="107"/>
                    <a:pt x="199" y="107"/>
                    <a:pt x="201" y="108"/>
                  </a:cubicBezTo>
                  <a:cubicBezTo>
                    <a:pt x="202" y="108"/>
                    <a:pt x="202" y="108"/>
                    <a:pt x="203" y="109"/>
                  </a:cubicBezTo>
                  <a:cubicBezTo>
                    <a:pt x="205" y="110"/>
                    <a:pt x="208" y="112"/>
                    <a:pt x="208" y="114"/>
                  </a:cubicBezTo>
                  <a:cubicBezTo>
                    <a:pt x="208" y="114"/>
                    <a:pt x="207" y="115"/>
                    <a:pt x="206" y="115"/>
                  </a:cubicBezTo>
                  <a:cubicBezTo>
                    <a:pt x="206" y="116"/>
                    <a:pt x="206" y="116"/>
                    <a:pt x="205" y="116"/>
                  </a:cubicBezTo>
                  <a:cubicBezTo>
                    <a:pt x="205" y="117"/>
                    <a:pt x="205" y="118"/>
                    <a:pt x="207" y="120"/>
                  </a:cubicBezTo>
                  <a:cubicBezTo>
                    <a:pt x="207" y="121"/>
                    <a:pt x="207" y="121"/>
                    <a:pt x="208" y="122"/>
                  </a:cubicBezTo>
                  <a:cubicBezTo>
                    <a:pt x="209" y="121"/>
                    <a:pt x="210" y="120"/>
                    <a:pt x="212" y="120"/>
                  </a:cubicBezTo>
                  <a:cubicBezTo>
                    <a:pt x="213" y="119"/>
                    <a:pt x="215" y="118"/>
                    <a:pt x="216" y="117"/>
                  </a:cubicBezTo>
                  <a:cubicBezTo>
                    <a:pt x="216" y="116"/>
                    <a:pt x="217" y="116"/>
                    <a:pt x="219" y="116"/>
                  </a:cubicBezTo>
                  <a:cubicBezTo>
                    <a:pt x="222" y="116"/>
                    <a:pt x="226" y="118"/>
                    <a:pt x="229" y="119"/>
                  </a:cubicBezTo>
                  <a:cubicBezTo>
                    <a:pt x="230" y="120"/>
                    <a:pt x="230" y="121"/>
                    <a:pt x="231" y="121"/>
                  </a:cubicBezTo>
                  <a:cubicBezTo>
                    <a:pt x="234" y="123"/>
                    <a:pt x="236" y="125"/>
                    <a:pt x="239" y="125"/>
                  </a:cubicBezTo>
                  <a:cubicBezTo>
                    <a:pt x="243" y="126"/>
                    <a:pt x="253" y="129"/>
                    <a:pt x="255" y="132"/>
                  </a:cubicBezTo>
                  <a:cubicBezTo>
                    <a:pt x="256" y="132"/>
                    <a:pt x="256" y="132"/>
                    <a:pt x="256" y="133"/>
                  </a:cubicBezTo>
                  <a:cubicBezTo>
                    <a:pt x="258" y="135"/>
                    <a:pt x="261" y="138"/>
                    <a:pt x="267" y="139"/>
                  </a:cubicBezTo>
                  <a:cubicBezTo>
                    <a:pt x="267" y="139"/>
                    <a:pt x="267" y="139"/>
                    <a:pt x="268" y="139"/>
                  </a:cubicBezTo>
                  <a:cubicBezTo>
                    <a:pt x="272" y="139"/>
                    <a:pt x="274" y="135"/>
                    <a:pt x="276" y="132"/>
                  </a:cubicBezTo>
                  <a:cubicBezTo>
                    <a:pt x="278" y="131"/>
                    <a:pt x="278" y="130"/>
                    <a:pt x="279" y="129"/>
                  </a:cubicBezTo>
                  <a:cubicBezTo>
                    <a:pt x="282" y="127"/>
                    <a:pt x="286" y="125"/>
                    <a:pt x="291" y="124"/>
                  </a:cubicBezTo>
                  <a:cubicBezTo>
                    <a:pt x="292" y="124"/>
                    <a:pt x="294" y="124"/>
                    <a:pt x="295" y="124"/>
                  </a:cubicBezTo>
                  <a:cubicBezTo>
                    <a:pt x="296" y="124"/>
                    <a:pt x="296" y="124"/>
                    <a:pt x="297" y="124"/>
                  </a:cubicBezTo>
                  <a:cubicBezTo>
                    <a:pt x="298" y="124"/>
                    <a:pt x="299" y="124"/>
                    <a:pt x="300" y="124"/>
                  </a:cubicBezTo>
                  <a:cubicBezTo>
                    <a:pt x="300" y="124"/>
                    <a:pt x="301" y="124"/>
                    <a:pt x="301" y="124"/>
                  </a:cubicBezTo>
                  <a:cubicBezTo>
                    <a:pt x="301" y="124"/>
                    <a:pt x="301" y="123"/>
                    <a:pt x="301" y="122"/>
                  </a:cubicBezTo>
                  <a:cubicBezTo>
                    <a:pt x="302" y="121"/>
                    <a:pt x="302" y="121"/>
                    <a:pt x="302" y="121"/>
                  </a:cubicBezTo>
                  <a:cubicBezTo>
                    <a:pt x="303" y="120"/>
                    <a:pt x="305" y="117"/>
                    <a:pt x="304" y="115"/>
                  </a:cubicBezTo>
                  <a:cubicBezTo>
                    <a:pt x="303" y="114"/>
                    <a:pt x="303" y="114"/>
                    <a:pt x="303" y="113"/>
                  </a:cubicBezTo>
                  <a:cubicBezTo>
                    <a:pt x="303" y="113"/>
                    <a:pt x="302" y="112"/>
                    <a:pt x="302" y="112"/>
                  </a:cubicBezTo>
                  <a:cubicBezTo>
                    <a:pt x="302" y="112"/>
                    <a:pt x="302" y="112"/>
                    <a:pt x="301" y="113"/>
                  </a:cubicBezTo>
                  <a:cubicBezTo>
                    <a:pt x="298" y="115"/>
                    <a:pt x="296" y="115"/>
                    <a:pt x="294" y="115"/>
                  </a:cubicBezTo>
                  <a:cubicBezTo>
                    <a:pt x="294" y="115"/>
                    <a:pt x="293" y="115"/>
                    <a:pt x="293" y="115"/>
                  </a:cubicBezTo>
                  <a:cubicBezTo>
                    <a:pt x="292" y="115"/>
                    <a:pt x="292" y="115"/>
                    <a:pt x="292" y="115"/>
                  </a:cubicBezTo>
                  <a:cubicBezTo>
                    <a:pt x="292" y="115"/>
                    <a:pt x="292" y="115"/>
                    <a:pt x="292" y="115"/>
                  </a:cubicBezTo>
                  <a:cubicBezTo>
                    <a:pt x="292" y="114"/>
                    <a:pt x="292" y="113"/>
                    <a:pt x="292" y="112"/>
                  </a:cubicBezTo>
                  <a:cubicBezTo>
                    <a:pt x="291" y="111"/>
                    <a:pt x="291" y="110"/>
                    <a:pt x="293" y="107"/>
                  </a:cubicBezTo>
                  <a:cubicBezTo>
                    <a:pt x="293" y="106"/>
                    <a:pt x="293" y="105"/>
                    <a:pt x="293" y="104"/>
                  </a:cubicBezTo>
                  <a:cubicBezTo>
                    <a:pt x="293" y="103"/>
                    <a:pt x="294" y="102"/>
                    <a:pt x="296" y="99"/>
                  </a:cubicBezTo>
                  <a:cubicBezTo>
                    <a:pt x="298" y="97"/>
                    <a:pt x="300" y="95"/>
                    <a:pt x="301" y="95"/>
                  </a:cubicBezTo>
                  <a:cubicBezTo>
                    <a:pt x="302" y="95"/>
                    <a:pt x="303" y="95"/>
                    <a:pt x="304" y="96"/>
                  </a:cubicBezTo>
                  <a:cubicBezTo>
                    <a:pt x="307" y="98"/>
                    <a:pt x="309" y="99"/>
                    <a:pt x="314" y="100"/>
                  </a:cubicBezTo>
                  <a:cubicBezTo>
                    <a:pt x="318" y="101"/>
                    <a:pt x="319" y="103"/>
                    <a:pt x="320" y="105"/>
                  </a:cubicBezTo>
                  <a:cubicBezTo>
                    <a:pt x="320" y="106"/>
                    <a:pt x="321" y="107"/>
                    <a:pt x="321" y="108"/>
                  </a:cubicBezTo>
                  <a:cubicBezTo>
                    <a:pt x="322" y="109"/>
                    <a:pt x="322" y="110"/>
                    <a:pt x="323" y="111"/>
                  </a:cubicBezTo>
                  <a:cubicBezTo>
                    <a:pt x="324" y="113"/>
                    <a:pt x="324" y="115"/>
                    <a:pt x="326" y="116"/>
                  </a:cubicBezTo>
                  <a:cubicBezTo>
                    <a:pt x="328" y="118"/>
                    <a:pt x="329" y="121"/>
                    <a:pt x="328" y="122"/>
                  </a:cubicBezTo>
                  <a:cubicBezTo>
                    <a:pt x="328" y="123"/>
                    <a:pt x="327" y="124"/>
                    <a:pt x="326" y="124"/>
                  </a:cubicBezTo>
                  <a:cubicBezTo>
                    <a:pt x="326" y="124"/>
                    <a:pt x="326" y="124"/>
                    <a:pt x="326" y="124"/>
                  </a:cubicBezTo>
                  <a:cubicBezTo>
                    <a:pt x="325" y="124"/>
                    <a:pt x="325" y="123"/>
                    <a:pt x="324" y="123"/>
                  </a:cubicBezTo>
                  <a:cubicBezTo>
                    <a:pt x="323" y="121"/>
                    <a:pt x="321" y="121"/>
                    <a:pt x="320" y="121"/>
                  </a:cubicBezTo>
                  <a:cubicBezTo>
                    <a:pt x="319" y="121"/>
                    <a:pt x="318" y="121"/>
                    <a:pt x="318" y="120"/>
                  </a:cubicBezTo>
                  <a:cubicBezTo>
                    <a:pt x="317" y="120"/>
                    <a:pt x="316" y="119"/>
                    <a:pt x="315" y="119"/>
                  </a:cubicBezTo>
                  <a:cubicBezTo>
                    <a:pt x="315" y="118"/>
                    <a:pt x="314" y="118"/>
                    <a:pt x="314" y="118"/>
                  </a:cubicBezTo>
                  <a:cubicBezTo>
                    <a:pt x="314" y="118"/>
                    <a:pt x="313" y="118"/>
                    <a:pt x="312" y="119"/>
                  </a:cubicBezTo>
                  <a:cubicBezTo>
                    <a:pt x="309" y="121"/>
                    <a:pt x="309" y="122"/>
                    <a:pt x="309" y="124"/>
                  </a:cubicBezTo>
                  <a:cubicBezTo>
                    <a:pt x="310" y="126"/>
                    <a:pt x="309" y="128"/>
                    <a:pt x="308" y="129"/>
                  </a:cubicBezTo>
                  <a:cubicBezTo>
                    <a:pt x="308" y="129"/>
                    <a:pt x="307" y="130"/>
                    <a:pt x="306" y="130"/>
                  </a:cubicBezTo>
                  <a:cubicBezTo>
                    <a:pt x="305" y="130"/>
                    <a:pt x="305" y="130"/>
                    <a:pt x="304" y="129"/>
                  </a:cubicBezTo>
                  <a:cubicBezTo>
                    <a:pt x="304" y="129"/>
                    <a:pt x="303" y="128"/>
                    <a:pt x="303" y="128"/>
                  </a:cubicBezTo>
                  <a:cubicBezTo>
                    <a:pt x="303" y="129"/>
                    <a:pt x="303" y="130"/>
                    <a:pt x="303" y="131"/>
                  </a:cubicBezTo>
                  <a:cubicBezTo>
                    <a:pt x="303" y="132"/>
                    <a:pt x="303" y="133"/>
                    <a:pt x="303" y="133"/>
                  </a:cubicBezTo>
                  <a:cubicBezTo>
                    <a:pt x="303" y="137"/>
                    <a:pt x="303" y="145"/>
                    <a:pt x="304" y="147"/>
                  </a:cubicBezTo>
                  <a:cubicBezTo>
                    <a:pt x="304" y="148"/>
                    <a:pt x="304" y="148"/>
                    <a:pt x="304" y="149"/>
                  </a:cubicBezTo>
                  <a:cubicBezTo>
                    <a:pt x="305" y="152"/>
                    <a:pt x="306" y="156"/>
                    <a:pt x="305" y="159"/>
                  </a:cubicBezTo>
                  <a:cubicBezTo>
                    <a:pt x="305" y="163"/>
                    <a:pt x="299" y="166"/>
                    <a:pt x="294" y="169"/>
                  </a:cubicBezTo>
                  <a:cubicBezTo>
                    <a:pt x="294" y="169"/>
                    <a:pt x="294" y="169"/>
                    <a:pt x="294" y="169"/>
                  </a:cubicBezTo>
                  <a:cubicBezTo>
                    <a:pt x="291" y="170"/>
                    <a:pt x="289" y="171"/>
                    <a:pt x="288" y="174"/>
                  </a:cubicBezTo>
                  <a:cubicBezTo>
                    <a:pt x="288" y="178"/>
                    <a:pt x="282" y="180"/>
                    <a:pt x="278" y="180"/>
                  </a:cubicBezTo>
                  <a:cubicBezTo>
                    <a:pt x="275" y="180"/>
                    <a:pt x="272" y="182"/>
                    <a:pt x="270" y="186"/>
                  </a:cubicBezTo>
                  <a:cubicBezTo>
                    <a:pt x="269" y="187"/>
                    <a:pt x="269" y="189"/>
                    <a:pt x="270" y="190"/>
                  </a:cubicBezTo>
                  <a:cubicBezTo>
                    <a:pt x="270" y="193"/>
                    <a:pt x="272" y="195"/>
                    <a:pt x="274" y="196"/>
                  </a:cubicBezTo>
                  <a:cubicBezTo>
                    <a:pt x="275" y="196"/>
                    <a:pt x="276" y="196"/>
                    <a:pt x="277" y="197"/>
                  </a:cubicBezTo>
                  <a:cubicBezTo>
                    <a:pt x="279" y="197"/>
                    <a:pt x="282" y="198"/>
                    <a:pt x="284" y="201"/>
                  </a:cubicBezTo>
                  <a:cubicBezTo>
                    <a:pt x="285" y="202"/>
                    <a:pt x="285" y="202"/>
                    <a:pt x="285" y="203"/>
                  </a:cubicBezTo>
                  <a:cubicBezTo>
                    <a:pt x="286" y="203"/>
                    <a:pt x="286" y="203"/>
                    <a:pt x="286" y="203"/>
                  </a:cubicBezTo>
                  <a:cubicBezTo>
                    <a:pt x="286" y="203"/>
                    <a:pt x="286" y="203"/>
                    <a:pt x="286" y="203"/>
                  </a:cubicBezTo>
                  <a:cubicBezTo>
                    <a:pt x="285" y="206"/>
                    <a:pt x="284" y="210"/>
                    <a:pt x="282" y="211"/>
                  </a:cubicBezTo>
                  <a:cubicBezTo>
                    <a:pt x="281" y="212"/>
                    <a:pt x="281" y="213"/>
                    <a:pt x="280" y="214"/>
                  </a:cubicBezTo>
                  <a:cubicBezTo>
                    <a:pt x="279" y="215"/>
                    <a:pt x="278" y="216"/>
                    <a:pt x="275" y="218"/>
                  </a:cubicBezTo>
                  <a:cubicBezTo>
                    <a:pt x="271" y="221"/>
                    <a:pt x="270" y="222"/>
                    <a:pt x="270" y="225"/>
                  </a:cubicBezTo>
                  <a:cubicBezTo>
                    <a:pt x="270" y="227"/>
                    <a:pt x="271" y="228"/>
                    <a:pt x="272" y="229"/>
                  </a:cubicBezTo>
                  <a:cubicBezTo>
                    <a:pt x="273" y="231"/>
                    <a:pt x="274" y="233"/>
                    <a:pt x="273" y="236"/>
                  </a:cubicBezTo>
                  <a:cubicBezTo>
                    <a:pt x="271" y="240"/>
                    <a:pt x="272" y="241"/>
                    <a:pt x="273" y="242"/>
                  </a:cubicBezTo>
                  <a:cubicBezTo>
                    <a:pt x="274" y="243"/>
                    <a:pt x="274" y="244"/>
                    <a:pt x="275" y="246"/>
                  </a:cubicBezTo>
                  <a:cubicBezTo>
                    <a:pt x="275" y="247"/>
                    <a:pt x="276" y="249"/>
                    <a:pt x="278" y="250"/>
                  </a:cubicBezTo>
                  <a:cubicBezTo>
                    <a:pt x="281" y="251"/>
                    <a:pt x="285" y="252"/>
                    <a:pt x="288" y="252"/>
                  </a:cubicBezTo>
                  <a:cubicBezTo>
                    <a:pt x="288" y="252"/>
                    <a:pt x="289" y="252"/>
                    <a:pt x="289" y="253"/>
                  </a:cubicBezTo>
                  <a:cubicBezTo>
                    <a:pt x="291" y="253"/>
                    <a:pt x="293" y="253"/>
                    <a:pt x="293" y="254"/>
                  </a:cubicBezTo>
                  <a:cubicBezTo>
                    <a:pt x="294" y="255"/>
                    <a:pt x="294" y="257"/>
                    <a:pt x="293" y="258"/>
                  </a:cubicBezTo>
                  <a:cubicBezTo>
                    <a:pt x="291" y="261"/>
                    <a:pt x="291" y="263"/>
                    <a:pt x="291" y="265"/>
                  </a:cubicBezTo>
                  <a:cubicBezTo>
                    <a:pt x="291" y="267"/>
                    <a:pt x="291" y="268"/>
                    <a:pt x="291" y="269"/>
                  </a:cubicBezTo>
                  <a:cubicBezTo>
                    <a:pt x="290" y="272"/>
                    <a:pt x="289" y="277"/>
                    <a:pt x="285" y="277"/>
                  </a:cubicBezTo>
                  <a:cubicBezTo>
                    <a:pt x="285" y="277"/>
                    <a:pt x="285" y="277"/>
                    <a:pt x="285" y="277"/>
                  </a:cubicBezTo>
                  <a:cubicBezTo>
                    <a:pt x="284" y="277"/>
                    <a:pt x="284" y="277"/>
                    <a:pt x="283" y="277"/>
                  </a:cubicBezTo>
                  <a:cubicBezTo>
                    <a:pt x="282" y="276"/>
                    <a:pt x="281" y="276"/>
                    <a:pt x="280" y="275"/>
                  </a:cubicBezTo>
                  <a:cubicBezTo>
                    <a:pt x="280" y="275"/>
                    <a:pt x="279" y="275"/>
                    <a:pt x="279" y="275"/>
                  </a:cubicBezTo>
                  <a:cubicBezTo>
                    <a:pt x="279" y="275"/>
                    <a:pt x="279" y="275"/>
                    <a:pt x="279" y="276"/>
                  </a:cubicBezTo>
                  <a:cubicBezTo>
                    <a:pt x="279" y="278"/>
                    <a:pt x="279" y="279"/>
                    <a:pt x="279" y="280"/>
                  </a:cubicBezTo>
                  <a:cubicBezTo>
                    <a:pt x="280" y="282"/>
                    <a:pt x="280" y="284"/>
                    <a:pt x="278" y="286"/>
                  </a:cubicBezTo>
                  <a:cubicBezTo>
                    <a:pt x="277" y="287"/>
                    <a:pt x="277" y="288"/>
                    <a:pt x="276" y="289"/>
                  </a:cubicBezTo>
                  <a:cubicBezTo>
                    <a:pt x="274" y="291"/>
                    <a:pt x="273" y="293"/>
                    <a:pt x="270" y="293"/>
                  </a:cubicBezTo>
                  <a:cubicBezTo>
                    <a:pt x="266" y="294"/>
                    <a:pt x="265" y="294"/>
                    <a:pt x="262" y="296"/>
                  </a:cubicBezTo>
                  <a:cubicBezTo>
                    <a:pt x="261" y="297"/>
                    <a:pt x="260" y="298"/>
                    <a:pt x="260" y="298"/>
                  </a:cubicBezTo>
                  <a:cubicBezTo>
                    <a:pt x="258" y="299"/>
                    <a:pt x="257" y="299"/>
                    <a:pt x="258" y="302"/>
                  </a:cubicBezTo>
                  <a:cubicBezTo>
                    <a:pt x="258" y="305"/>
                    <a:pt x="258" y="310"/>
                    <a:pt x="258" y="311"/>
                  </a:cubicBezTo>
                  <a:cubicBezTo>
                    <a:pt x="258" y="312"/>
                    <a:pt x="260" y="313"/>
                    <a:pt x="260" y="313"/>
                  </a:cubicBezTo>
                  <a:cubicBezTo>
                    <a:pt x="258" y="313"/>
                    <a:pt x="258" y="313"/>
                    <a:pt x="258" y="313"/>
                  </a:cubicBezTo>
                  <a:cubicBezTo>
                    <a:pt x="257" y="314"/>
                    <a:pt x="256" y="314"/>
                    <a:pt x="255" y="314"/>
                  </a:cubicBezTo>
                  <a:cubicBezTo>
                    <a:pt x="254" y="315"/>
                    <a:pt x="254" y="315"/>
                    <a:pt x="253" y="315"/>
                  </a:cubicBezTo>
                  <a:close/>
                  <a:moveTo>
                    <a:pt x="206" y="125"/>
                  </a:moveTo>
                  <a:cubicBezTo>
                    <a:pt x="205" y="126"/>
                    <a:pt x="205" y="126"/>
                    <a:pt x="204" y="126"/>
                  </a:cubicBezTo>
                  <a:cubicBezTo>
                    <a:pt x="204" y="127"/>
                    <a:pt x="203" y="127"/>
                    <a:pt x="203" y="127"/>
                  </a:cubicBezTo>
                  <a:cubicBezTo>
                    <a:pt x="202" y="128"/>
                    <a:pt x="202" y="132"/>
                    <a:pt x="202" y="136"/>
                  </a:cubicBezTo>
                  <a:cubicBezTo>
                    <a:pt x="203" y="134"/>
                    <a:pt x="203" y="134"/>
                    <a:pt x="203" y="134"/>
                  </a:cubicBezTo>
                  <a:cubicBezTo>
                    <a:pt x="203" y="134"/>
                    <a:pt x="204" y="129"/>
                    <a:pt x="206" y="125"/>
                  </a:cubicBezTo>
                  <a:close/>
                  <a:moveTo>
                    <a:pt x="23" y="123"/>
                  </a:moveTo>
                  <a:cubicBezTo>
                    <a:pt x="23" y="123"/>
                    <a:pt x="22" y="122"/>
                    <a:pt x="20" y="122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15" y="121"/>
                    <a:pt x="16" y="118"/>
                    <a:pt x="17" y="116"/>
                  </a:cubicBezTo>
                  <a:cubicBezTo>
                    <a:pt x="17" y="115"/>
                    <a:pt x="17" y="114"/>
                    <a:pt x="17" y="113"/>
                  </a:cubicBezTo>
                  <a:cubicBezTo>
                    <a:pt x="17" y="111"/>
                    <a:pt x="17" y="109"/>
                    <a:pt x="19" y="109"/>
                  </a:cubicBezTo>
                  <a:cubicBezTo>
                    <a:pt x="20" y="109"/>
                    <a:pt x="20" y="110"/>
                    <a:pt x="22" y="112"/>
                  </a:cubicBezTo>
                  <a:cubicBezTo>
                    <a:pt x="23" y="113"/>
                    <a:pt x="23" y="114"/>
                    <a:pt x="24" y="114"/>
                  </a:cubicBezTo>
                  <a:cubicBezTo>
                    <a:pt x="24" y="114"/>
                    <a:pt x="26" y="115"/>
                    <a:pt x="26" y="116"/>
                  </a:cubicBezTo>
                  <a:cubicBezTo>
                    <a:pt x="27" y="117"/>
                    <a:pt x="27" y="118"/>
                    <a:pt x="27" y="119"/>
                  </a:cubicBezTo>
                  <a:cubicBezTo>
                    <a:pt x="26" y="121"/>
                    <a:pt x="25" y="123"/>
                    <a:pt x="23" y="123"/>
                  </a:cubicBezTo>
                  <a:close/>
                  <a:moveTo>
                    <a:pt x="37" y="110"/>
                  </a:moveTo>
                  <a:cubicBezTo>
                    <a:pt x="34" y="110"/>
                    <a:pt x="34" y="108"/>
                    <a:pt x="33" y="106"/>
                  </a:cubicBezTo>
                  <a:cubicBezTo>
                    <a:pt x="33" y="106"/>
                    <a:pt x="32" y="105"/>
                    <a:pt x="32" y="104"/>
                  </a:cubicBezTo>
                  <a:cubicBezTo>
                    <a:pt x="31" y="103"/>
                    <a:pt x="31" y="102"/>
                    <a:pt x="32" y="101"/>
                  </a:cubicBezTo>
                  <a:cubicBezTo>
                    <a:pt x="32" y="99"/>
                    <a:pt x="34" y="99"/>
                    <a:pt x="37" y="99"/>
                  </a:cubicBezTo>
                  <a:cubicBezTo>
                    <a:pt x="38" y="98"/>
                    <a:pt x="42" y="94"/>
                    <a:pt x="45" y="94"/>
                  </a:cubicBezTo>
                  <a:cubicBezTo>
                    <a:pt x="46" y="94"/>
                    <a:pt x="46" y="94"/>
                    <a:pt x="47" y="95"/>
                  </a:cubicBezTo>
                  <a:cubicBezTo>
                    <a:pt x="48" y="96"/>
                    <a:pt x="47" y="98"/>
                    <a:pt x="47" y="101"/>
                  </a:cubicBezTo>
                  <a:cubicBezTo>
                    <a:pt x="47" y="102"/>
                    <a:pt x="46" y="103"/>
                    <a:pt x="46" y="105"/>
                  </a:cubicBezTo>
                  <a:cubicBezTo>
                    <a:pt x="46" y="108"/>
                    <a:pt x="45" y="110"/>
                    <a:pt x="43" y="110"/>
                  </a:cubicBezTo>
                  <a:cubicBezTo>
                    <a:pt x="43" y="110"/>
                    <a:pt x="42" y="110"/>
                    <a:pt x="42" y="110"/>
                  </a:cubicBezTo>
                  <a:cubicBezTo>
                    <a:pt x="41" y="109"/>
                    <a:pt x="41" y="109"/>
                    <a:pt x="40" y="109"/>
                  </a:cubicBezTo>
                  <a:cubicBezTo>
                    <a:pt x="40" y="109"/>
                    <a:pt x="39" y="109"/>
                    <a:pt x="39" y="110"/>
                  </a:cubicBezTo>
                  <a:cubicBezTo>
                    <a:pt x="38" y="110"/>
                    <a:pt x="37" y="110"/>
                    <a:pt x="37" y="110"/>
                  </a:cubicBezTo>
                  <a:close/>
                  <a:moveTo>
                    <a:pt x="27" y="98"/>
                  </a:moveTo>
                  <a:cubicBezTo>
                    <a:pt x="26" y="98"/>
                    <a:pt x="26" y="96"/>
                    <a:pt x="25" y="95"/>
                  </a:cubicBezTo>
                  <a:cubicBezTo>
                    <a:pt x="25" y="94"/>
                    <a:pt x="25" y="93"/>
                    <a:pt x="24" y="92"/>
                  </a:cubicBezTo>
                  <a:cubicBezTo>
                    <a:pt x="24" y="92"/>
                    <a:pt x="23" y="91"/>
                    <a:pt x="24" y="90"/>
                  </a:cubicBezTo>
                  <a:cubicBezTo>
                    <a:pt x="24" y="90"/>
                    <a:pt x="24" y="90"/>
                    <a:pt x="25" y="90"/>
                  </a:cubicBezTo>
                  <a:cubicBezTo>
                    <a:pt x="27" y="90"/>
                    <a:pt x="29" y="91"/>
                    <a:pt x="31" y="92"/>
                  </a:cubicBezTo>
                  <a:cubicBezTo>
                    <a:pt x="31" y="92"/>
                    <a:pt x="32" y="92"/>
                    <a:pt x="32" y="93"/>
                  </a:cubicBezTo>
                  <a:cubicBezTo>
                    <a:pt x="32" y="95"/>
                    <a:pt x="31" y="96"/>
                    <a:pt x="29" y="97"/>
                  </a:cubicBezTo>
                  <a:cubicBezTo>
                    <a:pt x="29" y="98"/>
                    <a:pt x="28" y="98"/>
                    <a:pt x="27" y="98"/>
                  </a:cubicBezTo>
                  <a:close/>
                  <a:moveTo>
                    <a:pt x="12" y="88"/>
                  </a:moveTo>
                  <a:cubicBezTo>
                    <a:pt x="10" y="88"/>
                    <a:pt x="9" y="87"/>
                    <a:pt x="6" y="86"/>
                  </a:cubicBezTo>
                  <a:cubicBezTo>
                    <a:pt x="3" y="84"/>
                    <a:pt x="3" y="82"/>
                    <a:pt x="2" y="77"/>
                  </a:cubicBezTo>
                  <a:cubicBezTo>
                    <a:pt x="2" y="76"/>
                    <a:pt x="2" y="75"/>
                    <a:pt x="2" y="74"/>
                  </a:cubicBezTo>
                  <a:cubicBezTo>
                    <a:pt x="2" y="70"/>
                    <a:pt x="3" y="69"/>
                    <a:pt x="5" y="68"/>
                  </a:cubicBezTo>
                  <a:cubicBezTo>
                    <a:pt x="6" y="67"/>
                    <a:pt x="7" y="67"/>
                    <a:pt x="8" y="66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7"/>
                    <a:pt x="8" y="73"/>
                    <a:pt x="11" y="77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4" y="80"/>
                    <a:pt x="14" y="81"/>
                    <a:pt x="14" y="83"/>
                  </a:cubicBezTo>
                  <a:cubicBezTo>
                    <a:pt x="14" y="83"/>
                    <a:pt x="14" y="84"/>
                    <a:pt x="14" y="84"/>
                  </a:cubicBezTo>
                  <a:cubicBezTo>
                    <a:pt x="14" y="85"/>
                    <a:pt x="14" y="86"/>
                    <a:pt x="13" y="87"/>
                  </a:cubicBezTo>
                  <a:cubicBezTo>
                    <a:pt x="13" y="87"/>
                    <a:pt x="13" y="88"/>
                    <a:pt x="12" y="88"/>
                  </a:cubicBezTo>
                  <a:close/>
                  <a:moveTo>
                    <a:pt x="33" y="86"/>
                  </a:moveTo>
                  <a:cubicBezTo>
                    <a:pt x="32" y="86"/>
                    <a:pt x="31" y="85"/>
                    <a:pt x="30" y="85"/>
                  </a:cubicBezTo>
                  <a:cubicBezTo>
                    <a:pt x="28" y="84"/>
                    <a:pt x="27" y="82"/>
                    <a:pt x="27" y="82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9" y="80"/>
                    <a:pt x="31" y="80"/>
                    <a:pt x="32" y="80"/>
                  </a:cubicBezTo>
                  <a:cubicBezTo>
                    <a:pt x="35" y="80"/>
                    <a:pt x="37" y="79"/>
                    <a:pt x="38" y="77"/>
                  </a:cubicBezTo>
                  <a:cubicBezTo>
                    <a:pt x="39" y="76"/>
                    <a:pt x="40" y="75"/>
                    <a:pt x="41" y="75"/>
                  </a:cubicBezTo>
                  <a:cubicBezTo>
                    <a:pt x="41" y="74"/>
                    <a:pt x="42" y="74"/>
                    <a:pt x="43" y="71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3"/>
                    <a:pt x="45" y="82"/>
                    <a:pt x="41" y="83"/>
                  </a:cubicBezTo>
                  <a:cubicBezTo>
                    <a:pt x="40" y="83"/>
                    <a:pt x="40" y="84"/>
                    <a:pt x="39" y="84"/>
                  </a:cubicBezTo>
                  <a:cubicBezTo>
                    <a:pt x="37" y="85"/>
                    <a:pt x="35" y="86"/>
                    <a:pt x="33" y="86"/>
                  </a:cubicBezTo>
                  <a:close/>
                  <a:moveTo>
                    <a:pt x="29" y="75"/>
                  </a:moveTo>
                  <a:cubicBezTo>
                    <a:pt x="28" y="75"/>
                    <a:pt x="28" y="75"/>
                    <a:pt x="27" y="75"/>
                  </a:cubicBezTo>
                  <a:cubicBezTo>
                    <a:pt x="25" y="75"/>
                    <a:pt x="24" y="74"/>
                    <a:pt x="22" y="74"/>
                  </a:cubicBezTo>
                  <a:cubicBezTo>
                    <a:pt x="19" y="74"/>
                    <a:pt x="15" y="73"/>
                    <a:pt x="14" y="70"/>
                  </a:cubicBezTo>
                  <a:cubicBezTo>
                    <a:pt x="12" y="66"/>
                    <a:pt x="13" y="63"/>
                    <a:pt x="13" y="62"/>
                  </a:cubicBezTo>
                  <a:cubicBezTo>
                    <a:pt x="14" y="60"/>
                    <a:pt x="15" y="60"/>
                    <a:pt x="16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8" y="60"/>
                    <a:pt x="18" y="60"/>
                  </a:cubicBezTo>
                  <a:cubicBezTo>
                    <a:pt x="18" y="60"/>
                    <a:pt x="19" y="60"/>
                    <a:pt x="20" y="59"/>
                  </a:cubicBezTo>
                  <a:cubicBezTo>
                    <a:pt x="24" y="58"/>
                    <a:pt x="24" y="58"/>
                    <a:pt x="27" y="58"/>
                  </a:cubicBezTo>
                  <a:cubicBezTo>
                    <a:pt x="28" y="57"/>
                    <a:pt x="29" y="57"/>
                    <a:pt x="29" y="57"/>
                  </a:cubicBezTo>
                  <a:cubicBezTo>
                    <a:pt x="31" y="57"/>
                    <a:pt x="31" y="58"/>
                    <a:pt x="33" y="60"/>
                  </a:cubicBezTo>
                  <a:cubicBezTo>
                    <a:pt x="33" y="61"/>
                    <a:pt x="33" y="61"/>
                    <a:pt x="34" y="62"/>
                  </a:cubicBezTo>
                  <a:cubicBezTo>
                    <a:pt x="35" y="64"/>
                    <a:pt x="35" y="64"/>
                    <a:pt x="33" y="68"/>
                  </a:cubicBezTo>
                  <a:cubicBezTo>
                    <a:pt x="33" y="69"/>
                    <a:pt x="33" y="70"/>
                    <a:pt x="32" y="71"/>
                  </a:cubicBezTo>
                  <a:cubicBezTo>
                    <a:pt x="32" y="73"/>
                    <a:pt x="31" y="75"/>
                    <a:pt x="29" y="75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97AEFFBC-8EAA-42A1-9F41-45C1B3DCFF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6760" y="559815"/>
              <a:ext cx="1749532" cy="1260600"/>
            </a:xfrm>
            <a:custGeom>
              <a:avLst/>
              <a:gdLst>
                <a:gd name="T0" fmla="*/ 766951492 w 421"/>
                <a:gd name="T1" fmla="*/ 2147483646 h 303"/>
                <a:gd name="T2" fmla="*/ 35674029 w 421"/>
                <a:gd name="T3" fmla="*/ 2147483646 h 303"/>
                <a:gd name="T4" fmla="*/ 392393197 w 421"/>
                <a:gd name="T5" fmla="*/ 2147483646 h 303"/>
                <a:gd name="T6" fmla="*/ 392393197 w 421"/>
                <a:gd name="T7" fmla="*/ 2147483646 h 303"/>
                <a:gd name="T8" fmla="*/ 535080865 w 421"/>
                <a:gd name="T9" fmla="*/ 2147483646 h 303"/>
                <a:gd name="T10" fmla="*/ 1319871482 w 421"/>
                <a:gd name="T11" fmla="*/ 2147483646 h 303"/>
                <a:gd name="T12" fmla="*/ 1623081720 w 421"/>
                <a:gd name="T13" fmla="*/ 2147483646 h 303"/>
                <a:gd name="T14" fmla="*/ 1837117444 w 421"/>
                <a:gd name="T15" fmla="*/ 2147483646 h 303"/>
                <a:gd name="T16" fmla="*/ 2147483646 w 421"/>
                <a:gd name="T17" fmla="*/ 1984324101 h 303"/>
                <a:gd name="T18" fmla="*/ 2147483646 w 421"/>
                <a:gd name="T19" fmla="*/ 1322881325 h 303"/>
                <a:gd name="T20" fmla="*/ 2147483646 w 421"/>
                <a:gd name="T21" fmla="*/ 858087126 h 303"/>
                <a:gd name="T22" fmla="*/ 2147483646 w 421"/>
                <a:gd name="T23" fmla="*/ 983221749 h 303"/>
                <a:gd name="T24" fmla="*/ 2147483646 w 421"/>
                <a:gd name="T25" fmla="*/ 1269252201 h 303"/>
                <a:gd name="T26" fmla="*/ 2147483646 w 421"/>
                <a:gd name="T27" fmla="*/ 1448020176 h 303"/>
                <a:gd name="T28" fmla="*/ 2147483646 w 421"/>
                <a:gd name="T29" fmla="*/ 1108360600 h 303"/>
                <a:gd name="T30" fmla="*/ 2147483646 w 421"/>
                <a:gd name="T31" fmla="*/ 875963501 h 303"/>
                <a:gd name="T32" fmla="*/ 2147483646 w 421"/>
                <a:gd name="T33" fmla="*/ 1483772925 h 303"/>
                <a:gd name="T34" fmla="*/ 2147483646 w 421"/>
                <a:gd name="T35" fmla="*/ 1966447727 h 303"/>
                <a:gd name="T36" fmla="*/ 2147483646 w 421"/>
                <a:gd name="T37" fmla="*/ 1644664526 h 303"/>
                <a:gd name="T38" fmla="*/ 2147483646 w 421"/>
                <a:gd name="T39" fmla="*/ 2147483646 h 303"/>
                <a:gd name="T40" fmla="*/ 2147483646 w 421"/>
                <a:gd name="T41" fmla="*/ 2147483646 h 303"/>
                <a:gd name="T42" fmla="*/ 2147483646 w 421"/>
                <a:gd name="T43" fmla="*/ 2147483646 h 303"/>
                <a:gd name="T44" fmla="*/ 2147483646 w 421"/>
                <a:gd name="T45" fmla="*/ 2147483646 h 303"/>
                <a:gd name="T46" fmla="*/ 2147483646 w 421"/>
                <a:gd name="T47" fmla="*/ 2147483646 h 303"/>
                <a:gd name="T48" fmla="*/ 2147483646 w 421"/>
                <a:gd name="T49" fmla="*/ 2147483646 h 303"/>
                <a:gd name="T50" fmla="*/ 2147483646 w 421"/>
                <a:gd name="T51" fmla="*/ 2147483646 h 303"/>
                <a:gd name="T52" fmla="*/ 2147483646 w 421"/>
                <a:gd name="T53" fmla="*/ 2147483646 h 303"/>
                <a:gd name="T54" fmla="*/ 2147483646 w 421"/>
                <a:gd name="T55" fmla="*/ 2147483646 h 303"/>
                <a:gd name="T56" fmla="*/ 2147483646 w 421"/>
                <a:gd name="T57" fmla="*/ 2147483646 h 303"/>
                <a:gd name="T58" fmla="*/ 2147483646 w 421"/>
                <a:gd name="T59" fmla="*/ 2147483646 h 303"/>
                <a:gd name="T60" fmla="*/ 2147483646 w 421"/>
                <a:gd name="T61" fmla="*/ 2147483646 h 303"/>
                <a:gd name="T62" fmla="*/ 2147483646 w 421"/>
                <a:gd name="T63" fmla="*/ 2147483646 h 303"/>
                <a:gd name="T64" fmla="*/ 2147483646 w 421"/>
                <a:gd name="T65" fmla="*/ 2147483646 h 303"/>
                <a:gd name="T66" fmla="*/ 2147483646 w 421"/>
                <a:gd name="T67" fmla="*/ 2147483646 h 303"/>
                <a:gd name="T68" fmla="*/ 2147483646 w 421"/>
                <a:gd name="T69" fmla="*/ 2147483646 h 303"/>
                <a:gd name="T70" fmla="*/ 2015474917 w 421"/>
                <a:gd name="T71" fmla="*/ 2147483646 h 303"/>
                <a:gd name="T72" fmla="*/ 1533902983 w 421"/>
                <a:gd name="T73" fmla="*/ 2147483646 h 303"/>
                <a:gd name="T74" fmla="*/ 2147483646 w 421"/>
                <a:gd name="T75" fmla="*/ 2147483646 h 303"/>
                <a:gd name="T76" fmla="*/ 2147483646 w 421"/>
                <a:gd name="T77" fmla="*/ 2147483646 h 303"/>
                <a:gd name="T78" fmla="*/ 2147483646 w 421"/>
                <a:gd name="T79" fmla="*/ 2147483646 h 303"/>
                <a:gd name="T80" fmla="*/ 2147483646 w 421"/>
                <a:gd name="T81" fmla="*/ 2091582350 h 303"/>
                <a:gd name="T82" fmla="*/ 2147483646 w 421"/>
                <a:gd name="T83" fmla="*/ 2091582350 h 303"/>
                <a:gd name="T84" fmla="*/ 1730099582 w 421"/>
                <a:gd name="T85" fmla="*/ 2147483646 h 303"/>
                <a:gd name="T86" fmla="*/ 1730099582 w 421"/>
                <a:gd name="T87" fmla="*/ 2147483646 h 303"/>
                <a:gd name="T88" fmla="*/ 2147483646 w 421"/>
                <a:gd name="T89" fmla="*/ 1573154799 h 303"/>
                <a:gd name="T90" fmla="*/ 2147483646 w 421"/>
                <a:gd name="T91" fmla="*/ 1090484226 h 303"/>
                <a:gd name="T92" fmla="*/ 2147483646 w 421"/>
                <a:gd name="T93" fmla="*/ 625685799 h 303"/>
                <a:gd name="T94" fmla="*/ 2147483646 w 421"/>
                <a:gd name="T95" fmla="*/ 518427551 h 303"/>
                <a:gd name="T96" fmla="*/ 2147483646 w 421"/>
                <a:gd name="T97" fmla="*/ 393288700 h 303"/>
                <a:gd name="T98" fmla="*/ 2147483646 w 421"/>
                <a:gd name="T99" fmla="*/ 893839876 h 303"/>
                <a:gd name="T100" fmla="*/ 2147483646 w 421"/>
                <a:gd name="T101" fmla="*/ 929592625 h 303"/>
                <a:gd name="T102" fmla="*/ 2147483646 w 421"/>
                <a:gd name="T103" fmla="*/ 1322881325 h 303"/>
                <a:gd name="T104" fmla="*/ 2147483646 w 421"/>
                <a:gd name="T105" fmla="*/ 1233499451 h 303"/>
                <a:gd name="T106" fmla="*/ 2147483646 w 421"/>
                <a:gd name="T107" fmla="*/ 1322881325 h 303"/>
                <a:gd name="T108" fmla="*/ 2147483646 w 421"/>
                <a:gd name="T109" fmla="*/ 715071901 h 303"/>
                <a:gd name="T110" fmla="*/ 2147483646 w 421"/>
                <a:gd name="T111" fmla="*/ 715071901 h 303"/>
                <a:gd name="T112" fmla="*/ 2147483646 w 421"/>
                <a:gd name="T113" fmla="*/ 679319151 h 303"/>
                <a:gd name="T114" fmla="*/ 2147483646 w 421"/>
                <a:gd name="T115" fmla="*/ 661442777 h 303"/>
                <a:gd name="T116" fmla="*/ 2147483646 w 421"/>
                <a:gd name="T117" fmla="*/ 232397099 h 303"/>
                <a:gd name="T118" fmla="*/ 2147483646 w 421"/>
                <a:gd name="T119" fmla="*/ 250273474 h 30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21" h="303">
                  <a:moveTo>
                    <a:pt x="76" y="302"/>
                  </a:moveTo>
                  <a:cubicBezTo>
                    <a:pt x="74" y="301"/>
                    <a:pt x="71" y="300"/>
                    <a:pt x="68" y="300"/>
                  </a:cubicBezTo>
                  <a:cubicBezTo>
                    <a:pt x="68" y="300"/>
                    <a:pt x="67" y="300"/>
                    <a:pt x="67" y="300"/>
                  </a:cubicBezTo>
                  <a:cubicBezTo>
                    <a:pt x="66" y="300"/>
                    <a:pt x="66" y="300"/>
                    <a:pt x="65" y="300"/>
                  </a:cubicBezTo>
                  <a:cubicBezTo>
                    <a:pt x="64" y="300"/>
                    <a:pt x="63" y="299"/>
                    <a:pt x="62" y="298"/>
                  </a:cubicBezTo>
                  <a:cubicBezTo>
                    <a:pt x="62" y="296"/>
                    <a:pt x="63" y="294"/>
                    <a:pt x="65" y="293"/>
                  </a:cubicBezTo>
                  <a:cubicBezTo>
                    <a:pt x="65" y="293"/>
                    <a:pt x="65" y="293"/>
                    <a:pt x="65" y="293"/>
                  </a:cubicBezTo>
                  <a:cubicBezTo>
                    <a:pt x="65" y="292"/>
                    <a:pt x="62" y="290"/>
                    <a:pt x="59" y="289"/>
                  </a:cubicBezTo>
                  <a:cubicBezTo>
                    <a:pt x="55" y="288"/>
                    <a:pt x="50" y="281"/>
                    <a:pt x="49" y="278"/>
                  </a:cubicBezTo>
                  <a:cubicBezTo>
                    <a:pt x="49" y="277"/>
                    <a:pt x="48" y="275"/>
                    <a:pt x="46" y="273"/>
                  </a:cubicBezTo>
                  <a:cubicBezTo>
                    <a:pt x="45" y="272"/>
                    <a:pt x="44" y="270"/>
                    <a:pt x="43" y="268"/>
                  </a:cubicBezTo>
                  <a:cubicBezTo>
                    <a:pt x="40" y="264"/>
                    <a:pt x="39" y="263"/>
                    <a:pt x="36" y="262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3" y="262"/>
                    <a:pt x="32" y="263"/>
                    <a:pt x="31" y="265"/>
                  </a:cubicBezTo>
                  <a:cubicBezTo>
                    <a:pt x="31" y="266"/>
                    <a:pt x="30" y="266"/>
                    <a:pt x="30" y="267"/>
                  </a:cubicBezTo>
                  <a:cubicBezTo>
                    <a:pt x="28" y="269"/>
                    <a:pt x="26" y="270"/>
                    <a:pt x="24" y="270"/>
                  </a:cubicBezTo>
                  <a:cubicBezTo>
                    <a:pt x="23" y="270"/>
                    <a:pt x="22" y="269"/>
                    <a:pt x="21" y="269"/>
                  </a:cubicBezTo>
                  <a:cubicBezTo>
                    <a:pt x="19" y="268"/>
                    <a:pt x="15" y="263"/>
                    <a:pt x="13" y="261"/>
                  </a:cubicBezTo>
                  <a:cubicBezTo>
                    <a:pt x="12" y="259"/>
                    <a:pt x="11" y="259"/>
                    <a:pt x="11" y="259"/>
                  </a:cubicBezTo>
                  <a:cubicBezTo>
                    <a:pt x="10" y="259"/>
                    <a:pt x="10" y="259"/>
                    <a:pt x="9" y="259"/>
                  </a:cubicBezTo>
                  <a:cubicBezTo>
                    <a:pt x="9" y="259"/>
                    <a:pt x="8" y="259"/>
                    <a:pt x="8" y="259"/>
                  </a:cubicBezTo>
                  <a:cubicBezTo>
                    <a:pt x="6" y="259"/>
                    <a:pt x="4" y="258"/>
                    <a:pt x="2" y="257"/>
                  </a:cubicBezTo>
                  <a:cubicBezTo>
                    <a:pt x="2" y="257"/>
                    <a:pt x="1" y="257"/>
                    <a:pt x="1" y="257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1" y="250"/>
                    <a:pt x="1" y="246"/>
                  </a:cubicBezTo>
                  <a:cubicBezTo>
                    <a:pt x="0" y="242"/>
                    <a:pt x="2" y="242"/>
                    <a:pt x="4" y="240"/>
                  </a:cubicBezTo>
                  <a:cubicBezTo>
                    <a:pt x="4" y="240"/>
                    <a:pt x="5" y="240"/>
                    <a:pt x="6" y="239"/>
                  </a:cubicBezTo>
                  <a:cubicBezTo>
                    <a:pt x="9" y="237"/>
                    <a:pt x="11" y="236"/>
                    <a:pt x="15" y="236"/>
                  </a:cubicBezTo>
                  <a:cubicBezTo>
                    <a:pt x="17" y="235"/>
                    <a:pt x="18" y="234"/>
                    <a:pt x="20" y="232"/>
                  </a:cubicBezTo>
                  <a:cubicBezTo>
                    <a:pt x="20" y="231"/>
                    <a:pt x="21" y="230"/>
                    <a:pt x="22" y="229"/>
                  </a:cubicBezTo>
                  <a:cubicBezTo>
                    <a:pt x="23" y="228"/>
                    <a:pt x="23" y="226"/>
                    <a:pt x="23" y="224"/>
                  </a:cubicBezTo>
                  <a:cubicBezTo>
                    <a:pt x="22" y="223"/>
                    <a:pt x="22" y="222"/>
                    <a:pt x="22" y="220"/>
                  </a:cubicBezTo>
                  <a:cubicBezTo>
                    <a:pt x="22" y="219"/>
                    <a:pt x="22" y="217"/>
                    <a:pt x="24" y="217"/>
                  </a:cubicBezTo>
                  <a:cubicBezTo>
                    <a:pt x="25" y="217"/>
                    <a:pt x="25" y="218"/>
                    <a:pt x="26" y="218"/>
                  </a:cubicBezTo>
                  <a:cubicBezTo>
                    <a:pt x="27" y="218"/>
                    <a:pt x="28" y="219"/>
                    <a:pt x="29" y="219"/>
                  </a:cubicBezTo>
                  <a:cubicBezTo>
                    <a:pt x="29" y="219"/>
                    <a:pt x="29" y="219"/>
                    <a:pt x="30" y="219"/>
                  </a:cubicBezTo>
                  <a:cubicBezTo>
                    <a:pt x="32" y="219"/>
                    <a:pt x="33" y="217"/>
                    <a:pt x="34" y="213"/>
                  </a:cubicBezTo>
                  <a:cubicBezTo>
                    <a:pt x="34" y="212"/>
                    <a:pt x="34" y="211"/>
                    <a:pt x="34" y="209"/>
                  </a:cubicBezTo>
                  <a:cubicBezTo>
                    <a:pt x="35" y="207"/>
                    <a:pt x="35" y="205"/>
                    <a:pt x="36" y="202"/>
                  </a:cubicBezTo>
                  <a:cubicBezTo>
                    <a:pt x="37" y="200"/>
                    <a:pt x="37" y="199"/>
                    <a:pt x="37" y="199"/>
                  </a:cubicBezTo>
                  <a:cubicBezTo>
                    <a:pt x="37" y="198"/>
                    <a:pt x="35" y="198"/>
                    <a:pt x="34" y="198"/>
                  </a:cubicBezTo>
                  <a:cubicBezTo>
                    <a:pt x="34" y="198"/>
                    <a:pt x="33" y="198"/>
                    <a:pt x="33" y="198"/>
                  </a:cubicBezTo>
                  <a:cubicBezTo>
                    <a:pt x="30" y="197"/>
                    <a:pt x="26" y="196"/>
                    <a:pt x="22" y="195"/>
                  </a:cubicBezTo>
                  <a:cubicBezTo>
                    <a:pt x="20" y="194"/>
                    <a:pt x="19" y="192"/>
                    <a:pt x="18" y="190"/>
                  </a:cubicBezTo>
                  <a:cubicBezTo>
                    <a:pt x="18" y="189"/>
                    <a:pt x="18" y="188"/>
                    <a:pt x="17" y="187"/>
                  </a:cubicBezTo>
                  <a:cubicBezTo>
                    <a:pt x="13" y="185"/>
                    <a:pt x="15" y="181"/>
                    <a:pt x="16" y="179"/>
                  </a:cubicBezTo>
                  <a:cubicBezTo>
                    <a:pt x="17" y="177"/>
                    <a:pt x="16" y="176"/>
                    <a:pt x="15" y="174"/>
                  </a:cubicBezTo>
                  <a:cubicBezTo>
                    <a:pt x="14" y="172"/>
                    <a:pt x="14" y="171"/>
                    <a:pt x="14" y="169"/>
                  </a:cubicBezTo>
                  <a:cubicBezTo>
                    <a:pt x="13" y="165"/>
                    <a:pt x="15" y="164"/>
                    <a:pt x="19" y="161"/>
                  </a:cubicBezTo>
                  <a:cubicBezTo>
                    <a:pt x="22" y="159"/>
                    <a:pt x="23" y="157"/>
                    <a:pt x="24" y="156"/>
                  </a:cubicBezTo>
                  <a:cubicBezTo>
                    <a:pt x="24" y="156"/>
                    <a:pt x="25" y="155"/>
                    <a:pt x="26" y="154"/>
                  </a:cubicBezTo>
                  <a:cubicBezTo>
                    <a:pt x="28" y="153"/>
                    <a:pt x="29" y="149"/>
                    <a:pt x="29" y="147"/>
                  </a:cubicBezTo>
                  <a:cubicBezTo>
                    <a:pt x="29" y="146"/>
                    <a:pt x="29" y="146"/>
                    <a:pt x="29" y="146"/>
                  </a:cubicBezTo>
                  <a:cubicBezTo>
                    <a:pt x="30" y="147"/>
                    <a:pt x="30" y="147"/>
                    <a:pt x="30" y="147"/>
                  </a:cubicBezTo>
                  <a:cubicBezTo>
                    <a:pt x="30" y="147"/>
                    <a:pt x="31" y="147"/>
                    <a:pt x="31" y="147"/>
                  </a:cubicBezTo>
                  <a:cubicBezTo>
                    <a:pt x="31" y="147"/>
                    <a:pt x="32" y="146"/>
                    <a:pt x="33" y="146"/>
                  </a:cubicBezTo>
                  <a:cubicBezTo>
                    <a:pt x="36" y="145"/>
                    <a:pt x="45" y="139"/>
                    <a:pt x="47" y="136"/>
                  </a:cubicBezTo>
                  <a:cubicBezTo>
                    <a:pt x="49" y="135"/>
                    <a:pt x="51" y="135"/>
                    <a:pt x="53" y="135"/>
                  </a:cubicBezTo>
                  <a:cubicBezTo>
                    <a:pt x="56" y="135"/>
                    <a:pt x="61" y="135"/>
                    <a:pt x="61" y="138"/>
                  </a:cubicBezTo>
                  <a:cubicBezTo>
                    <a:pt x="62" y="139"/>
                    <a:pt x="65" y="141"/>
                    <a:pt x="68" y="141"/>
                  </a:cubicBezTo>
                  <a:cubicBezTo>
                    <a:pt x="70" y="141"/>
                    <a:pt x="70" y="141"/>
                    <a:pt x="70" y="141"/>
                  </a:cubicBezTo>
                  <a:cubicBezTo>
                    <a:pt x="69" y="142"/>
                    <a:pt x="69" y="142"/>
                    <a:pt x="69" y="142"/>
                  </a:cubicBezTo>
                  <a:cubicBezTo>
                    <a:pt x="68" y="143"/>
                    <a:pt x="66" y="145"/>
                    <a:pt x="68" y="150"/>
                  </a:cubicBezTo>
                  <a:cubicBezTo>
                    <a:pt x="69" y="151"/>
                    <a:pt x="69" y="151"/>
                    <a:pt x="70" y="151"/>
                  </a:cubicBezTo>
                  <a:cubicBezTo>
                    <a:pt x="71" y="151"/>
                    <a:pt x="74" y="149"/>
                    <a:pt x="74" y="148"/>
                  </a:cubicBezTo>
                  <a:cubicBezTo>
                    <a:pt x="75" y="147"/>
                    <a:pt x="75" y="147"/>
                    <a:pt x="75" y="147"/>
                  </a:cubicBezTo>
                  <a:cubicBezTo>
                    <a:pt x="78" y="149"/>
                    <a:pt x="78" y="149"/>
                    <a:pt x="78" y="149"/>
                  </a:cubicBezTo>
                  <a:cubicBezTo>
                    <a:pt x="80" y="149"/>
                    <a:pt x="81" y="150"/>
                    <a:pt x="83" y="151"/>
                  </a:cubicBezTo>
                  <a:cubicBezTo>
                    <a:pt x="84" y="152"/>
                    <a:pt x="86" y="153"/>
                    <a:pt x="88" y="154"/>
                  </a:cubicBezTo>
                  <a:cubicBezTo>
                    <a:pt x="89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4"/>
                    <a:pt x="92" y="151"/>
                    <a:pt x="92" y="149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92" y="146"/>
                    <a:pt x="92" y="145"/>
                    <a:pt x="92" y="144"/>
                  </a:cubicBezTo>
                  <a:cubicBezTo>
                    <a:pt x="92" y="143"/>
                    <a:pt x="92" y="142"/>
                    <a:pt x="92" y="142"/>
                  </a:cubicBezTo>
                  <a:cubicBezTo>
                    <a:pt x="92" y="143"/>
                    <a:pt x="92" y="143"/>
                    <a:pt x="91" y="143"/>
                  </a:cubicBezTo>
                  <a:cubicBezTo>
                    <a:pt x="90" y="143"/>
                    <a:pt x="90" y="143"/>
                    <a:pt x="90" y="143"/>
                  </a:cubicBezTo>
                  <a:cubicBezTo>
                    <a:pt x="90" y="143"/>
                    <a:pt x="89" y="144"/>
                    <a:pt x="87" y="144"/>
                  </a:cubicBezTo>
                  <a:cubicBezTo>
                    <a:pt x="86" y="145"/>
                    <a:pt x="85" y="145"/>
                    <a:pt x="84" y="145"/>
                  </a:cubicBezTo>
                  <a:cubicBezTo>
                    <a:pt x="83" y="145"/>
                    <a:pt x="82" y="144"/>
                    <a:pt x="82" y="144"/>
                  </a:cubicBezTo>
                  <a:cubicBezTo>
                    <a:pt x="81" y="142"/>
                    <a:pt x="83" y="139"/>
                    <a:pt x="84" y="137"/>
                  </a:cubicBezTo>
                  <a:cubicBezTo>
                    <a:pt x="88" y="133"/>
                    <a:pt x="91" y="133"/>
                    <a:pt x="96" y="133"/>
                  </a:cubicBezTo>
                  <a:cubicBezTo>
                    <a:pt x="96" y="133"/>
                    <a:pt x="97" y="133"/>
                    <a:pt x="98" y="133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99" y="133"/>
                    <a:pt x="99" y="133"/>
                    <a:pt x="100" y="131"/>
                  </a:cubicBezTo>
                  <a:cubicBezTo>
                    <a:pt x="101" y="131"/>
                    <a:pt x="101" y="131"/>
                    <a:pt x="101" y="131"/>
                  </a:cubicBezTo>
                  <a:cubicBezTo>
                    <a:pt x="101" y="129"/>
                    <a:pt x="102" y="128"/>
                    <a:pt x="103" y="127"/>
                  </a:cubicBezTo>
                  <a:cubicBezTo>
                    <a:pt x="105" y="126"/>
                    <a:pt x="106" y="125"/>
                    <a:pt x="107" y="123"/>
                  </a:cubicBezTo>
                  <a:cubicBezTo>
                    <a:pt x="108" y="120"/>
                    <a:pt x="107" y="118"/>
                    <a:pt x="106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7" y="115"/>
                    <a:pt x="108" y="114"/>
                    <a:pt x="109" y="113"/>
                  </a:cubicBezTo>
                  <a:cubicBezTo>
                    <a:pt x="110" y="112"/>
                    <a:pt x="111" y="111"/>
                    <a:pt x="111" y="110"/>
                  </a:cubicBezTo>
                  <a:cubicBezTo>
                    <a:pt x="113" y="108"/>
                    <a:pt x="114" y="107"/>
                    <a:pt x="116" y="107"/>
                  </a:cubicBezTo>
                  <a:cubicBezTo>
                    <a:pt x="117" y="107"/>
                    <a:pt x="118" y="107"/>
                    <a:pt x="120" y="107"/>
                  </a:cubicBezTo>
                  <a:cubicBezTo>
                    <a:pt x="121" y="107"/>
                    <a:pt x="122" y="107"/>
                    <a:pt x="122" y="107"/>
                  </a:cubicBezTo>
                  <a:cubicBezTo>
                    <a:pt x="125" y="107"/>
                    <a:pt x="126" y="108"/>
                    <a:pt x="128" y="109"/>
                  </a:cubicBezTo>
                  <a:cubicBezTo>
                    <a:pt x="129" y="110"/>
                    <a:pt x="129" y="110"/>
                    <a:pt x="131" y="111"/>
                  </a:cubicBezTo>
                  <a:cubicBezTo>
                    <a:pt x="131" y="111"/>
                    <a:pt x="132" y="111"/>
                    <a:pt x="132" y="111"/>
                  </a:cubicBezTo>
                  <a:cubicBezTo>
                    <a:pt x="134" y="111"/>
                    <a:pt x="135" y="110"/>
                    <a:pt x="137" y="108"/>
                  </a:cubicBezTo>
                  <a:cubicBezTo>
                    <a:pt x="138" y="107"/>
                    <a:pt x="139" y="106"/>
                    <a:pt x="140" y="105"/>
                  </a:cubicBezTo>
                  <a:cubicBezTo>
                    <a:pt x="143" y="102"/>
                    <a:pt x="148" y="102"/>
                    <a:pt x="152" y="102"/>
                  </a:cubicBezTo>
                  <a:cubicBezTo>
                    <a:pt x="153" y="102"/>
                    <a:pt x="155" y="102"/>
                    <a:pt x="156" y="102"/>
                  </a:cubicBezTo>
                  <a:cubicBezTo>
                    <a:pt x="160" y="101"/>
                    <a:pt x="161" y="101"/>
                    <a:pt x="161" y="100"/>
                  </a:cubicBezTo>
                  <a:cubicBezTo>
                    <a:pt x="162" y="97"/>
                    <a:pt x="165" y="92"/>
                    <a:pt x="168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4" y="84"/>
                    <a:pt x="179" y="81"/>
                    <a:pt x="180" y="79"/>
                  </a:cubicBezTo>
                  <a:cubicBezTo>
                    <a:pt x="181" y="78"/>
                    <a:pt x="181" y="78"/>
                    <a:pt x="181" y="78"/>
                  </a:cubicBezTo>
                  <a:cubicBezTo>
                    <a:pt x="183" y="77"/>
                    <a:pt x="185" y="76"/>
                    <a:pt x="185" y="74"/>
                  </a:cubicBezTo>
                  <a:cubicBezTo>
                    <a:pt x="185" y="70"/>
                    <a:pt x="188" y="67"/>
                    <a:pt x="190" y="63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3" y="58"/>
                    <a:pt x="194" y="57"/>
                    <a:pt x="195" y="53"/>
                  </a:cubicBezTo>
                  <a:cubicBezTo>
                    <a:pt x="197" y="48"/>
                    <a:pt x="199" y="45"/>
                    <a:pt x="201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4" y="44"/>
                    <a:pt x="205" y="45"/>
                    <a:pt x="206" y="47"/>
                  </a:cubicBezTo>
                  <a:cubicBezTo>
                    <a:pt x="207" y="48"/>
                    <a:pt x="208" y="49"/>
                    <a:pt x="208" y="50"/>
                  </a:cubicBezTo>
                  <a:cubicBezTo>
                    <a:pt x="209" y="50"/>
                    <a:pt x="210" y="50"/>
                    <a:pt x="213" y="50"/>
                  </a:cubicBezTo>
                  <a:cubicBezTo>
                    <a:pt x="215" y="50"/>
                    <a:pt x="218" y="50"/>
                    <a:pt x="220" y="50"/>
                  </a:cubicBezTo>
                  <a:cubicBezTo>
                    <a:pt x="222" y="50"/>
                    <a:pt x="224" y="49"/>
                    <a:pt x="225" y="49"/>
                  </a:cubicBezTo>
                  <a:cubicBezTo>
                    <a:pt x="229" y="49"/>
                    <a:pt x="238" y="49"/>
                    <a:pt x="243" y="48"/>
                  </a:cubicBezTo>
                  <a:cubicBezTo>
                    <a:pt x="243" y="48"/>
                    <a:pt x="244" y="48"/>
                    <a:pt x="244" y="48"/>
                  </a:cubicBezTo>
                  <a:cubicBezTo>
                    <a:pt x="246" y="48"/>
                    <a:pt x="247" y="48"/>
                    <a:pt x="249" y="49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8" y="51"/>
                    <a:pt x="248" y="52"/>
                    <a:pt x="247" y="53"/>
                  </a:cubicBezTo>
                  <a:cubicBezTo>
                    <a:pt x="245" y="54"/>
                    <a:pt x="243" y="54"/>
                    <a:pt x="241" y="54"/>
                  </a:cubicBezTo>
                  <a:cubicBezTo>
                    <a:pt x="240" y="54"/>
                    <a:pt x="239" y="55"/>
                    <a:pt x="238" y="55"/>
                  </a:cubicBezTo>
                  <a:cubicBezTo>
                    <a:pt x="235" y="55"/>
                    <a:pt x="234" y="56"/>
                    <a:pt x="231" y="56"/>
                  </a:cubicBezTo>
                  <a:cubicBezTo>
                    <a:pt x="230" y="56"/>
                    <a:pt x="228" y="55"/>
                    <a:pt x="226" y="55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3" y="55"/>
                    <a:pt x="222" y="55"/>
                  </a:cubicBezTo>
                  <a:cubicBezTo>
                    <a:pt x="221" y="55"/>
                    <a:pt x="221" y="55"/>
                    <a:pt x="220" y="55"/>
                  </a:cubicBezTo>
                  <a:cubicBezTo>
                    <a:pt x="219" y="55"/>
                    <a:pt x="218" y="55"/>
                    <a:pt x="217" y="55"/>
                  </a:cubicBezTo>
                  <a:cubicBezTo>
                    <a:pt x="214" y="56"/>
                    <a:pt x="213" y="57"/>
                    <a:pt x="210" y="60"/>
                  </a:cubicBezTo>
                  <a:cubicBezTo>
                    <a:pt x="209" y="61"/>
                    <a:pt x="209" y="61"/>
                    <a:pt x="209" y="61"/>
                  </a:cubicBezTo>
                  <a:cubicBezTo>
                    <a:pt x="207" y="63"/>
                    <a:pt x="206" y="64"/>
                    <a:pt x="204" y="64"/>
                  </a:cubicBezTo>
                  <a:cubicBezTo>
                    <a:pt x="204" y="64"/>
                    <a:pt x="203" y="64"/>
                    <a:pt x="203" y="64"/>
                  </a:cubicBezTo>
                  <a:cubicBezTo>
                    <a:pt x="202" y="63"/>
                    <a:pt x="201" y="63"/>
                    <a:pt x="200" y="63"/>
                  </a:cubicBezTo>
                  <a:cubicBezTo>
                    <a:pt x="199" y="63"/>
                    <a:pt x="199" y="63"/>
                    <a:pt x="198" y="63"/>
                  </a:cubicBezTo>
                  <a:cubicBezTo>
                    <a:pt x="197" y="63"/>
                    <a:pt x="197" y="63"/>
                    <a:pt x="196" y="64"/>
                  </a:cubicBezTo>
                  <a:cubicBezTo>
                    <a:pt x="195" y="65"/>
                    <a:pt x="195" y="65"/>
                    <a:pt x="194" y="66"/>
                  </a:cubicBezTo>
                  <a:cubicBezTo>
                    <a:pt x="192" y="68"/>
                    <a:pt x="192" y="69"/>
                    <a:pt x="192" y="71"/>
                  </a:cubicBezTo>
                  <a:cubicBezTo>
                    <a:pt x="192" y="72"/>
                    <a:pt x="192" y="73"/>
                    <a:pt x="191" y="74"/>
                  </a:cubicBezTo>
                  <a:cubicBezTo>
                    <a:pt x="191" y="75"/>
                    <a:pt x="190" y="77"/>
                    <a:pt x="189" y="78"/>
                  </a:cubicBezTo>
                  <a:cubicBezTo>
                    <a:pt x="188" y="78"/>
                    <a:pt x="188" y="79"/>
                    <a:pt x="187" y="79"/>
                  </a:cubicBezTo>
                  <a:cubicBezTo>
                    <a:pt x="187" y="80"/>
                    <a:pt x="187" y="81"/>
                    <a:pt x="187" y="83"/>
                  </a:cubicBezTo>
                  <a:cubicBezTo>
                    <a:pt x="187" y="84"/>
                    <a:pt x="187" y="84"/>
                    <a:pt x="188" y="85"/>
                  </a:cubicBezTo>
                  <a:cubicBezTo>
                    <a:pt x="188" y="85"/>
                    <a:pt x="189" y="85"/>
                    <a:pt x="190" y="86"/>
                  </a:cubicBezTo>
                  <a:cubicBezTo>
                    <a:pt x="191" y="86"/>
                    <a:pt x="192" y="87"/>
                    <a:pt x="195" y="87"/>
                  </a:cubicBezTo>
                  <a:cubicBezTo>
                    <a:pt x="195" y="87"/>
                    <a:pt x="195" y="87"/>
                    <a:pt x="196" y="87"/>
                  </a:cubicBezTo>
                  <a:cubicBezTo>
                    <a:pt x="195" y="86"/>
                    <a:pt x="194" y="85"/>
                    <a:pt x="192" y="84"/>
                  </a:cubicBezTo>
                  <a:cubicBezTo>
                    <a:pt x="192" y="84"/>
                    <a:pt x="191" y="83"/>
                    <a:pt x="191" y="82"/>
                  </a:cubicBezTo>
                  <a:cubicBezTo>
                    <a:pt x="191" y="82"/>
                    <a:pt x="192" y="81"/>
                    <a:pt x="192" y="81"/>
                  </a:cubicBezTo>
                  <a:cubicBezTo>
                    <a:pt x="193" y="80"/>
                    <a:pt x="194" y="79"/>
                    <a:pt x="195" y="77"/>
                  </a:cubicBezTo>
                  <a:cubicBezTo>
                    <a:pt x="196" y="75"/>
                    <a:pt x="197" y="74"/>
                    <a:pt x="198" y="73"/>
                  </a:cubicBezTo>
                  <a:cubicBezTo>
                    <a:pt x="199" y="73"/>
                    <a:pt x="201" y="72"/>
                    <a:pt x="202" y="71"/>
                  </a:cubicBezTo>
                  <a:cubicBezTo>
                    <a:pt x="207" y="67"/>
                    <a:pt x="210" y="65"/>
                    <a:pt x="215" y="62"/>
                  </a:cubicBezTo>
                  <a:cubicBezTo>
                    <a:pt x="216" y="61"/>
                    <a:pt x="217" y="61"/>
                    <a:pt x="218" y="61"/>
                  </a:cubicBezTo>
                  <a:cubicBezTo>
                    <a:pt x="219" y="60"/>
                    <a:pt x="219" y="60"/>
                    <a:pt x="220" y="60"/>
                  </a:cubicBezTo>
                  <a:cubicBezTo>
                    <a:pt x="220" y="60"/>
                    <a:pt x="220" y="60"/>
                    <a:pt x="221" y="60"/>
                  </a:cubicBezTo>
                  <a:cubicBezTo>
                    <a:pt x="221" y="60"/>
                    <a:pt x="221" y="61"/>
                    <a:pt x="221" y="61"/>
                  </a:cubicBezTo>
                  <a:cubicBezTo>
                    <a:pt x="224" y="62"/>
                    <a:pt x="225" y="63"/>
                    <a:pt x="228" y="63"/>
                  </a:cubicBezTo>
                  <a:cubicBezTo>
                    <a:pt x="229" y="63"/>
                    <a:pt x="230" y="63"/>
                    <a:pt x="230" y="62"/>
                  </a:cubicBezTo>
                  <a:cubicBezTo>
                    <a:pt x="230" y="62"/>
                    <a:pt x="231" y="62"/>
                    <a:pt x="231" y="62"/>
                  </a:cubicBezTo>
                  <a:cubicBezTo>
                    <a:pt x="232" y="62"/>
                    <a:pt x="233" y="63"/>
                    <a:pt x="234" y="64"/>
                  </a:cubicBezTo>
                  <a:cubicBezTo>
                    <a:pt x="236" y="65"/>
                    <a:pt x="236" y="66"/>
                    <a:pt x="237" y="66"/>
                  </a:cubicBezTo>
                  <a:cubicBezTo>
                    <a:pt x="237" y="66"/>
                    <a:pt x="237" y="66"/>
                    <a:pt x="237" y="65"/>
                  </a:cubicBezTo>
                  <a:cubicBezTo>
                    <a:pt x="238" y="65"/>
                    <a:pt x="238" y="65"/>
                    <a:pt x="239" y="65"/>
                  </a:cubicBezTo>
                  <a:cubicBezTo>
                    <a:pt x="241" y="65"/>
                    <a:pt x="241" y="65"/>
                    <a:pt x="242" y="62"/>
                  </a:cubicBezTo>
                  <a:cubicBezTo>
                    <a:pt x="242" y="61"/>
                    <a:pt x="242" y="60"/>
                    <a:pt x="243" y="58"/>
                  </a:cubicBezTo>
                  <a:cubicBezTo>
                    <a:pt x="243" y="58"/>
                    <a:pt x="243" y="58"/>
                    <a:pt x="243" y="58"/>
                  </a:cubicBezTo>
                  <a:cubicBezTo>
                    <a:pt x="244" y="54"/>
                    <a:pt x="244" y="54"/>
                    <a:pt x="245" y="54"/>
                  </a:cubicBezTo>
                  <a:cubicBezTo>
                    <a:pt x="246" y="54"/>
                    <a:pt x="246" y="54"/>
                    <a:pt x="247" y="53"/>
                  </a:cubicBezTo>
                  <a:cubicBezTo>
                    <a:pt x="249" y="52"/>
                    <a:pt x="250" y="51"/>
                    <a:pt x="251" y="50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49"/>
                    <a:pt x="252" y="49"/>
                    <a:pt x="252" y="49"/>
                  </a:cubicBezTo>
                  <a:cubicBezTo>
                    <a:pt x="254" y="49"/>
                    <a:pt x="255" y="50"/>
                    <a:pt x="256" y="51"/>
                  </a:cubicBezTo>
                  <a:cubicBezTo>
                    <a:pt x="256" y="52"/>
                    <a:pt x="256" y="53"/>
                    <a:pt x="256" y="54"/>
                  </a:cubicBezTo>
                  <a:cubicBezTo>
                    <a:pt x="256" y="56"/>
                    <a:pt x="258" y="56"/>
                    <a:pt x="261" y="57"/>
                  </a:cubicBezTo>
                  <a:cubicBezTo>
                    <a:pt x="263" y="58"/>
                    <a:pt x="264" y="58"/>
                    <a:pt x="264" y="60"/>
                  </a:cubicBezTo>
                  <a:cubicBezTo>
                    <a:pt x="265" y="60"/>
                    <a:pt x="265" y="60"/>
                    <a:pt x="265" y="60"/>
                  </a:cubicBezTo>
                  <a:cubicBezTo>
                    <a:pt x="265" y="61"/>
                    <a:pt x="265" y="61"/>
                    <a:pt x="265" y="61"/>
                  </a:cubicBezTo>
                  <a:cubicBezTo>
                    <a:pt x="263" y="65"/>
                    <a:pt x="263" y="68"/>
                    <a:pt x="264" y="68"/>
                  </a:cubicBezTo>
                  <a:cubicBezTo>
                    <a:pt x="266" y="71"/>
                    <a:pt x="268" y="76"/>
                    <a:pt x="268" y="77"/>
                  </a:cubicBezTo>
                  <a:cubicBezTo>
                    <a:pt x="269" y="79"/>
                    <a:pt x="272" y="81"/>
                    <a:pt x="277" y="82"/>
                  </a:cubicBezTo>
                  <a:cubicBezTo>
                    <a:pt x="278" y="83"/>
                    <a:pt x="280" y="83"/>
                    <a:pt x="282" y="83"/>
                  </a:cubicBezTo>
                  <a:cubicBezTo>
                    <a:pt x="282" y="84"/>
                    <a:pt x="282" y="84"/>
                    <a:pt x="282" y="84"/>
                  </a:cubicBezTo>
                  <a:cubicBezTo>
                    <a:pt x="285" y="84"/>
                    <a:pt x="288" y="84"/>
                    <a:pt x="289" y="87"/>
                  </a:cubicBezTo>
                  <a:cubicBezTo>
                    <a:pt x="289" y="87"/>
                    <a:pt x="289" y="88"/>
                    <a:pt x="290" y="88"/>
                  </a:cubicBezTo>
                  <a:cubicBezTo>
                    <a:pt x="291" y="90"/>
                    <a:pt x="292" y="94"/>
                    <a:pt x="293" y="94"/>
                  </a:cubicBezTo>
                  <a:cubicBezTo>
                    <a:pt x="294" y="94"/>
                    <a:pt x="294" y="94"/>
                    <a:pt x="294" y="94"/>
                  </a:cubicBezTo>
                  <a:cubicBezTo>
                    <a:pt x="295" y="94"/>
                    <a:pt x="295" y="94"/>
                    <a:pt x="296" y="94"/>
                  </a:cubicBezTo>
                  <a:cubicBezTo>
                    <a:pt x="296" y="94"/>
                    <a:pt x="297" y="94"/>
                    <a:pt x="298" y="94"/>
                  </a:cubicBezTo>
                  <a:cubicBezTo>
                    <a:pt x="300" y="94"/>
                    <a:pt x="300" y="96"/>
                    <a:pt x="300" y="96"/>
                  </a:cubicBezTo>
                  <a:cubicBezTo>
                    <a:pt x="300" y="99"/>
                    <a:pt x="301" y="102"/>
                    <a:pt x="306" y="107"/>
                  </a:cubicBezTo>
                  <a:cubicBezTo>
                    <a:pt x="309" y="110"/>
                    <a:pt x="311" y="110"/>
                    <a:pt x="312" y="110"/>
                  </a:cubicBezTo>
                  <a:cubicBezTo>
                    <a:pt x="312" y="110"/>
                    <a:pt x="311" y="110"/>
                    <a:pt x="311" y="110"/>
                  </a:cubicBezTo>
                  <a:cubicBezTo>
                    <a:pt x="311" y="109"/>
                    <a:pt x="311" y="109"/>
                    <a:pt x="311" y="109"/>
                  </a:cubicBezTo>
                  <a:cubicBezTo>
                    <a:pt x="310" y="107"/>
                    <a:pt x="309" y="105"/>
                    <a:pt x="310" y="104"/>
                  </a:cubicBezTo>
                  <a:cubicBezTo>
                    <a:pt x="310" y="104"/>
                    <a:pt x="310" y="103"/>
                    <a:pt x="311" y="103"/>
                  </a:cubicBezTo>
                  <a:cubicBezTo>
                    <a:pt x="314" y="103"/>
                    <a:pt x="320" y="102"/>
                    <a:pt x="324" y="100"/>
                  </a:cubicBezTo>
                  <a:cubicBezTo>
                    <a:pt x="326" y="97"/>
                    <a:pt x="328" y="97"/>
                    <a:pt x="330" y="97"/>
                  </a:cubicBezTo>
                  <a:cubicBezTo>
                    <a:pt x="331" y="97"/>
                    <a:pt x="333" y="97"/>
                    <a:pt x="335" y="98"/>
                  </a:cubicBezTo>
                  <a:cubicBezTo>
                    <a:pt x="336" y="99"/>
                    <a:pt x="338" y="100"/>
                    <a:pt x="338" y="100"/>
                  </a:cubicBezTo>
                  <a:cubicBezTo>
                    <a:pt x="338" y="100"/>
                    <a:pt x="338" y="100"/>
                    <a:pt x="338" y="100"/>
                  </a:cubicBezTo>
                  <a:cubicBezTo>
                    <a:pt x="339" y="98"/>
                    <a:pt x="340" y="92"/>
                    <a:pt x="342" y="92"/>
                  </a:cubicBezTo>
                  <a:cubicBezTo>
                    <a:pt x="342" y="92"/>
                    <a:pt x="342" y="92"/>
                    <a:pt x="342" y="92"/>
                  </a:cubicBezTo>
                  <a:cubicBezTo>
                    <a:pt x="343" y="92"/>
                    <a:pt x="343" y="92"/>
                    <a:pt x="343" y="92"/>
                  </a:cubicBezTo>
                  <a:cubicBezTo>
                    <a:pt x="344" y="92"/>
                    <a:pt x="345" y="93"/>
                    <a:pt x="347" y="96"/>
                  </a:cubicBezTo>
                  <a:cubicBezTo>
                    <a:pt x="347" y="98"/>
                    <a:pt x="349" y="101"/>
                    <a:pt x="350" y="103"/>
                  </a:cubicBezTo>
                  <a:cubicBezTo>
                    <a:pt x="353" y="107"/>
                    <a:pt x="353" y="107"/>
                    <a:pt x="356" y="108"/>
                  </a:cubicBezTo>
                  <a:cubicBezTo>
                    <a:pt x="357" y="108"/>
                    <a:pt x="358" y="108"/>
                    <a:pt x="360" y="108"/>
                  </a:cubicBezTo>
                  <a:cubicBezTo>
                    <a:pt x="365" y="109"/>
                    <a:pt x="367" y="111"/>
                    <a:pt x="369" y="113"/>
                  </a:cubicBezTo>
                  <a:cubicBezTo>
                    <a:pt x="370" y="113"/>
                    <a:pt x="371" y="114"/>
                    <a:pt x="372" y="115"/>
                  </a:cubicBezTo>
                  <a:cubicBezTo>
                    <a:pt x="374" y="116"/>
                    <a:pt x="376" y="119"/>
                    <a:pt x="378" y="121"/>
                  </a:cubicBezTo>
                  <a:cubicBezTo>
                    <a:pt x="380" y="122"/>
                    <a:pt x="381" y="123"/>
                    <a:pt x="382" y="124"/>
                  </a:cubicBezTo>
                  <a:cubicBezTo>
                    <a:pt x="385" y="126"/>
                    <a:pt x="392" y="134"/>
                    <a:pt x="392" y="134"/>
                  </a:cubicBezTo>
                  <a:cubicBezTo>
                    <a:pt x="392" y="135"/>
                    <a:pt x="392" y="135"/>
                    <a:pt x="392" y="135"/>
                  </a:cubicBezTo>
                  <a:cubicBezTo>
                    <a:pt x="393" y="147"/>
                    <a:pt x="393" y="147"/>
                    <a:pt x="393" y="147"/>
                  </a:cubicBezTo>
                  <a:cubicBezTo>
                    <a:pt x="392" y="147"/>
                    <a:pt x="392" y="147"/>
                    <a:pt x="392" y="147"/>
                  </a:cubicBezTo>
                  <a:cubicBezTo>
                    <a:pt x="391" y="147"/>
                    <a:pt x="390" y="147"/>
                    <a:pt x="389" y="147"/>
                  </a:cubicBezTo>
                  <a:cubicBezTo>
                    <a:pt x="387" y="147"/>
                    <a:pt x="385" y="147"/>
                    <a:pt x="384" y="147"/>
                  </a:cubicBezTo>
                  <a:cubicBezTo>
                    <a:pt x="382" y="147"/>
                    <a:pt x="380" y="147"/>
                    <a:pt x="378" y="147"/>
                  </a:cubicBezTo>
                  <a:cubicBezTo>
                    <a:pt x="378" y="147"/>
                    <a:pt x="378" y="147"/>
                    <a:pt x="378" y="147"/>
                  </a:cubicBezTo>
                  <a:cubicBezTo>
                    <a:pt x="377" y="147"/>
                    <a:pt x="375" y="147"/>
                    <a:pt x="373" y="147"/>
                  </a:cubicBezTo>
                  <a:cubicBezTo>
                    <a:pt x="372" y="148"/>
                    <a:pt x="371" y="148"/>
                    <a:pt x="371" y="149"/>
                  </a:cubicBezTo>
                  <a:cubicBezTo>
                    <a:pt x="370" y="150"/>
                    <a:pt x="370" y="151"/>
                    <a:pt x="369" y="152"/>
                  </a:cubicBezTo>
                  <a:cubicBezTo>
                    <a:pt x="367" y="154"/>
                    <a:pt x="366" y="154"/>
                    <a:pt x="364" y="154"/>
                  </a:cubicBezTo>
                  <a:cubicBezTo>
                    <a:pt x="361" y="154"/>
                    <a:pt x="361" y="154"/>
                    <a:pt x="361" y="154"/>
                  </a:cubicBezTo>
                  <a:cubicBezTo>
                    <a:pt x="358" y="154"/>
                    <a:pt x="358" y="154"/>
                    <a:pt x="357" y="155"/>
                  </a:cubicBezTo>
                  <a:cubicBezTo>
                    <a:pt x="357" y="155"/>
                    <a:pt x="357" y="155"/>
                    <a:pt x="357" y="155"/>
                  </a:cubicBezTo>
                  <a:cubicBezTo>
                    <a:pt x="357" y="156"/>
                    <a:pt x="357" y="158"/>
                    <a:pt x="359" y="160"/>
                  </a:cubicBezTo>
                  <a:cubicBezTo>
                    <a:pt x="361" y="161"/>
                    <a:pt x="362" y="162"/>
                    <a:pt x="363" y="162"/>
                  </a:cubicBezTo>
                  <a:cubicBezTo>
                    <a:pt x="365" y="163"/>
                    <a:pt x="366" y="164"/>
                    <a:pt x="368" y="165"/>
                  </a:cubicBezTo>
                  <a:cubicBezTo>
                    <a:pt x="369" y="166"/>
                    <a:pt x="372" y="167"/>
                    <a:pt x="375" y="168"/>
                  </a:cubicBezTo>
                  <a:cubicBezTo>
                    <a:pt x="376" y="168"/>
                    <a:pt x="377" y="168"/>
                    <a:pt x="378" y="169"/>
                  </a:cubicBezTo>
                  <a:cubicBezTo>
                    <a:pt x="380" y="170"/>
                    <a:pt x="382" y="170"/>
                    <a:pt x="385" y="170"/>
                  </a:cubicBezTo>
                  <a:cubicBezTo>
                    <a:pt x="386" y="170"/>
                    <a:pt x="387" y="170"/>
                    <a:pt x="388" y="170"/>
                  </a:cubicBezTo>
                  <a:cubicBezTo>
                    <a:pt x="390" y="169"/>
                    <a:pt x="391" y="169"/>
                    <a:pt x="392" y="167"/>
                  </a:cubicBezTo>
                  <a:cubicBezTo>
                    <a:pt x="392" y="167"/>
                    <a:pt x="392" y="167"/>
                    <a:pt x="392" y="167"/>
                  </a:cubicBezTo>
                  <a:cubicBezTo>
                    <a:pt x="393" y="165"/>
                    <a:pt x="394" y="164"/>
                    <a:pt x="396" y="164"/>
                  </a:cubicBezTo>
                  <a:cubicBezTo>
                    <a:pt x="396" y="164"/>
                    <a:pt x="397" y="165"/>
                    <a:pt x="397" y="165"/>
                  </a:cubicBezTo>
                  <a:cubicBezTo>
                    <a:pt x="398" y="165"/>
                    <a:pt x="398" y="165"/>
                    <a:pt x="398" y="165"/>
                  </a:cubicBezTo>
                  <a:cubicBezTo>
                    <a:pt x="398" y="165"/>
                    <a:pt x="398" y="165"/>
                    <a:pt x="398" y="165"/>
                  </a:cubicBezTo>
                  <a:cubicBezTo>
                    <a:pt x="399" y="166"/>
                    <a:pt x="400" y="168"/>
                    <a:pt x="400" y="171"/>
                  </a:cubicBezTo>
                  <a:cubicBezTo>
                    <a:pt x="401" y="175"/>
                    <a:pt x="403" y="181"/>
                    <a:pt x="403" y="181"/>
                  </a:cubicBezTo>
                  <a:cubicBezTo>
                    <a:pt x="403" y="181"/>
                    <a:pt x="404" y="182"/>
                    <a:pt x="404" y="183"/>
                  </a:cubicBezTo>
                  <a:cubicBezTo>
                    <a:pt x="406" y="187"/>
                    <a:pt x="408" y="194"/>
                    <a:pt x="407" y="198"/>
                  </a:cubicBezTo>
                  <a:cubicBezTo>
                    <a:pt x="406" y="202"/>
                    <a:pt x="408" y="206"/>
                    <a:pt x="410" y="210"/>
                  </a:cubicBezTo>
                  <a:cubicBezTo>
                    <a:pt x="410" y="211"/>
                    <a:pt x="411" y="212"/>
                    <a:pt x="411" y="213"/>
                  </a:cubicBezTo>
                  <a:cubicBezTo>
                    <a:pt x="412" y="215"/>
                    <a:pt x="413" y="218"/>
                    <a:pt x="414" y="220"/>
                  </a:cubicBezTo>
                  <a:cubicBezTo>
                    <a:pt x="415" y="223"/>
                    <a:pt x="416" y="226"/>
                    <a:pt x="416" y="227"/>
                  </a:cubicBezTo>
                  <a:cubicBezTo>
                    <a:pt x="418" y="229"/>
                    <a:pt x="421" y="241"/>
                    <a:pt x="421" y="244"/>
                  </a:cubicBezTo>
                  <a:cubicBezTo>
                    <a:pt x="421" y="245"/>
                    <a:pt x="421" y="245"/>
                    <a:pt x="421" y="245"/>
                  </a:cubicBezTo>
                  <a:cubicBezTo>
                    <a:pt x="421" y="245"/>
                    <a:pt x="421" y="245"/>
                    <a:pt x="421" y="245"/>
                  </a:cubicBezTo>
                  <a:cubicBezTo>
                    <a:pt x="418" y="245"/>
                    <a:pt x="418" y="245"/>
                    <a:pt x="417" y="247"/>
                  </a:cubicBezTo>
                  <a:cubicBezTo>
                    <a:pt x="417" y="248"/>
                    <a:pt x="416" y="249"/>
                    <a:pt x="414" y="250"/>
                  </a:cubicBezTo>
                  <a:cubicBezTo>
                    <a:pt x="410" y="254"/>
                    <a:pt x="410" y="254"/>
                    <a:pt x="407" y="257"/>
                  </a:cubicBezTo>
                  <a:cubicBezTo>
                    <a:pt x="406" y="258"/>
                    <a:pt x="406" y="258"/>
                    <a:pt x="405" y="259"/>
                  </a:cubicBezTo>
                  <a:cubicBezTo>
                    <a:pt x="405" y="260"/>
                    <a:pt x="404" y="260"/>
                    <a:pt x="403" y="260"/>
                  </a:cubicBezTo>
                  <a:cubicBezTo>
                    <a:pt x="403" y="260"/>
                    <a:pt x="403" y="260"/>
                    <a:pt x="403" y="260"/>
                  </a:cubicBezTo>
                  <a:cubicBezTo>
                    <a:pt x="403" y="260"/>
                    <a:pt x="402" y="260"/>
                    <a:pt x="401" y="260"/>
                  </a:cubicBezTo>
                  <a:cubicBezTo>
                    <a:pt x="399" y="259"/>
                    <a:pt x="398" y="259"/>
                    <a:pt x="396" y="259"/>
                  </a:cubicBezTo>
                  <a:cubicBezTo>
                    <a:pt x="395" y="259"/>
                    <a:pt x="393" y="259"/>
                    <a:pt x="392" y="259"/>
                  </a:cubicBezTo>
                  <a:cubicBezTo>
                    <a:pt x="390" y="259"/>
                    <a:pt x="388" y="258"/>
                    <a:pt x="388" y="257"/>
                  </a:cubicBezTo>
                  <a:cubicBezTo>
                    <a:pt x="387" y="256"/>
                    <a:pt x="388" y="254"/>
                    <a:pt x="389" y="252"/>
                  </a:cubicBezTo>
                  <a:cubicBezTo>
                    <a:pt x="390" y="250"/>
                    <a:pt x="394" y="245"/>
                    <a:pt x="399" y="241"/>
                  </a:cubicBezTo>
                  <a:cubicBezTo>
                    <a:pt x="402" y="240"/>
                    <a:pt x="401" y="238"/>
                    <a:pt x="401" y="235"/>
                  </a:cubicBezTo>
                  <a:cubicBezTo>
                    <a:pt x="400" y="234"/>
                    <a:pt x="400" y="233"/>
                    <a:pt x="400" y="232"/>
                  </a:cubicBezTo>
                  <a:cubicBezTo>
                    <a:pt x="401" y="230"/>
                    <a:pt x="400" y="229"/>
                    <a:pt x="400" y="228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8"/>
                    <a:pt x="399" y="228"/>
                    <a:pt x="399" y="228"/>
                  </a:cubicBezTo>
                  <a:cubicBezTo>
                    <a:pt x="399" y="229"/>
                    <a:pt x="397" y="229"/>
                    <a:pt x="396" y="229"/>
                  </a:cubicBezTo>
                  <a:cubicBezTo>
                    <a:pt x="394" y="229"/>
                    <a:pt x="392" y="229"/>
                    <a:pt x="391" y="228"/>
                  </a:cubicBezTo>
                  <a:cubicBezTo>
                    <a:pt x="390" y="227"/>
                    <a:pt x="389" y="227"/>
                    <a:pt x="389" y="227"/>
                  </a:cubicBezTo>
                  <a:cubicBezTo>
                    <a:pt x="389" y="227"/>
                    <a:pt x="389" y="227"/>
                    <a:pt x="388" y="228"/>
                  </a:cubicBezTo>
                  <a:cubicBezTo>
                    <a:pt x="387" y="229"/>
                    <a:pt x="387" y="229"/>
                    <a:pt x="387" y="229"/>
                  </a:cubicBezTo>
                  <a:cubicBezTo>
                    <a:pt x="385" y="231"/>
                    <a:pt x="384" y="231"/>
                    <a:pt x="381" y="232"/>
                  </a:cubicBezTo>
                  <a:cubicBezTo>
                    <a:pt x="381" y="232"/>
                    <a:pt x="380" y="232"/>
                    <a:pt x="380" y="232"/>
                  </a:cubicBezTo>
                  <a:cubicBezTo>
                    <a:pt x="379" y="232"/>
                    <a:pt x="378" y="231"/>
                    <a:pt x="377" y="230"/>
                  </a:cubicBezTo>
                  <a:cubicBezTo>
                    <a:pt x="377" y="230"/>
                    <a:pt x="376" y="229"/>
                    <a:pt x="376" y="229"/>
                  </a:cubicBezTo>
                  <a:cubicBezTo>
                    <a:pt x="376" y="228"/>
                    <a:pt x="375" y="228"/>
                    <a:pt x="375" y="228"/>
                  </a:cubicBezTo>
                  <a:cubicBezTo>
                    <a:pt x="375" y="228"/>
                    <a:pt x="374" y="229"/>
                    <a:pt x="373" y="229"/>
                  </a:cubicBezTo>
                  <a:cubicBezTo>
                    <a:pt x="372" y="230"/>
                    <a:pt x="372" y="231"/>
                    <a:pt x="371" y="231"/>
                  </a:cubicBezTo>
                  <a:cubicBezTo>
                    <a:pt x="370" y="231"/>
                    <a:pt x="369" y="232"/>
                    <a:pt x="368" y="232"/>
                  </a:cubicBezTo>
                  <a:cubicBezTo>
                    <a:pt x="366" y="232"/>
                    <a:pt x="365" y="230"/>
                    <a:pt x="364" y="228"/>
                  </a:cubicBezTo>
                  <a:cubicBezTo>
                    <a:pt x="364" y="228"/>
                    <a:pt x="364" y="227"/>
                    <a:pt x="363" y="225"/>
                  </a:cubicBezTo>
                  <a:cubicBezTo>
                    <a:pt x="363" y="224"/>
                    <a:pt x="362" y="222"/>
                    <a:pt x="361" y="221"/>
                  </a:cubicBezTo>
                  <a:cubicBezTo>
                    <a:pt x="361" y="220"/>
                    <a:pt x="360" y="219"/>
                    <a:pt x="360" y="218"/>
                  </a:cubicBezTo>
                  <a:cubicBezTo>
                    <a:pt x="359" y="217"/>
                    <a:pt x="359" y="216"/>
                    <a:pt x="358" y="216"/>
                  </a:cubicBezTo>
                  <a:cubicBezTo>
                    <a:pt x="355" y="215"/>
                    <a:pt x="354" y="214"/>
                    <a:pt x="352" y="212"/>
                  </a:cubicBezTo>
                  <a:cubicBezTo>
                    <a:pt x="352" y="211"/>
                    <a:pt x="352" y="211"/>
                    <a:pt x="352" y="211"/>
                  </a:cubicBezTo>
                  <a:cubicBezTo>
                    <a:pt x="350" y="209"/>
                    <a:pt x="350" y="209"/>
                    <a:pt x="349" y="209"/>
                  </a:cubicBezTo>
                  <a:cubicBezTo>
                    <a:pt x="349" y="209"/>
                    <a:pt x="349" y="209"/>
                    <a:pt x="348" y="210"/>
                  </a:cubicBezTo>
                  <a:cubicBezTo>
                    <a:pt x="347" y="213"/>
                    <a:pt x="347" y="214"/>
                    <a:pt x="349" y="216"/>
                  </a:cubicBezTo>
                  <a:cubicBezTo>
                    <a:pt x="350" y="216"/>
                    <a:pt x="350" y="216"/>
                    <a:pt x="351" y="217"/>
                  </a:cubicBezTo>
                  <a:cubicBezTo>
                    <a:pt x="352" y="217"/>
                    <a:pt x="352" y="218"/>
                    <a:pt x="352" y="219"/>
                  </a:cubicBezTo>
                  <a:cubicBezTo>
                    <a:pt x="353" y="220"/>
                    <a:pt x="352" y="221"/>
                    <a:pt x="352" y="221"/>
                  </a:cubicBezTo>
                  <a:cubicBezTo>
                    <a:pt x="350" y="223"/>
                    <a:pt x="348" y="223"/>
                    <a:pt x="345" y="223"/>
                  </a:cubicBezTo>
                  <a:cubicBezTo>
                    <a:pt x="343" y="224"/>
                    <a:pt x="343" y="224"/>
                    <a:pt x="343" y="224"/>
                  </a:cubicBezTo>
                  <a:cubicBezTo>
                    <a:pt x="340" y="224"/>
                    <a:pt x="340" y="224"/>
                    <a:pt x="337" y="228"/>
                  </a:cubicBezTo>
                  <a:cubicBezTo>
                    <a:pt x="335" y="230"/>
                    <a:pt x="335" y="231"/>
                    <a:pt x="334" y="232"/>
                  </a:cubicBezTo>
                  <a:cubicBezTo>
                    <a:pt x="333" y="233"/>
                    <a:pt x="333" y="234"/>
                    <a:pt x="331" y="235"/>
                  </a:cubicBezTo>
                  <a:cubicBezTo>
                    <a:pt x="329" y="235"/>
                    <a:pt x="329" y="236"/>
                    <a:pt x="328" y="237"/>
                  </a:cubicBezTo>
                  <a:cubicBezTo>
                    <a:pt x="327" y="237"/>
                    <a:pt x="327" y="238"/>
                    <a:pt x="326" y="239"/>
                  </a:cubicBezTo>
                  <a:cubicBezTo>
                    <a:pt x="324" y="240"/>
                    <a:pt x="324" y="243"/>
                    <a:pt x="325" y="246"/>
                  </a:cubicBezTo>
                  <a:cubicBezTo>
                    <a:pt x="325" y="249"/>
                    <a:pt x="324" y="251"/>
                    <a:pt x="323" y="254"/>
                  </a:cubicBezTo>
                  <a:cubicBezTo>
                    <a:pt x="322" y="254"/>
                    <a:pt x="322" y="255"/>
                    <a:pt x="321" y="256"/>
                  </a:cubicBezTo>
                  <a:cubicBezTo>
                    <a:pt x="321" y="258"/>
                    <a:pt x="320" y="259"/>
                    <a:pt x="319" y="259"/>
                  </a:cubicBezTo>
                  <a:cubicBezTo>
                    <a:pt x="318" y="259"/>
                    <a:pt x="318" y="259"/>
                    <a:pt x="317" y="259"/>
                  </a:cubicBezTo>
                  <a:cubicBezTo>
                    <a:pt x="317" y="258"/>
                    <a:pt x="316" y="258"/>
                    <a:pt x="316" y="258"/>
                  </a:cubicBezTo>
                  <a:cubicBezTo>
                    <a:pt x="316" y="258"/>
                    <a:pt x="315" y="258"/>
                    <a:pt x="315" y="258"/>
                  </a:cubicBezTo>
                  <a:cubicBezTo>
                    <a:pt x="315" y="258"/>
                    <a:pt x="315" y="258"/>
                    <a:pt x="315" y="259"/>
                  </a:cubicBezTo>
                  <a:cubicBezTo>
                    <a:pt x="314" y="260"/>
                    <a:pt x="314" y="262"/>
                    <a:pt x="313" y="263"/>
                  </a:cubicBezTo>
                  <a:cubicBezTo>
                    <a:pt x="313" y="264"/>
                    <a:pt x="312" y="265"/>
                    <a:pt x="312" y="266"/>
                  </a:cubicBezTo>
                  <a:cubicBezTo>
                    <a:pt x="312" y="267"/>
                    <a:pt x="311" y="268"/>
                    <a:pt x="309" y="268"/>
                  </a:cubicBezTo>
                  <a:cubicBezTo>
                    <a:pt x="309" y="268"/>
                    <a:pt x="309" y="268"/>
                    <a:pt x="309" y="268"/>
                  </a:cubicBezTo>
                  <a:cubicBezTo>
                    <a:pt x="307" y="268"/>
                    <a:pt x="306" y="266"/>
                    <a:pt x="305" y="265"/>
                  </a:cubicBezTo>
                  <a:cubicBezTo>
                    <a:pt x="305" y="264"/>
                    <a:pt x="304" y="263"/>
                    <a:pt x="304" y="262"/>
                  </a:cubicBezTo>
                  <a:cubicBezTo>
                    <a:pt x="303" y="261"/>
                    <a:pt x="303" y="261"/>
                    <a:pt x="303" y="261"/>
                  </a:cubicBezTo>
                  <a:cubicBezTo>
                    <a:pt x="302" y="261"/>
                    <a:pt x="301" y="262"/>
                    <a:pt x="300" y="262"/>
                  </a:cubicBezTo>
                  <a:cubicBezTo>
                    <a:pt x="300" y="263"/>
                    <a:pt x="299" y="263"/>
                    <a:pt x="298" y="264"/>
                  </a:cubicBezTo>
                  <a:cubicBezTo>
                    <a:pt x="295" y="265"/>
                    <a:pt x="294" y="266"/>
                    <a:pt x="294" y="269"/>
                  </a:cubicBezTo>
                  <a:cubicBezTo>
                    <a:pt x="294" y="272"/>
                    <a:pt x="293" y="273"/>
                    <a:pt x="291" y="273"/>
                  </a:cubicBezTo>
                  <a:cubicBezTo>
                    <a:pt x="289" y="273"/>
                    <a:pt x="289" y="273"/>
                    <a:pt x="289" y="273"/>
                  </a:cubicBezTo>
                  <a:cubicBezTo>
                    <a:pt x="287" y="273"/>
                    <a:pt x="287" y="272"/>
                    <a:pt x="286" y="270"/>
                  </a:cubicBezTo>
                  <a:cubicBezTo>
                    <a:pt x="286" y="269"/>
                    <a:pt x="285" y="268"/>
                    <a:pt x="285" y="268"/>
                  </a:cubicBezTo>
                  <a:cubicBezTo>
                    <a:pt x="284" y="268"/>
                    <a:pt x="284" y="268"/>
                    <a:pt x="284" y="268"/>
                  </a:cubicBezTo>
                  <a:cubicBezTo>
                    <a:pt x="283" y="268"/>
                    <a:pt x="281" y="270"/>
                    <a:pt x="280" y="272"/>
                  </a:cubicBezTo>
                  <a:cubicBezTo>
                    <a:pt x="279" y="273"/>
                    <a:pt x="279" y="273"/>
                    <a:pt x="279" y="274"/>
                  </a:cubicBezTo>
                  <a:cubicBezTo>
                    <a:pt x="278" y="275"/>
                    <a:pt x="278" y="276"/>
                    <a:pt x="276" y="278"/>
                  </a:cubicBezTo>
                  <a:cubicBezTo>
                    <a:pt x="275" y="279"/>
                    <a:pt x="274" y="279"/>
                    <a:pt x="273" y="279"/>
                  </a:cubicBezTo>
                  <a:cubicBezTo>
                    <a:pt x="272" y="280"/>
                    <a:pt x="272" y="280"/>
                    <a:pt x="270" y="282"/>
                  </a:cubicBezTo>
                  <a:cubicBezTo>
                    <a:pt x="269" y="283"/>
                    <a:pt x="269" y="283"/>
                    <a:pt x="269" y="283"/>
                  </a:cubicBezTo>
                  <a:cubicBezTo>
                    <a:pt x="268" y="285"/>
                    <a:pt x="268" y="286"/>
                    <a:pt x="264" y="286"/>
                  </a:cubicBezTo>
                  <a:cubicBezTo>
                    <a:pt x="263" y="286"/>
                    <a:pt x="263" y="285"/>
                    <a:pt x="262" y="285"/>
                  </a:cubicBezTo>
                  <a:cubicBezTo>
                    <a:pt x="262" y="284"/>
                    <a:pt x="262" y="282"/>
                    <a:pt x="262" y="281"/>
                  </a:cubicBezTo>
                  <a:cubicBezTo>
                    <a:pt x="262" y="280"/>
                    <a:pt x="262" y="280"/>
                    <a:pt x="263" y="279"/>
                  </a:cubicBezTo>
                  <a:cubicBezTo>
                    <a:pt x="262" y="280"/>
                    <a:pt x="262" y="280"/>
                    <a:pt x="262" y="280"/>
                  </a:cubicBezTo>
                  <a:cubicBezTo>
                    <a:pt x="261" y="281"/>
                    <a:pt x="259" y="282"/>
                    <a:pt x="258" y="282"/>
                  </a:cubicBezTo>
                  <a:cubicBezTo>
                    <a:pt x="257" y="283"/>
                    <a:pt x="256" y="283"/>
                    <a:pt x="256" y="283"/>
                  </a:cubicBezTo>
                  <a:cubicBezTo>
                    <a:pt x="254" y="283"/>
                    <a:pt x="253" y="282"/>
                    <a:pt x="252" y="281"/>
                  </a:cubicBezTo>
                  <a:cubicBezTo>
                    <a:pt x="250" y="282"/>
                    <a:pt x="247" y="282"/>
                    <a:pt x="245" y="283"/>
                  </a:cubicBezTo>
                  <a:cubicBezTo>
                    <a:pt x="245" y="283"/>
                    <a:pt x="244" y="283"/>
                    <a:pt x="243" y="283"/>
                  </a:cubicBezTo>
                  <a:cubicBezTo>
                    <a:pt x="242" y="283"/>
                    <a:pt x="241" y="283"/>
                    <a:pt x="240" y="282"/>
                  </a:cubicBezTo>
                  <a:cubicBezTo>
                    <a:pt x="239" y="281"/>
                    <a:pt x="239" y="281"/>
                    <a:pt x="239" y="281"/>
                  </a:cubicBezTo>
                  <a:cubicBezTo>
                    <a:pt x="238" y="281"/>
                    <a:pt x="238" y="279"/>
                    <a:pt x="237" y="278"/>
                  </a:cubicBezTo>
                  <a:cubicBezTo>
                    <a:pt x="236" y="277"/>
                    <a:pt x="236" y="276"/>
                    <a:pt x="235" y="276"/>
                  </a:cubicBezTo>
                  <a:cubicBezTo>
                    <a:pt x="235" y="276"/>
                    <a:pt x="235" y="276"/>
                    <a:pt x="234" y="277"/>
                  </a:cubicBezTo>
                  <a:cubicBezTo>
                    <a:pt x="234" y="277"/>
                    <a:pt x="233" y="277"/>
                    <a:pt x="232" y="277"/>
                  </a:cubicBezTo>
                  <a:cubicBezTo>
                    <a:pt x="230" y="277"/>
                    <a:pt x="230" y="276"/>
                    <a:pt x="229" y="276"/>
                  </a:cubicBezTo>
                  <a:cubicBezTo>
                    <a:pt x="228" y="275"/>
                    <a:pt x="228" y="274"/>
                    <a:pt x="228" y="273"/>
                  </a:cubicBezTo>
                  <a:cubicBezTo>
                    <a:pt x="229" y="272"/>
                    <a:pt x="228" y="272"/>
                    <a:pt x="228" y="271"/>
                  </a:cubicBezTo>
                  <a:cubicBezTo>
                    <a:pt x="228" y="271"/>
                    <a:pt x="227" y="270"/>
                    <a:pt x="226" y="270"/>
                  </a:cubicBezTo>
                  <a:cubicBezTo>
                    <a:pt x="226" y="270"/>
                    <a:pt x="225" y="271"/>
                    <a:pt x="224" y="271"/>
                  </a:cubicBezTo>
                  <a:cubicBezTo>
                    <a:pt x="223" y="271"/>
                    <a:pt x="222" y="272"/>
                    <a:pt x="221" y="272"/>
                  </a:cubicBezTo>
                  <a:cubicBezTo>
                    <a:pt x="220" y="272"/>
                    <a:pt x="219" y="271"/>
                    <a:pt x="218" y="271"/>
                  </a:cubicBezTo>
                  <a:cubicBezTo>
                    <a:pt x="217" y="271"/>
                    <a:pt x="217" y="271"/>
                    <a:pt x="216" y="270"/>
                  </a:cubicBezTo>
                  <a:cubicBezTo>
                    <a:pt x="216" y="270"/>
                    <a:pt x="215" y="270"/>
                    <a:pt x="215" y="270"/>
                  </a:cubicBezTo>
                  <a:cubicBezTo>
                    <a:pt x="213" y="270"/>
                    <a:pt x="212" y="271"/>
                    <a:pt x="211" y="271"/>
                  </a:cubicBezTo>
                  <a:cubicBezTo>
                    <a:pt x="210" y="271"/>
                    <a:pt x="209" y="272"/>
                    <a:pt x="207" y="272"/>
                  </a:cubicBezTo>
                  <a:cubicBezTo>
                    <a:pt x="207" y="272"/>
                    <a:pt x="206" y="273"/>
                    <a:pt x="206" y="273"/>
                  </a:cubicBezTo>
                  <a:cubicBezTo>
                    <a:pt x="203" y="273"/>
                    <a:pt x="202" y="270"/>
                    <a:pt x="201" y="268"/>
                  </a:cubicBezTo>
                  <a:cubicBezTo>
                    <a:pt x="200" y="268"/>
                    <a:pt x="200" y="267"/>
                    <a:pt x="199" y="266"/>
                  </a:cubicBezTo>
                  <a:cubicBezTo>
                    <a:pt x="197" y="264"/>
                    <a:pt x="192" y="259"/>
                    <a:pt x="189" y="259"/>
                  </a:cubicBezTo>
                  <a:cubicBezTo>
                    <a:pt x="188" y="259"/>
                    <a:pt x="187" y="259"/>
                    <a:pt x="186" y="259"/>
                  </a:cubicBezTo>
                  <a:cubicBezTo>
                    <a:pt x="184" y="259"/>
                    <a:pt x="183" y="259"/>
                    <a:pt x="182" y="258"/>
                  </a:cubicBezTo>
                  <a:cubicBezTo>
                    <a:pt x="181" y="258"/>
                    <a:pt x="180" y="257"/>
                    <a:pt x="180" y="256"/>
                  </a:cubicBezTo>
                  <a:cubicBezTo>
                    <a:pt x="179" y="255"/>
                    <a:pt x="179" y="255"/>
                    <a:pt x="178" y="254"/>
                  </a:cubicBezTo>
                  <a:cubicBezTo>
                    <a:pt x="177" y="254"/>
                    <a:pt x="177" y="254"/>
                    <a:pt x="177" y="254"/>
                  </a:cubicBezTo>
                  <a:cubicBezTo>
                    <a:pt x="175" y="254"/>
                    <a:pt x="173" y="255"/>
                    <a:pt x="171" y="257"/>
                  </a:cubicBezTo>
                  <a:cubicBezTo>
                    <a:pt x="170" y="257"/>
                    <a:pt x="169" y="258"/>
                    <a:pt x="167" y="258"/>
                  </a:cubicBezTo>
                  <a:cubicBezTo>
                    <a:pt x="166" y="258"/>
                    <a:pt x="165" y="258"/>
                    <a:pt x="164" y="256"/>
                  </a:cubicBezTo>
                  <a:cubicBezTo>
                    <a:pt x="163" y="256"/>
                    <a:pt x="163" y="255"/>
                    <a:pt x="163" y="255"/>
                  </a:cubicBezTo>
                  <a:cubicBezTo>
                    <a:pt x="162" y="255"/>
                    <a:pt x="162" y="255"/>
                    <a:pt x="162" y="255"/>
                  </a:cubicBezTo>
                  <a:cubicBezTo>
                    <a:pt x="162" y="255"/>
                    <a:pt x="162" y="255"/>
                    <a:pt x="162" y="255"/>
                  </a:cubicBezTo>
                  <a:cubicBezTo>
                    <a:pt x="162" y="258"/>
                    <a:pt x="159" y="259"/>
                    <a:pt x="158" y="259"/>
                  </a:cubicBezTo>
                  <a:cubicBezTo>
                    <a:pt x="158" y="261"/>
                    <a:pt x="158" y="266"/>
                    <a:pt x="155" y="266"/>
                  </a:cubicBezTo>
                  <a:cubicBezTo>
                    <a:pt x="153" y="266"/>
                    <a:pt x="153" y="267"/>
                    <a:pt x="153" y="267"/>
                  </a:cubicBezTo>
                  <a:cubicBezTo>
                    <a:pt x="153" y="267"/>
                    <a:pt x="153" y="268"/>
                    <a:pt x="152" y="268"/>
                  </a:cubicBezTo>
                  <a:cubicBezTo>
                    <a:pt x="152" y="269"/>
                    <a:pt x="151" y="271"/>
                    <a:pt x="149" y="271"/>
                  </a:cubicBezTo>
                  <a:cubicBezTo>
                    <a:pt x="149" y="271"/>
                    <a:pt x="148" y="270"/>
                    <a:pt x="147" y="270"/>
                  </a:cubicBezTo>
                  <a:cubicBezTo>
                    <a:pt x="147" y="270"/>
                    <a:pt x="147" y="269"/>
                    <a:pt x="147" y="269"/>
                  </a:cubicBezTo>
                  <a:cubicBezTo>
                    <a:pt x="146" y="269"/>
                    <a:pt x="145" y="270"/>
                    <a:pt x="144" y="271"/>
                  </a:cubicBezTo>
                  <a:cubicBezTo>
                    <a:pt x="143" y="272"/>
                    <a:pt x="143" y="272"/>
                    <a:pt x="142" y="273"/>
                  </a:cubicBezTo>
                  <a:cubicBezTo>
                    <a:pt x="141" y="273"/>
                    <a:pt x="141" y="274"/>
                    <a:pt x="140" y="274"/>
                  </a:cubicBezTo>
                  <a:cubicBezTo>
                    <a:pt x="139" y="275"/>
                    <a:pt x="138" y="276"/>
                    <a:pt x="137" y="277"/>
                  </a:cubicBezTo>
                  <a:cubicBezTo>
                    <a:pt x="137" y="279"/>
                    <a:pt x="135" y="279"/>
                    <a:pt x="133" y="280"/>
                  </a:cubicBezTo>
                  <a:cubicBezTo>
                    <a:pt x="133" y="280"/>
                    <a:pt x="132" y="280"/>
                    <a:pt x="131" y="281"/>
                  </a:cubicBezTo>
                  <a:cubicBezTo>
                    <a:pt x="130" y="281"/>
                    <a:pt x="130" y="281"/>
                    <a:pt x="129" y="281"/>
                  </a:cubicBezTo>
                  <a:cubicBezTo>
                    <a:pt x="127" y="281"/>
                    <a:pt x="125" y="280"/>
                    <a:pt x="123" y="279"/>
                  </a:cubicBezTo>
                  <a:cubicBezTo>
                    <a:pt x="122" y="278"/>
                    <a:pt x="121" y="278"/>
                    <a:pt x="120" y="277"/>
                  </a:cubicBezTo>
                  <a:cubicBezTo>
                    <a:pt x="120" y="277"/>
                    <a:pt x="119" y="277"/>
                    <a:pt x="119" y="277"/>
                  </a:cubicBezTo>
                  <a:cubicBezTo>
                    <a:pt x="118" y="277"/>
                    <a:pt x="117" y="278"/>
                    <a:pt x="115" y="279"/>
                  </a:cubicBezTo>
                  <a:cubicBezTo>
                    <a:pt x="115" y="280"/>
                    <a:pt x="114" y="280"/>
                    <a:pt x="113" y="281"/>
                  </a:cubicBezTo>
                  <a:cubicBezTo>
                    <a:pt x="111" y="282"/>
                    <a:pt x="109" y="284"/>
                    <a:pt x="107" y="287"/>
                  </a:cubicBezTo>
                  <a:cubicBezTo>
                    <a:pt x="106" y="288"/>
                    <a:pt x="106" y="289"/>
                    <a:pt x="107" y="290"/>
                  </a:cubicBezTo>
                  <a:cubicBezTo>
                    <a:pt x="107" y="292"/>
                    <a:pt x="108" y="293"/>
                    <a:pt x="108" y="294"/>
                  </a:cubicBezTo>
                  <a:cubicBezTo>
                    <a:pt x="107" y="295"/>
                    <a:pt x="107" y="295"/>
                    <a:pt x="107" y="295"/>
                  </a:cubicBezTo>
                  <a:cubicBezTo>
                    <a:pt x="107" y="298"/>
                    <a:pt x="107" y="298"/>
                    <a:pt x="106" y="300"/>
                  </a:cubicBezTo>
                  <a:cubicBezTo>
                    <a:pt x="106" y="301"/>
                    <a:pt x="105" y="301"/>
                    <a:pt x="105" y="301"/>
                  </a:cubicBezTo>
                  <a:cubicBezTo>
                    <a:pt x="104" y="301"/>
                    <a:pt x="103" y="301"/>
                    <a:pt x="101" y="300"/>
                  </a:cubicBezTo>
                  <a:cubicBezTo>
                    <a:pt x="100" y="299"/>
                    <a:pt x="98" y="298"/>
                    <a:pt x="96" y="298"/>
                  </a:cubicBezTo>
                  <a:cubicBezTo>
                    <a:pt x="96" y="298"/>
                    <a:pt x="95" y="298"/>
                    <a:pt x="94" y="298"/>
                  </a:cubicBezTo>
                  <a:cubicBezTo>
                    <a:pt x="91" y="298"/>
                    <a:pt x="91" y="299"/>
                    <a:pt x="91" y="300"/>
                  </a:cubicBezTo>
                  <a:cubicBezTo>
                    <a:pt x="90" y="302"/>
                    <a:pt x="88" y="303"/>
                    <a:pt x="86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3"/>
                    <a:pt x="77" y="303"/>
                    <a:pt x="77" y="303"/>
                  </a:cubicBezTo>
                  <a:lnTo>
                    <a:pt x="76" y="302"/>
                  </a:lnTo>
                  <a:close/>
                  <a:moveTo>
                    <a:pt x="342" y="122"/>
                  </a:moveTo>
                  <a:cubicBezTo>
                    <a:pt x="342" y="123"/>
                    <a:pt x="343" y="123"/>
                    <a:pt x="345" y="123"/>
                  </a:cubicBezTo>
                  <a:cubicBezTo>
                    <a:pt x="347" y="124"/>
                    <a:pt x="348" y="125"/>
                    <a:pt x="349" y="127"/>
                  </a:cubicBezTo>
                  <a:cubicBezTo>
                    <a:pt x="350" y="128"/>
                    <a:pt x="351" y="128"/>
                    <a:pt x="351" y="129"/>
                  </a:cubicBezTo>
                  <a:cubicBezTo>
                    <a:pt x="354" y="131"/>
                    <a:pt x="355" y="133"/>
                    <a:pt x="357" y="134"/>
                  </a:cubicBezTo>
                  <a:cubicBezTo>
                    <a:pt x="360" y="136"/>
                    <a:pt x="360" y="137"/>
                    <a:pt x="359" y="138"/>
                  </a:cubicBezTo>
                  <a:cubicBezTo>
                    <a:pt x="358" y="138"/>
                    <a:pt x="358" y="139"/>
                    <a:pt x="358" y="139"/>
                  </a:cubicBezTo>
                  <a:cubicBezTo>
                    <a:pt x="357" y="141"/>
                    <a:pt x="357" y="141"/>
                    <a:pt x="356" y="142"/>
                  </a:cubicBezTo>
                  <a:cubicBezTo>
                    <a:pt x="355" y="142"/>
                    <a:pt x="354" y="143"/>
                    <a:pt x="353" y="144"/>
                  </a:cubicBezTo>
                  <a:cubicBezTo>
                    <a:pt x="351" y="146"/>
                    <a:pt x="351" y="147"/>
                    <a:pt x="351" y="148"/>
                  </a:cubicBezTo>
                  <a:cubicBezTo>
                    <a:pt x="352" y="148"/>
                    <a:pt x="354" y="147"/>
                    <a:pt x="357" y="146"/>
                  </a:cubicBezTo>
                  <a:cubicBezTo>
                    <a:pt x="357" y="145"/>
                    <a:pt x="357" y="145"/>
                    <a:pt x="357" y="145"/>
                  </a:cubicBezTo>
                  <a:cubicBezTo>
                    <a:pt x="360" y="144"/>
                    <a:pt x="360" y="143"/>
                    <a:pt x="361" y="141"/>
                  </a:cubicBezTo>
                  <a:cubicBezTo>
                    <a:pt x="361" y="141"/>
                    <a:pt x="361" y="140"/>
                    <a:pt x="361" y="140"/>
                  </a:cubicBezTo>
                  <a:cubicBezTo>
                    <a:pt x="361" y="138"/>
                    <a:pt x="361" y="138"/>
                    <a:pt x="361" y="138"/>
                  </a:cubicBezTo>
                  <a:cubicBezTo>
                    <a:pt x="360" y="137"/>
                    <a:pt x="360" y="137"/>
                    <a:pt x="360" y="136"/>
                  </a:cubicBezTo>
                  <a:cubicBezTo>
                    <a:pt x="359" y="135"/>
                    <a:pt x="359" y="135"/>
                    <a:pt x="359" y="134"/>
                  </a:cubicBezTo>
                  <a:cubicBezTo>
                    <a:pt x="359" y="133"/>
                    <a:pt x="358" y="133"/>
                    <a:pt x="357" y="132"/>
                  </a:cubicBezTo>
                  <a:cubicBezTo>
                    <a:pt x="354" y="131"/>
                    <a:pt x="354" y="130"/>
                    <a:pt x="354" y="128"/>
                  </a:cubicBezTo>
                  <a:cubicBezTo>
                    <a:pt x="354" y="128"/>
                    <a:pt x="354" y="128"/>
                    <a:pt x="354" y="127"/>
                  </a:cubicBezTo>
                  <a:cubicBezTo>
                    <a:pt x="354" y="124"/>
                    <a:pt x="357" y="124"/>
                    <a:pt x="359" y="124"/>
                  </a:cubicBezTo>
                  <a:cubicBezTo>
                    <a:pt x="361" y="124"/>
                    <a:pt x="361" y="124"/>
                    <a:pt x="361" y="124"/>
                  </a:cubicBezTo>
                  <a:cubicBezTo>
                    <a:pt x="362" y="124"/>
                    <a:pt x="363" y="125"/>
                    <a:pt x="364" y="125"/>
                  </a:cubicBezTo>
                  <a:cubicBezTo>
                    <a:pt x="365" y="126"/>
                    <a:pt x="364" y="128"/>
                    <a:pt x="363" y="130"/>
                  </a:cubicBezTo>
                  <a:cubicBezTo>
                    <a:pt x="363" y="131"/>
                    <a:pt x="363" y="131"/>
                    <a:pt x="363" y="132"/>
                  </a:cubicBezTo>
                  <a:cubicBezTo>
                    <a:pt x="363" y="132"/>
                    <a:pt x="363" y="133"/>
                    <a:pt x="363" y="133"/>
                  </a:cubicBezTo>
                  <a:cubicBezTo>
                    <a:pt x="363" y="133"/>
                    <a:pt x="364" y="132"/>
                    <a:pt x="364" y="131"/>
                  </a:cubicBezTo>
                  <a:cubicBezTo>
                    <a:pt x="365" y="130"/>
                    <a:pt x="366" y="130"/>
                    <a:pt x="367" y="130"/>
                  </a:cubicBezTo>
                  <a:cubicBezTo>
                    <a:pt x="368" y="130"/>
                    <a:pt x="368" y="130"/>
                    <a:pt x="369" y="131"/>
                  </a:cubicBezTo>
                  <a:cubicBezTo>
                    <a:pt x="370" y="132"/>
                    <a:pt x="370" y="132"/>
                    <a:pt x="370" y="132"/>
                  </a:cubicBezTo>
                  <a:cubicBezTo>
                    <a:pt x="370" y="132"/>
                    <a:pt x="371" y="132"/>
                    <a:pt x="371" y="132"/>
                  </a:cubicBezTo>
                  <a:cubicBezTo>
                    <a:pt x="371" y="132"/>
                    <a:pt x="371" y="132"/>
                    <a:pt x="371" y="132"/>
                  </a:cubicBezTo>
                  <a:cubicBezTo>
                    <a:pt x="371" y="131"/>
                    <a:pt x="371" y="130"/>
                    <a:pt x="372" y="129"/>
                  </a:cubicBezTo>
                  <a:cubicBezTo>
                    <a:pt x="373" y="127"/>
                    <a:pt x="372" y="126"/>
                    <a:pt x="371" y="124"/>
                  </a:cubicBezTo>
                  <a:cubicBezTo>
                    <a:pt x="370" y="123"/>
                    <a:pt x="369" y="122"/>
                    <a:pt x="369" y="121"/>
                  </a:cubicBezTo>
                  <a:cubicBezTo>
                    <a:pt x="368" y="119"/>
                    <a:pt x="367" y="119"/>
                    <a:pt x="367" y="119"/>
                  </a:cubicBezTo>
                  <a:cubicBezTo>
                    <a:pt x="366" y="118"/>
                    <a:pt x="365" y="118"/>
                    <a:pt x="364" y="117"/>
                  </a:cubicBezTo>
                  <a:cubicBezTo>
                    <a:pt x="363" y="114"/>
                    <a:pt x="362" y="114"/>
                    <a:pt x="360" y="114"/>
                  </a:cubicBezTo>
                  <a:cubicBezTo>
                    <a:pt x="360" y="114"/>
                    <a:pt x="359" y="114"/>
                    <a:pt x="359" y="114"/>
                  </a:cubicBezTo>
                  <a:cubicBezTo>
                    <a:pt x="359" y="114"/>
                    <a:pt x="359" y="114"/>
                    <a:pt x="359" y="115"/>
                  </a:cubicBezTo>
                  <a:cubicBezTo>
                    <a:pt x="359" y="116"/>
                    <a:pt x="360" y="117"/>
                    <a:pt x="360" y="117"/>
                  </a:cubicBezTo>
                  <a:cubicBezTo>
                    <a:pt x="360" y="117"/>
                    <a:pt x="361" y="118"/>
                    <a:pt x="361" y="119"/>
                  </a:cubicBezTo>
                  <a:cubicBezTo>
                    <a:pt x="361" y="121"/>
                    <a:pt x="359" y="121"/>
                    <a:pt x="358" y="122"/>
                  </a:cubicBezTo>
                  <a:cubicBezTo>
                    <a:pt x="357" y="122"/>
                    <a:pt x="355" y="122"/>
                    <a:pt x="354" y="124"/>
                  </a:cubicBezTo>
                  <a:cubicBezTo>
                    <a:pt x="352" y="125"/>
                    <a:pt x="351" y="125"/>
                    <a:pt x="351" y="125"/>
                  </a:cubicBezTo>
                  <a:cubicBezTo>
                    <a:pt x="350" y="125"/>
                    <a:pt x="350" y="125"/>
                    <a:pt x="350" y="125"/>
                  </a:cubicBezTo>
                  <a:cubicBezTo>
                    <a:pt x="349" y="125"/>
                    <a:pt x="349" y="124"/>
                    <a:pt x="349" y="124"/>
                  </a:cubicBezTo>
                  <a:cubicBezTo>
                    <a:pt x="349" y="124"/>
                    <a:pt x="348" y="123"/>
                    <a:pt x="348" y="123"/>
                  </a:cubicBezTo>
                  <a:cubicBezTo>
                    <a:pt x="348" y="122"/>
                    <a:pt x="349" y="121"/>
                    <a:pt x="350" y="120"/>
                  </a:cubicBezTo>
                  <a:cubicBezTo>
                    <a:pt x="351" y="120"/>
                    <a:pt x="351" y="119"/>
                    <a:pt x="352" y="119"/>
                  </a:cubicBezTo>
                  <a:cubicBezTo>
                    <a:pt x="352" y="118"/>
                    <a:pt x="352" y="117"/>
                    <a:pt x="352" y="117"/>
                  </a:cubicBezTo>
                  <a:cubicBezTo>
                    <a:pt x="352" y="117"/>
                    <a:pt x="352" y="117"/>
                    <a:pt x="351" y="117"/>
                  </a:cubicBezTo>
                  <a:cubicBezTo>
                    <a:pt x="351" y="117"/>
                    <a:pt x="351" y="117"/>
                    <a:pt x="351" y="117"/>
                  </a:cubicBezTo>
                  <a:cubicBezTo>
                    <a:pt x="348" y="117"/>
                    <a:pt x="348" y="118"/>
                    <a:pt x="348" y="119"/>
                  </a:cubicBezTo>
                  <a:cubicBezTo>
                    <a:pt x="346" y="122"/>
                    <a:pt x="344" y="122"/>
                    <a:pt x="342" y="122"/>
                  </a:cubicBezTo>
                  <a:cubicBezTo>
                    <a:pt x="342" y="122"/>
                    <a:pt x="342" y="122"/>
                    <a:pt x="342" y="122"/>
                  </a:cubicBezTo>
                  <a:close/>
                  <a:moveTo>
                    <a:pt x="340" y="119"/>
                  </a:moveTo>
                  <a:cubicBezTo>
                    <a:pt x="340" y="119"/>
                    <a:pt x="340" y="119"/>
                    <a:pt x="340" y="120"/>
                  </a:cubicBezTo>
                  <a:cubicBezTo>
                    <a:pt x="340" y="120"/>
                    <a:pt x="339" y="120"/>
                    <a:pt x="340" y="120"/>
                  </a:cubicBezTo>
                  <a:cubicBezTo>
                    <a:pt x="340" y="121"/>
                    <a:pt x="340" y="121"/>
                    <a:pt x="340" y="121"/>
                  </a:cubicBezTo>
                  <a:cubicBezTo>
                    <a:pt x="340" y="121"/>
                    <a:pt x="340" y="121"/>
                    <a:pt x="340" y="121"/>
                  </a:cubicBezTo>
                  <a:cubicBezTo>
                    <a:pt x="340" y="120"/>
                    <a:pt x="340" y="120"/>
                    <a:pt x="340" y="119"/>
                  </a:cubicBezTo>
                  <a:close/>
                  <a:moveTo>
                    <a:pt x="97" y="128"/>
                  </a:moveTo>
                  <a:cubicBezTo>
                    <a:pt x="97" y="127"/>
                    <a:pt x="97" y="127"/>
                    <a:pt x="97" y="127"/>
                  </a:cubicBezTo>
                  <a:cubicBezTo>
                    <a:pt x="97" y="127"/>
                    <a:pt x="97" y="126"/>
                    <a:pt x="97" y="126"/>
                  </a:cubicBezTo>
                  <a:cubicBezTo>
                    <a:pt x="97" y="124"/>
                    <a:pt x="96" y="123"/>
                    <a:pt x="98" y="121"/>
                  </a:cubicBezTo>
                  <a:cubicBezTo>
                    <a:pt x="99" y="121"/>
                    <a:pt x="99" y="121"/>
                    <a:pt x="99" y="120"/>
                  </a:cubicBezTo>
                  <a:cubicBezTo>
                    <a:pt x="100" y="120"/>
                    <a:pt x="101" y="119"/>
                    <a:pt x="101" y="119"/>
                  </a:cubicBezTo>
                  <a:cubicBezTo>
                    <a:pt x="102" y="119"/>
                    <a:pt x="102" y="119"/>
                    <a:pt x="103" y="120"/>
                  </a:cubicBezTo>
                  <a:cubicBezTo>
                    <a:pt x="104" y="120"/>
                    <a:pt x="105" y="121"/>
                    <a:pt x="105" y="122"/>
                  </a:cubicBezTo>
                  <a:cubicBezTo>
                    <a:pt x="106" y="123"/>
                    <a:pt x="105" y="124"/>
                    <a:pt x="105" y="125"/>
                  </a:cubicBezTo>
                  <a:cubicBezTo>
                    <a:pt x="103" y="127"/>
                    <a:pt x="99" y="129"/>
                    <a:pt x="99" y="129"/>
                  </a:cubicBezTo>
                  <a:cubicBezTo>
                    <a:pt x="98" y="129"/>
                    <a:pt x="98" y="129"/>
                    <a:pt x="98" y="129"/>
                  </a:cubicBezTo>
                  <a:lnTo>
                    <a:pt x="97" y="128"/>
                  </a:lnTo>
                  <a:close/>
                  <a:moveTo>
                    <a:pt x="296" y="88"/>
                  </a:moveTo>
                  <a:cubicBezTo>
                    <a:pt x="295" y="88"/>
                    <a:pt x="293" y="87"/>
                    <a:pt x="291" y="86"/>
                  </a:cubicBezTo>
                  <a:cubicBezTo>
                    <a:pt x="291" y="86"/>
                    <a:pt x="290" y="85"/>
                    <a:pt x="290" y="85"/>
                  </a:cubicBezTo>
                  <a:cubicBezTo>
                    <a:pt x="288" y="84"/>
                    <a:pt x="288" y="84"/>
                    <a:pt x="288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1" y="83"/>
                    <a:pt x="295" y="82"/>
                    <a:pt x="299" y="78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8"/>
                    <a:pt x="301" y="78"/>
                    <a:pt x="302" y="79"/>
                  </a:cubicBezTo>
                  <a:cubicBezTo>
                    <a:pt x="303" y="79"/>
                    <a:pt x="303" y="80"/>
                    <a:pt x="303" y="81"/>
                  </a:cubicBezTo>
                  <a:cubicBezTo>
                    <a:pt x="302" y="84"/>
                    <a:pt x="300" y="87"/>
                    <a:pt x="298" y="88"/>
                  </a:cubicBezTo>
                  <a:cubicBezTo>
                    <a:pt x="297" y="88"/>
                    <a:pt x="297" y="88"/>
                    <a:pt x="296" y="88"/>
                  </a:cubicBezTo>
                  <a:close/>
                  <a:moveTo>
                    <a:pt x="286" y="82"/>
                  </a:moveTo>
                  <a:cubicBezTo>
                    <a:pt x="285" y="82"/>
                    <a:pt x="284" y="81"/>
                    <a:pt x="284" y="81"/>
                  </a:cubicBezTo>
                  <a:cubicBezTo>
                    <a:pt x="283" y="80"/>
                    <a:pt x="282" y="79"/>
                    <a:pt x="281" y="79"/>
                  </a:cubicBezTo>
                  <a:cubicBezTo>
                    <a:pt x="280" y="78"/>
                    <a:pt x="279" y="77"/>
                    <a:pt x="277" y="75"/>
                  </a:cubicBezTo>
                  <a:cubicBezTo>
                    <a:pt x="276" y="74"/>
                    <a:pt x="274" y="73"/>
                    <a:pt x="273" y="72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69" y="70"/>
                    <a:pt x="267" y="69"/>
                    <a:pt x="267" y="65"/>
                  </a:cubicBezTo>
                  <a:cubicBezTo>
                    <a:pt x="267" y="64"/>
                    <a:pt x="267" y="63"/>
                    <a:pt x="267" y="62"/>
                  </a:cubicBezTo>
                  <a:cubicBezTo>
                    <a:pt x="267" y="61"/>
                    <a:pt x="267" y="61"/>
                    <a:pt x="267" y="61"/>
                  </a:cubicBezTo>
                  <a:cubicBezTo>
                    <a:pt x="268" y="61"/>
                    <a:pt x="268" y="61"/>
                    <a:pt x="268" y="61"/>
                  </a:cubicBezTo>
                  <a:cubicBezTo>
                    <a:pt x="268" y="61"/>
                    <a:pt x="271" y="60"/>
                    <a:pt x="278" y="60"/>
                  </a:cubicBezTo>
                  <a:cubicBezTo>
                    <a:pt x="280" y="60"/>
                    <a:pt x="281" y="59"/>
                    <a:pt x="281" y="58"/>
                  </a:cubicBezTo>
                  <a:cubicBezTo>
                    <a:pt x="281" y="56"/>
                    <a:pt x="278" y="52"/>
                    <a:pt x="276" y="52"/>
                  </a:cubicBezTo>
                  <a:cubicBezTo>
                    <a:pt x="273" y="52"/>
                    <a:pt x="272" y="51"/>
                    <a:pt x="271" y="50"/>
                  </a:cubicBezTo>
                  <a:cubicBezTo>
                    <a:pt x="271" y="50"/>
                    <a:pt x="271" y="50"/>
                    <a:pt x="270" y="50"/>
                  </a:cubicBezTo>
                  <a:cubicBezTo>
                    <a:pt x="269" y="50"/>
                    <a:pt x="269" y="50"/>
                    <a:pt x="269" y="50"/>
                  </a:cubicBezTo>
                  <a:cubicBezTo>
                    <a:pt x="269" y="50"/>
                    <a:pt x="269" y="50"/>
                    <a:pt x="269" y="50"/>
                  </a:cubicBezTo>
                  <a:cubicBezTo>
                    <a:pt x="268" y="50"/>
                    <a:pt x="268" y="50"/>
                    <a:pt x="268" y="50"/>
                  </a:cubicBezTo>
                  <a:cubicBezTo>
                    <a:pt x="266" y="50"/>
                    <a:pt x="265" y="48"/>
                    <a:pt x="265" y="46"/>
                  </a:cubicBezTo>
                  <a:cubicBezTo>
                    <a:pt x="265" y="43"/>
                    <a:pt x="267" y="41"/>
                    <a:pt x="269" y="39"/>
                  </a:cubicBezTo>
                  <a:cubicBezTo>
                    <a:pt x="269" y="38"/>
                    <a:pt x="269" y="37"/>
                    <a:pt x="270" y="35"/>
                  </a:cubicBezTo>
                  <a:cubicBezTo>
                    <a:pt x="270" y="34"/>
                    <a:pt x="270" y="34"/>
                    <a:pt x="270" y="34"/>
                  </a:cubicBezTo>
                  <a:cubicBezTo>
                    <a:pt x="270" y="32"/>
                    <a:pt x="270" y="30"/>
                    <a:pt x="270" y="28"/>
                  </a:cubicBezTo>
                  <a:cubicBezTo>
                    <a:pt x="271" y="27"/>
                    <a:pt x="271" y="25"/>
                    <a:pt x="273" y="25"/>
                  </a:cubicBezTo>
                  <a:cubicBezTo>
                    <a:pt x="273" y="25"/>
                    <a:pt x="274" y="25"/>
                    <a:pt x="274" y="26"/>
                  </a:cubicBezTo>
                  <a:cubicBezTo>
                    <a:pt x="275" y="26"/>
                    <a:pt x="276" y="26"/>
                    <a:pt x="276" y="26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5"/>
                    <a:pt x="278" y="25"/>
                    <a:pt x="278" y="25"/>
                  </a:cubicBezTo>
                  <a:cubicBezTo>
                    <a:pt x="279" y="26"/>
                    <a:pt x="279" y="26"/>
                    <a:pt x="279" y="26"/>
                  </a:cubicBezTo>
                  <a:cubicBezTo>
                    <a:pt x="279" y="26"/>
                    <a:pt x="280" y="26"/>
                    <a:pt x="280" y="26"/>
                  </a:cubicBezTo>
                  <a:cubicBezTo>
                    <a:pt x="282" y="26"/>
                    <a:pt x="283" y="27"/>
                    <a:pt x="283" y="28"/>
                  </a:cubicBezTo>
                  <a:cubicBezTo>
                    <a:pt x="284" y="29"/>
                    <a:pt x="284" y="29"/>
                    <a:pt x="284" y="29"/>
                  </a:cubicBezTo>
                  <a:cubicBezTo>
                    <a:pt x="284" y="31"/>
                    <a:pt x="284" y="31"/>
                    <a:pt x="285" y="32"/>
                  </a:cubicBezTo>
                  <a:cubicBezTo>
                    <a:pt x="285" y="32"/>
                    <a:pt x="285" y="32"/>
                    <a:pt x="286" y="32"/>
                  </a:cubicBezTo>
                  <a:cubicBezTo>
                    <a:pt x="286" y="32"/>
                    <a:pt x="286" y="33"/>
                    <a:pt x="287" y="33"/>
                  </a:cubicBezTo>
                  <a:cubicBezTo>
                    <a:pt x="287" y="33"/>
                    <a:pt x="287" y="32"/>
                    <a:pt x="287" y="32"/>
                  </a:cubicBezTo>
                  <a:cubicBezTo>
                    <a:pt x="287" y="32"/>
                    <a:pt x="287" y="31"/>
                    <a:pt x="287" y="31"/>
                  </a:cubicBezTo>
                  <a:cubicBezTo>
                    <a:pt x="287" y="30"/>
                    <a:pt x="287" y="29"/>
                    <a:pt x="286" y="28"/>
                  </a:cubicBezTo>
                  <a:cubicBezTo>
                    <a:pt x="286" y="27"/>
                    <a:pt x="286" y="27"/>
                    <a:pt x="286" y="26"/>
                  </a:cubicBezTo>
                  <a:cubicBezTo>
                    <a:pt x="285" y="25"/>
                    <a:pt x="285" y="25"/>
                    <a:pt x="285" y="24"/>
                  </a:cubicBezTo>
                  <a:cubicBezTo>
                    <a:pt x="286" y="23"/>
                    <a:pt x="287" y="23"/>
                    <a:pt x="288" y="23"/>
                  </a:cubicBezTo>
                  <a:cubicBezTo>
                    <a:pt x="289" y="22"/>
                    <a:pt x="289" y="22"/>
                    <a:pt x="289" y="22"/>
                  </a:cubicBezTo>
                  <a:cubicBezTo>
                    <a:pt x="289" y="22"/>
                    <a:pt x="290" y="22"/>
                    <a:pt x="290" y="22"/>
                  </a:cubicBezTo>
                  <a:cubicBezTo>
                    <a:pt x="292" y="22"/>
                    <a:pt x="292" y="24"/>
                    <a:pt x="292" y="25"/>
                  </a:cubicBezTo>
                  <a:cubicBezTo>
                    <a:pt x="292" y="28"/>
                    <a:pt x="293" y="30"/>
                    <a:pt x="295" y="30"/>
                  </a:cubicBezTo>
                  <a:cubicBezTo>
                    <a:pt x="295" y="30"/>
                    <a:pt x="295" y="30"/>
                    <a:pt x="296" y="30"/>
                  </a:cubicBezTo>
                  <a:cubicBezTo>
                    <a:pt x="296" y="30"/>
                    <a:pt x="296" y="30"/>
                    <a:pt x="297" y="30"/>
                  </a:cubicBezTo>
                  <a:cubicBezTo>
                    <a:pt x="298" y="30"/>
                    <a:pt x="298" y="31"/>
                    <a:pt x="299" y="33"/>
                  </a:cubicBezTo>
                  <a:cubicBezTo>
                    <a:pt x="300" y="36"/>
                    <a:pt x="301" y="37"/>
                    <a:pt x="302" y="37"/>
                  </a:cubicBezTo>
                  <a:cubicBezTo>
                    <a:pt x="303" y="37"/>
                    <a:pt x="303" y="37"/>
                    <a:pt x="303" y="37"/>
                  </a:cubicBezTo>
                  <a:cubicBezTo>
                    <a:pt x="305" y="38"/>
                    <a:pt x="306" y="38"/>
                    <a:pt x="306" y="41"/>
                  </a:cubicBezTo>
                  <a:cubicBezTo>
                    <a:pt x="305" y="45"/>
                    <a:pt x="305" y="46"/>
                    <a:pt x="307" y="47"/>
                  </a:cubicBezTo>
                  <a:cubicBezTo>
                    <a:pt x="308" y="48"/>
                    <a:pt x="308" y="48"/>
                    <a:pt x="309" y="49"/>
                  </a:cubicBezTo>
                  <a:cubicBezTo>
                    <a:pt x="309" y="49"/>
                    <a:pt x="310" y="50"/>
                    <a:pt x="311" y="50"/>
                  </a:cubicBezTo>
                  <a:cubicBezTo>
                    <a:pt x="311" y="50"/>
                    <a:pt x="311" y="50"/>
                    <a:pt x="312" y="50"/>
                  </a:cubicBezTo>
                  <a:cubicBezTo>
                    <a:pt x="313" y="49"/>
                    <a:pt x="313" y="49"/>
                    <a:pt x="314" y="48"/>
                  </a:cubicBezTo>
                  <a:cubicBezTo>
                    <a:pt x="315" y="48"/>
                    <a:pt x="316" y="47"/>
                    <a:pt x="317" y="47"/>
                  </a:cubicBezTo>
                  <a:cubicBezTo>
                    <a:pt x="317" y="47"/>
                    <a:pt x="318" y="47"/>
                    <a:pt x="319" y="48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20" y="49"/>
                    <a:pt x="321" y="50"/>
                    <a:pt x="322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4" y="52"/>
                  </a:cubicBezTo>
                  <a:cubicBezTo>
                    <a:pt x="325" y="52"/>
                    <a:pt x="325" y="52"/>
                    <a:pt x="326" y="52"/>
                  </a:cubicBezTo>
                  <a:cubicBezTo>
                    <a:pt x="326" y="52"/>
                    <a:pt x="326" y="52"/>
                    <a:pt x="326" y="52"/>
                  </a:cubicBezTo>
                  <a:cubicBezTo>
                    <a:pt x="326" y="52"/>
                    <a:pt x="326" y="52"/>
                    <a:pt x="326" y="52"/>
                  </a:cubicBezTo>
                  <a:cubicBezTo>
                    <a:pt x="328" y="53"/>
                    <a:pt x="330" y="54"/>
                    <a:pt x="331" y="55"/>
                  </a:cubicBezTo>
                  <a:cubicBezTo>
                    <a:pt x="332" y="55"/>
                    <a:pt x="332" y="56"/>
                    <a:pt x="333" y="56"/>
                  </a:cubicBezTo>
                  <a:cubicBezTo>
                    <a:pt x="336" y="58"/>
                    <a:pt x="339" y="61"/>
                    <a:pt x="337" y="63"/>
                  </a:cubicBezTo>
                  <a:cubicBezTo>
                    <a:pt x="337" y="65"/>
                    <a:pt x="336" y="65"/>
                    <a:pt x="335" y="66"/>
                  </a:cubicBezTo>
                  <a:cubicBezTo>
                    <a:pt x="335" y="66"/>
                    <a:pt x="335" y="66"/>
                    <a:pt x="335" y="66"/>
                  </a:cubicBezTo>
                  <a:cubicBezTo>
                    <a:pt x="336" y="69"/>
                    <a:pt x="336" y="72"/>
                    <a:pt x="335" y="75"/>
                  </a:cubicBezTo>
                  <a:cubicBezTo>
                    <a:pt x="335" y="75"/>
                    <a:pt x="334" y="76"/>
                    <a:pt x="333" y="76"/>
                  </a:cubicBezTo>
                  <a:cubicBezTo>
                    <a:pt x="331" y="76"/>
                    <a:pt x="328" y="75"/>
                    <a:pt x="327" y="74"/>
                  </a:cubicBezTo>
                  <a:cubicBezTo>
                    <a:pt x="327" y="74"/>
                    <a:pt x="327" y="74"/>
                    <a:pt x="327" y="74"/>
                  </a:cubicBezTo>
                  <a:cubicBezTo>
                    <a:pt x="327" y="74"/>
                    <a:pt x="327" y="74"/>
                    <a:pt x="327" y="74"/>
                  </a:cubicBezTo>
                  <a:cubicBezTo>
                    <a:pt x="327" y="73"/>
                    <a:pt x="326" y="69"/>
                    <a:pt x="328" y="67"/>
                  </a:cubicBezTo>
                  <a:cubicBezTo>
                    <a:pt x="328" y="66"/>
                    <a:pt x="327" y="64"/>
                    <a:pt x="326" y="63"/>
                  </a:cubicBezTo>
                  <a:cubicBezTo>
                    <a:pt x="325" y="64"/>
                    <a:pt x="323" y="66"/>
                    <a:pt x="321" y="66"/>
                  </a:cubicBezTo>
                  <a:cubicBezTo>
                    <a:pt x="321" y="66"/>
                    <a:pt x="321" y="66"/>
                    <a:pt x="321" y="66"/>
                  </a:cubicBezTo>
                  <a:cubicBezTo>
                    <a:pt x="320" y="65"/>
                    <a:pt x="319" y="65"/>
                    <a:pt x="319" y="64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8" y="63"/>
                    <a:pt x="318" y="63"/>
                    <a:pt x="317" y="64"/>
                  </a:cubicBezTo>
                  <a:cubicBezTo>
                    <a:pt x="316" y="64"/>
                    <a:pt x="315" y="66"/>
                    <a:pt x="314" y="67"/>
                  </a:cubicBezTo>
                  <a:cubicBezTo>
                    <a:pt x="312" y="69"/>
                    <a:pt x="312" y="69"/>
                    <a:pt x="311" y="69"/>
                  </a:cubicBezTo>
                  <a:cubicBezTo>
                    <a:pt x="311" y="69"/>
                    <a:pt x="311" y="69"/>
                    <a:pt x="311" y="69"/>
                  </a:cubicBezTo>
                  <a:cubicBezTo>
                    <a:pt x="311" y="69"/>
                    <a:pt x="311" y="69"/>
                    <a:pt x="311" y="69"/>
                  </a:cubicBezTo>
                  <a:cubicBezTo>
                    <a:pt x="310" y="69"/>
                    <a:pt x="311" y="68"/>
                    <a:pt x="311" y="68"/>
                  </a:cubicBezTo>
                  <a:cubicBezTo>
                    <a:pt x="311" y="67"/>
                    <a:pt x="311" y="66"/>
                    <a:pt x="311" y="66"/>
                  </a:cubicBezTo>
                  <a:cubicBezTo>
                    <a:pt x="311" y="66"/>
                    <a:pt x="311" y="66"/>
                    <a:pt x="311" y="66"/>
                  </a:cubicBezTo>
                  <a:cubicBezTo>
                    <a:pt x="311" y="66"/>
                    <a:pt x="311" y="66"/>
                    <a:pt x="311" y="66"/>
                  </a:cubicBezTo>
                  <a:cubicBezTo>
                    <a:pt x="309" y="66"/>
                    <a:pt x="309" y="66"/>
                    <a:pt x="308" y="67"/>
                  </a:cubicBezTo>
                  <a:cubicBezTo>
                    <a:pt x="307" y="67"/>
                    <a:pt x="306" y="68"/>
                    <a:pt x="305" y="68"/>
                  </a:cubicBezTo>
                  <a:cubicBezTo>
                    <a:pt x="302" y="69"/>
                    <a:pt x="302" y="70"/>
                    <a:pt x="302" y="72"/>
                  </a:cubicBezTo>
                  <a:cubicBezTo>
                    <a:pt x="301" y="72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0" y="74"/>
                    <a:pt x="300" y="74"/>
                    <a:pt x="300" y="74"/>
                  </a:cubicBezTo>
                  <a:cubicBezTo>
                    <a:pt x="298" y="75"/>
                    <a:pt x="296" y="76"/>
                    <a:pt x="295" y="76"/>
                  </a:cubicBezTo>
                  <a:cubicBezTo>
                    <a:pt x="295" y="76"/>
                    <a:pt x="294" y="76"/>
                    <a:pt x="294" y="76"/>
                  </a:cubicBezTo>
                  <a:cubicBezTo>
                    <a:pt x="293" y="76"/>
                    <a:pt x="293" y="76"/>
                    <a:pt x="292" y="76"/>
                  </a:cubicBezTo>
                  <a:cubicBezTo>
                    <a:pt x="292" y="76"/>
                    <a:pt x="292" y="76"/>
                    <a:pt x="292" y="76"/>
                  </a:cubicBezTo>
                  <a:cubicBezTo>
                    <a:pt x="292" y="76"/>
                    <a:pt x="292" y="76"/>
                    <a:pt x="291" y="77"/>
                  </a:cubicBezTo>
                  <a:cubicBezTo>
                    <a:pt x="291" y="77"/>
                    <a:pt x="290" y="78"/>
                    <a:pt x="290" y="78"/>
                  </a:cubicBezTo>
                  <a:cubicBezTo>
                    <a:pt x="289" y="80"/>
                    <a:pt x="288" y="82"/>
                    <a:pt x="286" y="82"/>
                  </a:cubicBezTo>
                  <a:close/>
                  <a:moveTo>
                    <a:pt x="273" y="36"/>
                  </a:moveTo>
                  <a:cubicBezTo>
                    <a:pt x="276" y="38"/>
                    <a:pt x="276" y="38"/>
                    <a:pt x="276" y="39"/>
                  </a:cubicBezTo>
                  <a:cubicBezTo>
                    <a:pt x="276" y="39"/>
                    <a:pt x="276" y="39"/>
                    <a:pt x="276" y="40"/>
                  </a:cubicBezTo>
                  <a:cubicBezTo>
                    <a:pt x="276" y="42"/>
                    <a:pt x="274" y="43"/>
                    <a:pt x="273" y="45"/>
                  </a:cubicBezTo>
                  <a:cubicBezTo>
                    <a:pt x="272" y="45"/>
                    <a:pt x="272" y="45"/>
                    <a:pt x="271" y="46"/>
                  </a:cubicBezTo>
                  <a:cubicBezTo>
                    <a:pt x="270" y="46"/>
                    <a:pt x="270" y="48"/>
                    <a:pt x="269" y="49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1" y="48"/>
                    <a:pt x="272" y="47"/>
                    <a:pt x="273" y="46"/>
                  </a:cubicBezTo>
                  <a:cubicBezTo>
                    <a:pt x="275" y="44"/>
                    <a:pt x="277" y="43"/>
                    <a:pt x="279" y="42"/>
                  </a:cubicBezTo>
                  <a:cubicBezTo>
                    <a:pt x="280" y="42"/>
                    <a:pt x="281" y="42"/>
                    <a:pt x="281" y="41"/>
                  </a:cubicBezTo>
                  <a:cubicBezTo>
                    <a:pt x="283" y="41"/>
                    <a:pt x="283" y="40"/>
                    <a:pt x="283" y="40"/>
                  </a:cubicBezTo>
                  <a:cubicBezTo>
                    <a:pt x="283" y="40"/>
                    <a:pt x="283" y="40"/>
                    <a:pt x="283" y="40"/>
                  </a:cubicBezTo>
                  <a:cubicBezTo>
                    <a:pt x="283" y="40"/>
                    <a:pt x="283" y="40"/>
                    <a:pt x="283" y="40"/>
                  </a:cubicBezTo>
                  <a:cubicBezTo>
                    <a:pt x="282" y="40"/>
                    <a:pt x="282" y="40"/>
                    <a:pt x="282" y="40"/>
                  </a:cubicBezTo>
                  <a:cubicBezTo>
                    <a:pt x="282" y="39"/>
                    <a:pt x="282" y="39"/>
                    <a:pt x="281" y="39"/>
                  </a:cubicBezTo>
                  <a:cubicBezTo>
                    <a:pt x="281" y="38"/>
                    <a:pt x="280" y="38"/>
                    <a:pt x="279" y="37"/>
                  </a:cubicBezTo>
                  <a:cubicBezTo>
                    <a:pt x="279" y="36"/>
                    <a:pt x="278" y="35"/>
                    <a:pt x="278" y="35"/>
                  </a:cubicBezTo>
                  <a:cubicBezTo>
                    <a:pt x="278" y="35"/>
                    <a:pt x="278" y="34"/>
                    <a:pt x="278" y="34"/>
                  </a:cubicBezTo>
                  <a:cubicBezTo>
                    <a:pt x="278" y="34"/>
                    <a:pt x="278" y="34"/>
                    <a:pt x="278" y="34"/>
                  </a:cubicBezTo>
                  <a:cubicBezTo>
                    <a:pt x="278" y="34"/>
                    <a:pt x="278" y="34"/>
                    <a:pt x="278" y="34"/>
                  </a:cubicBezTo>
                  <a:cubicBezTo>
                    <a:pt x="276" y="35"/>
                    <a:pt x="275" y="35"/>
                    <a:pt x="273" y="36"/>
                  </a:cubicBezTo>
                  <a:cubicBezTo>
                    <a:pt x="273" y="36"/>
                    <a:pt x="273" y="36"/>
                    <a:pt x="273" y="36"/>
                  </a:cubicBezTo>
                  <a:cubicBezTo>
                    <a:pt x="273" y="36"/>
                    <a:pt x="273" y="36"/>
                    <a:pt x="273" y="36"/>
                  </a:cubicBezTo>
                  <a:close/>
                  <a:moveTo>
                    <a:pt x="310" y="39"/>
                  </a:moveTo>
                  <a:cubicBezTo>
                    <a:pt x="309" y="39"/>
                    <a:pt x="308" y="39"/>
                    <a:pt x="307" y="38"/>
                  </a:cubicBezTo>
                  <a:cubicBezTo>
                    <a:pt x="307" y="38"/>
                    <a:pt x="307" y="37"/>
                    <a:pt x="307" y="37"/>
                  </a:cubicBezTo>
                  <a:cubicBezTo>
                    <a:pt x="305" y="36"/>
                    <a:pt x="305" y="36"/>
                    <a:pt x="306" y="33"/>
                  </a:cubicBezTo>
                  <a:cubicBezTo>
                    <a:pt x="307" y="30"/>
                    <a:pt x="307" y="28"/>
                    <a:pt x="307" y="26"/>
                  </a:cubicBezTo>
                  <a:cubicBezTo>
                    <a:pt x="306" y="24"/>
                    <a:pt x="306" y="22"/>
                    <a:pt x="307" y="21"/>
                  </a:cubicBezTo>
                  <a:cubicBezTo>
                    <a:pt x="308" y="18"/>
                    <a:pt x="311" y="18"/>
                    <a:pt x="314" y="17"/>
                  </a:cubicBezTo>
                  <a:cubicBezTo>
                    <a:pt x="315" y="17"/>
                    <a:pt x="317" y="16"/>
                    <a:pt x="319" y="15"/>
                  </a:cubicBezTo>
                  <a:cubicBezTo>
                    <a:pt x="319" y="15"/>
                    <a:pt x="320" y="15"/>
                    <a:pt x="320" y="15"/>
                  </a:cubicBezTo>
                  <a:cubicBezTo>
                    <a:pt x="323" y="15"/>
                    <a:pt x="325" y="19"/>
                    <a:pt x="326" y="22"/>
                  </a:cubicBezTo>
                  <a:cubicBezTo>
                    <a:pt x="326" y="23"/>
                    <a:pt x="327" y="24"/>
                    <a:pt x="327" y="24"/>
                  </a:cubicBezTo>
                  <a:cubicBezTo>
                    <a:pt x="329" y="28"/>
                    <a:pt x="323" y="31"/>
                    <a:pt x="321" y="32"/>
                  </a:cubicBezTo>
                  <a:cubicBezTo>
                    <a:pt x="319" y="34"/>
                    <a:pt x="318" y="35"/>
                    <a:pt x="316" y="37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38"/>
                    <a:pt x="314" y="38"/>
                    <a:pt x="314" y="38"/>
                  </a:cubicBezTo>
                  <a:cubicBezTo>
                    <a:pt x="314" y="38"/>
                    <a:pt x="312" y="39"/>
                    <a:pt x="310" y="39"/>
                  </a:cubicBezTo>
                  <a:close/>
                  <a:moveTo>
                    <a:pt x="278" y="23"/>
                  </a:moveTo>
                  <a:cubicBezTo>
                    <a:pt x="279" y="23"/>
                    <a:pt x="279" y="23"/>
                    <a:pt x="279" y="23"/>
                  </a:cubicBezTo>
                  <a:cubicBezTo>
                    <a:pt x="278" y="23"/>
                    <a:pt x="278" y="23"/>
                    <a:pt x="278" y="23"/>
                  </a:cubicBezTo>
                  <a:cubicBezTo>
                    <a:pt x="279" y="22"/>
                    <a:pt x="280" y="20"/>
                    <a:pt x="280" y="18"/>
                  </a:cubicBezTo>
                  <a:cubicBezTo>
                    <a:pt x="282" y="15"/>
                    <a:pt x="282" y="13"/>
                    <a:pt x="281" y="12"/>
                  </a:cubicBezTo>
                  <a:cubicBezTo>
                    <a:pt x="274" y="14"/>
                    <a:pt x="274" y="14"/>
                    <a:pt x="274" y="14"/>
                  </a:cubicBezTo>
                  <a:cubicBezTo>
                    <a:pt x="274" y="13"/>
                    <a:pt x="274" y="13"/>
                    <a:pt x="274" y="13"/>
                  </a:cubicBezTo>
                  <a:cubicBezTo>
                    <a:pt x="274" y="13"/>
                    <a:pt x="275" y="8"/>
                    <a:pt x="278" y="6"/>
                  </a:cubicBezTo>
                  <a:cubicBezTo>
                    <a:pt x="280" y="5"/>
                    <a:pt x="282" y="4"/>
                    <a:pt x="284" y="3"/>
                  </a:cubicBezTo>
                  <a:cubicBezTo>
                    <a:pt x="285" y="3"/>
                    <a:pt x="287" y="2"/>
                    <a:pt x="288" y="2"/>
                  </a:cubicBezTo>
                  <a:cubicBezTo>
                    <a:pt x="291" y="0"/>
                    <a:pt x="294" y="0"/>
                    <a:pt x="296" y="0"/>
                  </a:cubicBezTo>
                  <a:cubicBezTo>
                    <a:pt x="297" y="0"/>
                    <a:pt x="298" y="0"/>
                    <a:pt x="298" y="0"/>
                  </a:cubicBezTo>
                  <a:cubicBezTo>
                    <a:pt x="298" y="0"/>
                    <a:pt x="298" y="0"/>
                    <a:pt x="298" y="0"/>
                  </a:cubicBezTo>
                  <a:cubicBezTo>
                    <a:pt x="298" y="1"/>
                    <a:pt x="298" y="1"/>
                    <a:pt x="298" y="1"/>
                  </a:cubicBezTo>
                  <a:cubicBezTo>
                    <a:pt x="298" y="1"/>
                    <a:pt x="299" y="5"/>
                    <a:pt x="296" y="7"/>
                  </a:cubicBezTo>
                  <a:cubicBezTo>
                    <a:pt x="295" y="9"/>
                    <a:pt x="294" y="11"/>
                    <a:pt x="294" y="13"/>
                  </a:cubicBezTo>
                  <a:cubicBezTo>
                    <a:pt x="294" y="13"/>
                    <a:pt x="294" y="13"/>
                    <a:pt x="294" y="13"/>
                  </a:cubicBezTo>
                  <a:cubicBezTo>
                    <a:pt x="294" y="14"/>
                    <a:pt x="294" y="14"/>
                    <a:pt x="294" y="14"/>
                  </a:cubicBezTo>
                  <a:cubicBezTo>
                    <a:pt x="290" y="18"/>
                    <a:pt x="289" y="18"/>
                    <a:pt x="289" y="19"/>
                  </a:cubicBezTo>
                  <a:cubicBezTo>
                    <a:pt x="288" y="19"/>
                    <a:pt x="287" y="20"/>
                    <a:pt x="287" y="20"/>
                  </a:cubicBezTo>
                  <a:cubicBezTo>
                    <a:pt x="286" y="21"/>
                    <a:pt x="285" y="22"/>
                    <a:pt x="284" y="23"/>
                  </a:cubicBezTo>
                  <a:cubicBezTo>
                    <a:pt x="282" y="23"/>
                    <a:pt x="282" y="24"/>
                    <a:pt x="280" y="24"/>
                  </a:cubicBezTo>
                  <a:cubicBezTo>
                    <a:pt x="278" y="25"/>
                    <a:pt x="278" y="25"/>
                    <a:pt x="278" y="25"/>
                  </a:cubicBezTo>
                  <a:lnTo>
                    <a:pt x="278" y="2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AE3575B2-D02D-4EE0-B05A-CEC723026F02}"/>
              </a:ext>
            </a:extLst>
          </p:cNvPr>
          <p:cNvSpPr txBox="1"/>
          <p:nvPr/>
        </p:nvSpPr>
        <p:spPr>
          <a:xfrm>
            <a:off x="6378959" y="842140"/>
            <a:ext cx="4891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Germany Maps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4C32498-2ADF-4F91-B551-EA67452E0BBD}"/>
              </a:ext>
            </a:extLst>
          </p:cNvPr>
          <p:cNvSpPr/>
          <p:nvPr/>
        </p:nvSpPr>
        <p:spPr>
          <a:xfrm>
            <a:off x="6432456" y="1913908"/>
            <a:ext cx="4137981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wonderful serenity has taken possession of my entire soul, like these sweet mornings of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69948C-8526-4CC1-A55D-3ADF4208E115}"/>
              </a:ext>
            </a:extLst>
          </p:cNvPr>
          <p:cNvGrpSpPr/>
          <p:nvPr/>
        </p:nvGrpSpPr>
        <p:grpSpPr>
          <a:xfrm>
            <a:off x="5658726" y="4634128"/>
            <a:ext cx="5130419" cy="1290302"/>
            <a:chOff x="5658726" y="4634128"/>
            <a:chExt cx="5130419" cy="1290302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5D94CFF-BA9B-477C-8E23-E9D49797641B}"/>
                </a:ext>
              </a:extLst>
            </p:cNvPr>
            <p:cNvSpPr/>
            <p:nvPr/>
          </p:nvSpPr>
          <p:spPr>
            <a:xfrm>
              <a:off x="5713631" y="4634128"/>
              <a:ext cx="5075514" cy="12772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9FAF0BF-C4B6-4780-9330-F6FDEDD4635E}"/>
                </a:ext>
              </a:extLst>
            </p:cNvPr>
            <p:cNvSpPr/>
            <p:nvPr/>
          </p:nvSpPr>
          <p:spPr>
            <a:xfrm>
              <a:off x="5658726" y="4647215"/>
              <a:ext cx="111033" cy="12772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7D4A63F1-AB00-406A-A0DD-A725C73751E4}"/>
                </a:ext>
              </a:extLst>
            </p:cNvPr>
            <p:cNvGrpSpPr/>
            <p:nvPr/>
          </p:nvGrpSpPr>
          <p:grpSpPr>
            <a:xfrm>
              <a:off x="7657620" y="4856333"/>
              <a:ext cx="2926106" cy="901512"/>
              <a:chOff x="4102624" y="2191597"/>
              <a:chExt cx="2474696" cy="901512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20662C4D-D1F9-4DAF-ACE6-8438B10C522B}"/>
                  </a:ext>
                </a:extLst>
              </p:cNvPr>
              <p:cNvSpPr/>
              <p:nvPr/>
            </p:nvSpPr>
            <p:spPr>
              <a:xfrm>
                <a:off x="4102625" y="2463898"/>
                <a:ext cx="2474695" cy="6292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wonderful serenity has taken possession 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1F2350D8-A966-4CE9-A136-7B63292CB857}"/>
                  </a:ext>
                </a:extLst>
              </p:cNvPr>
              <p:cNvSpPr txBox="1"/>
              <p:nvPr/>
            </p:nvSpPr>
            <p:spPr>
              <a:xfrm>
                <a:off x="4102624" y="2191597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</a:rPr>
                  <a:t>Bayern City’s About</a:t>
                </a:r>
              </a:p>
            </p:txBody>
          </p:sp>
        </p:grp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C1DF895E-995B-4409-A435-217B5BE56275}"/>
                </a:ext>
              </a:extLst>
            </p:cNvPr>
            <p:cNvSpPr/>
            <p:nvPr/>
          </p:nvSpPr>
          <p:spPr>
            <a:xfrm>
              <a:off x="5919050" y="4765955"/>
              <a:ext cx="1612865" cy="78175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4000" dirty="0">
                  <a:solidFill>
                    <a:schemeClr val="accent1"/>
                  </a:solidFill>
                  <a:cs typeface="Segoe UI Light" panose="020B0502040204020203" pitchFamily="34" charset="0"/>
                </a:rPr>
                <a:t>1100+</a:t>
              </a:r>
              <a:endParaRPr lang="id-ID" sz="4000" dirty="0">
                <a:solidFill>
                  <a:schemeClr val="accent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FFB2F0C-1794-4159-A570-909BADFC992E}"/>
                </a:ext>
              </a:extLst>
            </p:cNvPr>
            <p:cNvSpPr txBox="1"/>
            <p:nvPr/>
          </p:nvSpPr>
          <p:spPr>
            <a:xfrm>
              <a:off x="6056132" y="5469752"/>
              <a:ext cx="1338700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</a:rPr>
                <a:t>Population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1ADCE23-555D-435D-9422-4848CF4AA895}"/>
              </a:ext>
            </a:extLst>
          </p:cNvPr>
          <p:cNvGrpSpPr/>
          <p:nvPr/>
        </p:nvGrpSpPr>
        <p:grpSpPr>
          <a:xfrm>
            <a:off x="7947101" y="3003342"/>
            <a:ext cx="2623336" cy="1127666"/>
            <a:chOff x="4832409" y="1625260"/>
            <a:chExt cx="2623336" cy="1127666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013D3A6F-FD01-4832-90E7-DEC83A737B04}"/>
                </a:ext>
              </a:extLst>
            </p:cNvPr>
            <p:cNvSpPr txBox="1"/>
            <p:nvPr/>
          </p:nvSpPr>
          <p:spPr>
            <a:xfrm>
              <a:off x="4832409" y="1625260"/>
              <a:ext cx="1971469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400" dirty="0">
                  <a:latin typeface="+mn-lt"/>
                </a:rPr>
                <a:t>80% - Statistic Human</a:t>
              </a: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624A6A50-33FA-4683-9E8B-BB9F7C3F9BEC}"/>
                </a:ext>
              </a:extLst>
            </p:cNvPr>
            <p:cNvGrpSpPr/>
            <p:nvPr/>
          </p:nvGrpSpPr>
          <p:grpSpPr>
            <a:xfrm>
              <a:off x="4916769" y="2054673"/>
              <a:ext cx="2538976" cy="698253"/>
              <a:chOff x="4916769" y="2054673"/>
              <a:chExt cx="2538976" cy="698253"/>
            </a:xfrm>
          </p:grpSpPr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CEC4CC53-C751-4273-AE47-5B74F6FAC733}"/>
                  </a:ext>
                </a:extLst>
              </p:cNvPr>
              <p:cNvSpPr/>
              <p:nvPr/>
            </p:nvSpPr>
            <p:spPr>
              <a:xfrm>
                <a:off x="5162943" y="2054673"/>
                <a:ext cx="2292802" cy="2991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</a:t>
                </a:r>
              </a:p>
            </p:txBody>
          </p:sp>
          <p:sp>
            <p:nvSpPr>
              <p:cNvPr id="105" name="Freeform 118">
                <a:extLst>
                  <a:ext uri="{FF2B5EF4-FFF2-40B4-BE49-F238E27FC236}">
                    <a16:creationId xmlns:a16="http://schemas.microsoft.com/office/drawing/2014/main" id="{A60641DF-796C-48DA-B44E-87C75BD5FC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16769" y="2119214"/>
                <a:ext cx="169121" cy="169119"/>
              </a:xfrm>
              <a:custGeom>
                <a:avLst/>
                <a:gdLst>
                  <a:gd name="T0" fmla="*/ 38763987 w 602"/>
                  <a:gd name="T1" fmla="*/ 78441997 h 602"/>
                  <a:gd name="T2" fmla="*/ 38763987 w 602"/>
                  <a:gd name="T3" fmla="*/ 78441997 h 602"/>
                  <a:gd name="T4" fmla="*/ 0 w 602"/>
                  <a:gd name="T5" fmla="*/ 38763987 h 602"/>
                  <a:gd name="T6" fmla="*/ 38763987 w 602"/>
                  <a:gd name="T7" fmla="*/ 0 h 602"/>
                  <a:gd name="T8" fmla="*/ 78441997 w 602"/>
                  <a:gd name="T9" fmla="*/ 38763987 h 602"/>
                  <a:gd name="T10" fmla="*/ 38763987 w 602"/>
                  <a:gd name="T11" fmla="*/ 78441997 h 602"/>
                  <a:gd name="T12" fmla="*/ 38763987 w 602"/>
                  <a:gd name="T13" fmla="*/ 7439717 h 602"/>
                  <a:gd name="T14" fmla="*/ 38763987 w 602"/>
                  <a:gd name="T15" fmla="*/ 7439717 h 602"/>
                  <a:gd name="T16" fmla="*/ 7439717 w 602"/>
                  <a:gd name="T17" fmla="*/ 38763987 h 602"/>
                  <a:gd name="T18" fmla="*/ 38763987 w 602"/>
                  <a:gd name="T19" fmla="*/ 71002280 h 602"/>
                  <a:gd name="T20" fmla="*/ 71002280 w 602"/>
                  <a:gd name="T21" fmla="*/ 38763987 h 602"/>
                  <a:gd name="T22" fmla="*/ 38763987 w 602"/>
                  <a:gd name="T23" fmla="*/ 7439717 h 602"/>
                  <a:gd name="T24" fmla="*/ 56253627 w 602"/>
                  <a:gd name="T25" fmla="*/ 31455051 h 602"/>
                  <a:gd name="T26" fmla="*/ 56253627 w 602"/>
                  <a:gd name="T27" fmla="*/ 31455051 h 602"/>
                  <a:gd name="T28" fmla="*/ 36937024 w 602"/>
                  <a:gd name="T29" fmla="*/ 51685677 h 602"/>
                  <a:gd name="T30" fmla="*/ 36937024 w 602"/>
                  <a:gd name="T31" fmla="*/ 51685677 h 602"/>
                  <a:gd name="T32" fmla="*/ 34196037 w 602"/>
                  <a:gd name="T33" fmla="*/ 52598978 h 602"/>
                  <a:gd name="T34" fmla="*/ 31324631 w 602"/>
                  <a:gd name="T35" fmla="*/ 51685677 h 602"/>
                  <a:gd name="T36" fmla="*/ 31324631 w 602"/>
                  <a:gd name="T37" fmla="*/ 51685677 h 602"/>
                  <a:gd name="T38" fmla="*/ 20361046 w 602"/>
                  <a:gd name="T39" fmla="*/ 40591311 h 602"/>
                  <a:gd name="T40" fmla="*/ 20361046 w 602"/>
                  <a:gd name="T41" fmla="*/ 40591311 h 602"/>
                  <a:gd name="T42" fmla="*/ 19447384 w 602"/>
                  <a:gd name="T43" fmla="*/ 37850325 h 602"/>
                  <a:gd name="T44" fmla="*/ 23102033 w 602"/>
                  <a:gd name="T45" fmla="*/ 34196037 h 602"/>
                  <a:gd name="T46" fmla="*/ 25842658 w 602"/>
                  <a:gd name="T47" fmla="*/ 35109700 h 602"/>
                  <a:gd name="T48" fmla="*/ 25842658 w 602"/>
                  <a:gd name="T49" fmla="*/ 35109700 h 602"/>
                  <a:gd name="T50" fmla="*/ 34196037 w 602"/>
                  <a:gd name="T51" fmla="*/ 43462718 h 602"/>
                  <a:gd name="T52" fmla="*/ 51685677 w 602"/>
                  <a:gd name="T53" fmla="*/ 26756320 h 602"/>
                  <a:gd name="T54" fmla="*/ 51685677 w 602"/>
                  <a:gd name="T55" fmla="*/ 26756320 h 602"/>
                  <a:gd name="T56" fmla="*/ 53512640 w 602"/>
                  <a:gd name="T57" fmla="*/ 25842658 h 602"/>
                  <a:gd name="T58" fmla="*/ 57167289 w 602"/>
                  <a:gd name="T59" fmla="*/ 29497307 h 602"/>
                  <a:gd name="T60" fmla="*/ 56253627 w 602"/>
                  <a:gd name="T61" fmla="*/ 31455051 h 602"/>
                  <a:gd name="T62" fmla="*/ 56253627 w 602"/>
                  <a:gd name="T63" fmla="*/ 25842658 h 602"/>
                  <a:gd name="T64" fmla="*/ 56253627 w 602"/>
                  <a:gd name="T65" fmla="*/ 25842658 h 602"/>
                  <a:gd name="T66" fmla="*/ 25842658 w 602"/>
                  <a:gd name="T67" fmla="*/ 56253627 h 602"/>
                  <a:gd name="T68" fmla="*/ 25842658 w 602"/>
                  <a:gd name="T69" fmla="*/ 56253627 h 602"/>
                  <a:gd name="T70" fmla="*/ 52598978 w 602"/>
                  <a:gd name="T71" fmla="*/ 56253627 h 602"/>
                  <a:gd name="T72" fmla="*/ 52598978 w 602"/>
                  <a:gd name="T73" fmla="*/ 56253627 h 602"/>
                  <a:gd name="T74" fmla="*/ 56253627 w 602"/>
                  <a:gd name="T75" fmla="*/ 52598978 h 602"/>
                  <a:gd name="T76" fmla="*/ 56253627 w 602"/>
                  <a:gd name="T77" fmla="*/ 52598978 h 602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602" h="602">
                    <a:moveTo>
                      <a:pt x="297" y="601"/>
                    </a:moveTo>
                    <a:lnTo>
                      <a:pt x="297" y="601"/>
                    </a:lnTo>
                    <a:cubicBezTo>
                      <a:pt x="135" y="601"/>
                      <a:pt x="0" y="467"/>
                      <a:pt x="0" y="297"/>
                    </a:cubicBezTo>
                    <a:cubicBezTo>
                      <a:pt x="0" y="135"/>
                      <a:pt x="135" y="0"/>
                      <a:pt x="297" y="0"/>
                    </a:cubicBezTo>
                    <a:cubicBezTo>
                      <a:pt x="467" y="0"/>
                      <a:pt x="601" y="135"/>
                      <a:pt x="601" y="297"/>
                    </a:cubicBezTo>
                    <a:cubicBezTo>
                      <a:pt x="601" y="467"/>
                      <a:pt x="467" y="601"/>
                      <a:pt x="297" y="601"/>
                    </a:cubicBezTo>
                    <a:close/>
                    <a:moveTo>
                      <a:pt x="297" y="57"/>
                    </a:moveTo>
                    <a:lnTo>
                      <a:pt x="297" y="57"/>
                    </a:lnTo>
                    <a:cubicBezTo>
                      <a:pt x="163" y="57"/>
                      <a:pt x="57" y="163"/>
                      <a:pt x="57" y="297"/>
                    </a:cubicBezTo>
                    <a:cubicBezTo>
                      <a:pt x="57" y="431"/>
                      <a:pt x="163" y="544"/>
                      <a:pt x="297" y="544"/>
                    </a:cubicBezTo>
                    <a:cubicBezTo>
                      <a:pt x="431" y="544"/>
                      <a:pt x="544" y="431"/>
                      <a:pt x="544" y="297"/>
                    </a:cubicBezTo>
                    <a:cubicBezTo>
                      <a:pt x="544" y="163"/>
                      <a:pt x="431" y="57"/>
                      <a:pt x="297" y="57"/>
                    </a:cubicBezTo>
                    <a:close/>
                    <a:moveTo>
                      <a:pt x="431" y="241"/>
                    </a:moveTo>
                    <a:lnTo>
                      <a:pt x="431" y="241"/>
                    </a:lnTo>
                    <a:cubicBezTo>
                      <a:pt x="283" y="396"/>
                      <a:pt x="283" y="396"/>
                      <a:pt x="283" y="396"/>
                    </a:cubicBezTo>
                    <a:cubicBezTo>
                      <a:pt x="276" y="403"/>
                      <a:pt x="269" y="403"/>
                      <a:pt x="262" y="403"/>
                    </a:cubicBezTo>
                    <a:cubicBezTo>
                      <a:pt x="255" y="403"/>
                      <a:pt x="248" y="403"/>
                      <a:pt x="240" y="396"/>
                    </a:cubicBezTo>
                    <a:cubicBezTo>
                      <a:pt x="156" y="311"/>
                      <a:pt x="156" y="311"/>
                      <a:pt x="156" y="311"/>
                    </a:cubicBezTo>
                    <a:cubicBezTo>
                      <a:pt x="149" y="304"/>
                      <a:pt x="149" y="297"/>
                      <a:pt x="149" y="290"/>
                    </a:cubicBezTo>
                    <a:cubicBezTo>
                      <a:pt x="149" y="276"/>
                      <a:pt x="163" y="262"/>
                      <a:pt x="177" y="262"/>
                    </a:cubicBezTo>
                    <a:cubicBezTo>
                      <a:pt x="184" y="262"/>
                      <a:pt x="191" y="262"/>
                      <a:pt x="198" y="269"/>
                    </a:cubicBezTo>
                    <a:cubicBezTo>
                      <a:pt x="262" y="333"/>
                      <a:pt x="262" y="333"/>
                      <a:pt x="262" y="333"/>
                    </a:cubicBezTo>
                    <a:cubicBezTo>
                      <a:pt x="396" y="205"/>
                      <a:pt x="396" y="205"/>
                      <a:pt x="396" y="205"/>
                    </a:cubicBezTo>
                    <a:cubicBezTo>
                      <a:pt x="396" y="198"/>
                      <a:pt x="403" y="198"/>
                      <a:pt x="410" y="198"/>
                    </a:cubicBezTo>
                    <a:cubicBezTo>
                      <a:pt x="431" y="198"/>
                      <a:pt x="438" y="205"/>
                      <a:pt x="438" y="226"/>
                    </a:cubicBezTo>
                    <a:cubicBezTo>
                      <a:pt x="438" y="234"/>
                      <a:pt x="438" y="241"/>
                      <a:pt x="431" y="241"/>
                    </a:cubicBezTo>
                    <a:close/>
                    <a:moveTo>
                      <a:pt x="431" y="198"/>
                    </a:moveTo>
                    <a:lnTo>
                      <a:pt x="431" y="198"/>
                    </a:lnTo>
                    <a:close/>
                    <a:moveTo>
                      <a:pt x="198" y="431"/>
                    </a:moveTo>
                    <a:lnTo>
                      <a:pt x="198" y="431"/>
                    </a:lnTo>
                    <a:close/>
                    <a:moveTo>
                      <a:pt x="403" y="431"/>
                    </a:moveTo>
                    <a:lnTo>
                      <a:pt x="403" y="431"/>
                    </a:lnTo>
                    <a:close/>
                    <a:moveTo>
                      <a:pt x="431" y="403"/>
                    </a:moveTo>
                    <a:lnTo>
                      <a:pt x="431" y="40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/>
                <a:endPara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C1DD402-5639-47EF-9CDA-A4483EB27E6D}"/>
                  </a:ext>
                </a:extLst>
              </p:cNvPr>
              <p:cNvSpPr/>
              <p:nvPr/>
            </p:nvSpPr>
            <p:spPr>
              <a:xfrm>
                <a:off x="5162943" y="2453742"/>
                <a:ext cx="2292802" cy="2991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</a:t>
                </a:r>
              </a:p>
            </p:txBody>
          </p:sp>
          <p:sp>
            <p:nvSpPr>
              <p:cNvPr id="107" name="Freeform 118">
                <a:extLst>
                  <a:ext uri="{FF2B5EF4-FFF2-40B4-BE49-F238E27FC236}">
                    <a16:creationId xmlns:a16="http://schemas.microsoft.com/office/drawing/2014/main" id="{FFB31D78-072B-4441-9FDB-D8D9CC7759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16769" y="2518283"/>
                <a:ext cx="169121" cy="169119"/>
              </a:xfrm>
              <a:custGeom>
                <a:avLst/>
                <a:gdLst>
                  <a:gd name="T0" fmla="*/ 38763987 w 602"/>
                  <a:gd name="T1" fmla="*/ 78441997 h 602"/>
                  <a:gd name="T2" fmla="*/ 38763987 w 602"/>
                  <a:gd name="T3" fmla="*/ 78441997 h 602"/>
                  <a:gd name="T4" fmla="*/ 0 w 602"/>
                  <a:gd name="T5" fmla="*/ 38763987 h 602"/>
                  <a:gd name="T6" fmla="*/ 38763987 w 602"/>
                  <a:gd name="T7" fmla="*/ 0 h 602"/>
                  <a:gd name="T8" fmla="*/ 78441997 w 602"/>
                  <a:gd name="T9" fmla="*/ 38763987 h 602"/>
                  <a:gd name="T10" fmla="*/ 38763987 w 602"/>
                  <a:gd name="T11" fmla="*/ 78441997 h 602"/>
                  <a:gd name="T12" fmla="*/ 38763987 w 602"/>
                  <a:gd name="T13" fmla="*/ 7439717 h 602"/>
                  <a:gd name="T14" fmla="*/ 38763987 w 602"/>
                  <a:gd name="T15" fmla="*/ 7439717 h 602"/>
                  <a:gd name="T16" fmla="*/ 7439717 w 602"/>
                  <a:gd name="T17" fmla="*/ 38763987 h 602"/>
                  <a:gd name="T18" fmla="*/ 38763987 w 602"/>
                  <a:gd name="T19" fmla="*/ 71002280 h 602"/>
                  <a:gd name="T20" fmla="*/ 71002280 w 602"/>
                  <a:gd name="T21" fmla="*/ 38763987 h 602"/>
                  <a:gd name="T22" fmla="*/ 38763987 w 602"/>
                  <a:gd name="T23" fmla="*/ 7439717 h 602"/>
                  <a:gd name="T24" fmla="*/ 56253627 w 602"/>
                  <a:gd name="T25" fmla="*/ 31455051 h 602"/>
                  <a:gd name="T26" fmla="*/ 56253627 w 602"/>
                  <a:gd name="T27" fmla="*/ 31455051 h 602"/>
                  <a:gd name="T28" fmla="*/ 36937024 w 602"/>
                  <a:gd name="T29" fmla="*/ 51685677 h 602"/>
                  <a:gd name="T30" fmla="*/ 36937024 w 602"/>
                  <a:gd name="T31" fmla="*/ 51685677 h 602"/>
                  <a:gd name="T32" fmla="*/ 34196037 w 602"/>
                  <a:gd name="T33" fmla="*/ 52598978 h 602"/>
                  <a:gd name="T34" fmla="*/ 31324631 w 602"/>
                  <a:gd name="T35" fmla="*/ 51685677 h 602"/>
                  <a:gd name="T36" fmla="*/ 31324631 w 602"/>
                  <a:gd name="T37" fmla="*/ 51685677 h 602"/>
                  <a:gd name="T38" fmla="*/ 20361046 w 602"/>
                  <a:gd name="T39" fmla="*/ 40591311 h 602"/>
                  <a:gd name="T40" fmla="*/ 20361046 w 602"/>
                  <a:gd name="T41" fmla="*/ 40591311 h 602"/>
                  <a:gd name="T42" fmla="*/ 19447384 w 602"/>
                  <a:gd name="T43" fmla="*/ 37850325 h 602"/>
                  <a:gd name="T44" fmla="*/ 23102033 w 602"/>
                  <a:gd name="T45" fmla="*/ 34196037 h 602"/>
                  <a:gd name="T46" fmla="*/ 25842658 w 602"/>
                  <a:gd name="T47" fmla="*/ 35109700 h 602"/>
                  <a:gd name="T48" fmla="*/ 25842658 w 602"/>
                  <a:gd name="T49" fmla="*/ 35109700 h 602"/>
                  <a:gd name="T50" fmla="*/ 34196037 w 602"/>
                  <a:gd name="T51" fmla="*/ 43462718 h 602"/>
                  <a:gd name="T52" fmla="*/ 51685677 w 602"/>
                  <a:gd name="T53" fmla="*/ 26756320 h 602"/>
                  <a:gd name="T54" fmla="*/ 51685677 w 602"/>
                  <a:gd name="T55" fmla="*/ 26756320 h 602"/>
                  <a:gd name="T56" fmla="*/ 53512640 w 602"/>
                  <a:gd name="T57" fmla="*/ 25842658 h 602"/>
                  <a:gd name="T58" fmla="*/ 57167289 w 602"/>
                  <a:gd name="T59" fmla="*/ 29497307 h 602"/>
                  <a:gd name="T60" fmla="*/ 56253627 w 602"/>
                  <a:gd name="T61" fmla="*/ 31455051 h 602"/>
                  <a:gd name="T62" fmla="*/ 56253627 w 602"/>
                  <a:gd name="T63" fmla="*/ 25842658 h 602"/>
                  <a:gd name="T64" fmla="*/ 56253627 w 602"/>
                  <a:gd name="T65" fmla="*/ 25842658 h 602"/>
                  <a:gd name="T66" fmla="*/ 25842658 w 602"/>
                  <a:gd name="T67" fmla="*/ 56253627 h 602"/>
                  <a:gd name="T68" fmla="*/ 25842658 w 602"/>
                  <a:gd name="T69" fmla="*/ 56253627 h 602"/>
                  <a:gd name="T70" fmla="*/ 52598978 w 602"/>
                  <a:gd name="T71" fmla="*/ 56253627 h 602"/>
                  <a:gd name="T72" fmla="*/ 52598978 w 602"/>
                  <a:gd name="T73" fmla="*/ 56253627 h 602"/>
                  <a:gd name="T74" fmla="*/ 56253627 w 602"/>
                  <a:gd name="T75" fmla="*/ 52598978 h 602"/>
                  <a:gd name="T76" fmla="*/ 56253627 w 602"/>
                  <a:gd name="T77" fmla="*/ 52598978 h 602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602" h="602">
                    <a:moveTo>
                      <a:pt x="297" y="601"/>
                    </a:moveTo>
                    <a:lnTo>
                      <a:pt x="297" y="601"/>
                    </a:lnTo>
                    <a:cubicBezTo>
                      <a:pt x="135" y="601"/>
                      <a:pt x="0" y="467"/>
                      <a:pt x="0" y="297"/>
                    </a:cubicBezTo>
                    <a:cubicBezTo>
                      <a:pt x="0" y="135"/>
                      <a:pt x="135" y="0"/>
                      <a:pt x="297" y="0"/>
                    </a:cubicBezTo>
                    <a:cubicBezTo>
                      <a:pt x="467" y="0"/>
                      <a:pt x="601" y="135"/>
                      <a:pt x="601" y="297"/>
                    </a:cubicBezTo>
                    <a:cubicBezTo>
                      <a:pt x="601" y="467"/>
                      <a:pt x="467" y="601"/>
                      <a:pt x="297" y="601"/>
                    </a:cubicBezTo>
                    <a:close/>
                    <a:moveTo>
                      <a:pt x="297" y="57"/>
                    </a:moveTo>
                    <a:lnTo>
                      <a:pt x="297" y="57"/>
                    </a:lnTo>
                    <a:cubicBezTo>
                      <a:pt x="163" y="57"/>
                      <a:pt x="57" y="163"/>
                      <a:pt x="57" y="297"/>
                    </a:cubicBezTo>
                    <a:cubicBezTo>
                      <a:pt x="57" y="431"/>
                      <a:pt x="163" y="544"/>
                      <a:pt x="297" y="544"/>
                    </a:cubicBezTo>
                    <a:cubicBezTo>
                      <a:pt x="431" y="544"/>
                      <a:pt x="544" y="431"/>
                      <a:pt x="544" y="297"/>
                    </a:cubicBezTo>
                    <a:cubicBezTo>
                      <a:pt x="544" y="163"/>
                      <a:pt x="431" y="57"/>
                      <a:pt x="297" y="57"/>
                    </a:cubicBezTo>
                    <a:close/>
                    <a:moveTo>
                      <a:pt x="431" y="241"/>
                    </a:moveTo>
                    <a:lnTo>
                      <a:pt x="431" y="241"/>
                    </a:lnTo>
                    <a:cubicBezTo>
                      <a:pt x="283" y="396"/>
                      <a:pt x="283" y="396"/>
                      <a:pt x="283" y="396"/>
                    </a:cubicBezTo>
                    <a:cubicBezTo>
                      <a:pt x="276" y="403"/>
                      <a:pt x="269" y="403"/>
                      <a:pt x="262" y="403"/>
                    </a:cubicBezTo>
                    <a:cubicBezTo>
                      <a:pt x="255" y="403"/>
                      <a:pt x="248" y="403"/>
                      <a:pt x="240" y="396"/>
                    </a:cubicBezTo>
                    <a:cubicBezTo>
                      <a:pt x="156" y="311"/>
                      <a:pt x="156" y="311"/>
                      <a:pt x="156" y="311"/>
                    </a:cubicBezTo>
                    <a:cubicBezTo>
                      <a:pt x="149" y="304"/>
                      <a:pt x="149" y="297"/>
                      <a:pt x="149" y="290"/>
                    </a:cubicBezTo>
                    <a:cubicBezTo>
                      <a:pt x="149" y="276"/>
                      <a:pt x="163" y="262"/>
                      <a:pt x="177" y="262"/>
                    </a:cubicBezTo>
                    <a:cubicBezTo>
                      <a:pt x="184" y="262"/>
                      <a:pt x="191" y="262"/>
                      <a:pt x="198" y="269"/>
                    </a:cubicBezTo>
                    <a:cubicBezTo>
                      <a:pt x="262" y="333"/>
                      <a:pt x="262" y="333"/>
                      <a:pt x="262" y="333"/>
                    </a:cubicBezTo>
                    <a:cubicBezTo>
                      <a:pt x="396" y="205"/>
                      <a:pt x="396" y="205"/>
                      <a:pt x="396" y="205"/>
                    </a:cubicBezTo>
                    <a:cubicBezTo>
                      <a:pt x="396" y="198"/>
                      <a:pt x="403" y="198"/>
                      <a:pt x="410" y="198"/>
                    </a:cubicBezTo>
                    <a:cubicBezTo>
                      <a:pt x="431" y="198"/>
                      <a:pt x="438" y="205"/>
                      <a:pt x="438" y="226"/>
                    </a:cubicBezTo>
                    <a:cubicBezTo>
                      <a:pt x="438" y="234"/>
                      <a:pt x="438" y="241"/>
                      <a:pt x="431" y="241"/>
                    </a:cubicBezTo>
                    <a:close/>
                    <a:moveTo>
                      <a:pt x="431" y="198"/>
                    </a:moveTo>
                    <a:lnTo>
                      <a:pt x="431" y="198"/>
                    </a:lnTo>
                    <a:close/>
                    <a:moveTo>
                      <a:pt x="198" y="431"/>
                    </a:moveTo>
                    <a:lnTo>
                      <a:pt x="198" y="431"/>
                    </a:lnTo>
                    <a:close/>
                    <a:moveTo>
                      <a:pt x="403" y="431"/>
                    </a:moveTo>
                    <a:lnTo>
                      <a:pt x="403" y="431"/>
                    </a:lnTo>
                    <a:close/>
                    <a:moveTo>
                      <a:pt x="431" y="403"/>
                    </a:moveTo>
                    <a:lnTo>
                      <a:pt x="431" y="40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/>
                <a:endPara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9634A90-AE2A-4BCC-95AE-FA5518A3CDB7}"/>
              </a:ext>
            </a:extLst>
          </p:cNvPr>
          <p:cNvGrpSpPr/>
          <p:nvPr/>
        </p:nvGrpSpPr>
        <p:grpSpPr>
          <a:xfrm>
            <a:off x="6583667" y="3082810"/>
            <a:ext cx="960452" cy="960452"/>
            <a:chOff x="6583667" y="3082810"/>
            <a:chExt cx="960452" cy="960452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004C4566-1C98-4963-9EC6-A5F97D4E9C69}"/>
                </a:ext>
              </a:extLst>
            </p:cNvPr>
            <p:cNvGrpSpPr/>
            <p:nvPr/>
          </p:nvGrpSpPr>
          <p:grpSpPr>
            <a:xfrm>
              <a:off x="6583667" y="3082810"/>
              <a:ext cx="960452" cy="960452"/>
              <a:chOff x="6045015" y="1688101"/>
              <a:chExt cx="1241853" cy="1241853"/>
            </a:xfrm>
          </p:grpSpPr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6BCB5430-9EA8-4B7F-98C4-28154633758E}"/>
                  </a:ext>
                </a:extLst>
              </p:cNvPr>
              <p:cNvSpPr/>
              <p:nvPr/>
            </p:nvSpPr>
            <p:spPr>
              <a:xfrm>
                <a:off x="6045015" y="1688101"/>
                <a:ext cx="1241853" cy="1241853"/>
              </a:xfrm>
              <a:prstGeom prst="ellipse">
                <a:avLst/>
              </a:prstGeom>
              <a:noFill/>
              <a:ln w="165100" cap="rnd" cmpd="sng">
                <a:solidFill>
                  <a:schemeClr val="tx1">
                    <a:alpha val="1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100" name="Arc 99">
                <a:extLst>
                  <a:ext uri="{FF2B5EF4-FFF2-40B4-BE49-F238E27FC236}">
                    <a16:creationId xmlns:a16="http://schemas.microsoft.com/office/drawing/2014/main" id="{8FB4B728-E2EB-4046-861B-F41D60D212D2}"/>
                  </a:ext>
                </a:extLst>
              </p:cNvPr>
              <p:cNvSpPr/>
              <p:nvPr/>
            </p:nvSpPr>
            <p:spPr>
              <a:xfrm>
                <a:off x="6045015" y="1688101"/>
                <a:ext cx="1241853" cy="1241853"/>
              </a:xfrm>
              <a:prstGeom prst="arc">
                <a:avLst>
                  <a:gd name="adj1" fmla="val 13546388"/>
                  <a:gd name="adj2" fmla="val 5466239"/>
                </a:avLst>
              </a:prstGeom>
              <a:ln w="165100" cap="flat" cmpd="sng"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pic>
          <p:nvPicPr>
            <p:cNvPr id="113" name="Graphic 112">
              <a:extLst>
                <a:ext uri="{FF2B5EF4-FFF2-40B4-BE49-F238E27FC236}">
                  <a16:creationId xmlns:a16="http://schemas.microsoft.com/office/drawing/2014/main" id="{3612C961-29FD-4B91-BC76-1070880824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88786" y="3387929"/>
              <a:ext cx="350214" cy="350214"/>
            </a:xfrm>
            <a:prstGeom prst="rect">
              <a:avLst/>
            </a:prstGeom>
          </p:spPr>
        </p:pic>
      </p:grpSp>
      <p:sp>
        <p:nvSpPr>
          <p:cNvPr id="53" name="Freeform 24">
            <a:extLst>
              <a:ext uri="{FF2B5EF4-FFF2-40B4-BE49-F238E27FC236}">
                <a16:creationId xmlns:a16="http://schemas.microsoft.com/office/drawing/2014/main" id="{5857B957-4C21-4374-B488-15BCD501749D}"/>
              </a:ext>
            </a:extLst>
          </p:cNvPr>
          <p:cNvSpPr>
            <a:spLocks/>
          </p:cNvSpPr>
          <p:nvPr/>
        </p:nvSpPr>
        <p:spPr bwMode="auto">
          <a:xfrm>
            <a:off x="2175012" y="3791916"/>
            <a:ext cx="2480587" cy="2527448"/>
          </a:xfrm>
          <a:custGeom>
            <a:avLst/>
            <a:gdLst>
              <a:gd name="T0" fmla="*/ 2147483646 w 597"/>
              <a:gd name="T1" fmla="*/ 2147483646 h 608"/>
              <a:gd name="T2" fmla="*/ 2032751353 w 597"/>
              <a:gd name="T3" fmla="*/ 2147483646 h 608"/>
              <a:gd name="T4" fmla="*/ 1711792613 w 597"/>
              <a:gd name="T5" fmla="*/ 2147483646 h 608"/>
              <a:gd name="T6" fmla="*/ 2068416250 w 597"/>
              <a:gd name="T7" fmla="*/ 2147483646 h 608"/>
              <a:gd name="T8" fmla="*/ 2147483646 w 597"/>
              <a:gd name="T9" fmla="*/ 2147483646 h 608"/>
              <a:gd name="T10" fmla="*/ 2147483646 w 597"/>
              <a:gd name="T11" fmla="*/ 2147483646 h 608"/>
              <a:gd name="T12" fmla="*/ 2147483646 w 597"/>
              <a:gd name="T13" fmla="*/ 2147483646 h 608"/>
              <a:gd name="T14" fmla="*/ 2147483646 w 597"/>
              <a:gd name="T15" fmla="*/ 2147483646 h 608"/>
              <a:gd name="T16" fmla="*/ 2147483646 w 597"/>
              <a:gd name="T17" fmla="*/ 2147483646 h 608"/>
              <a:gd name="T18" fmla="*/ 2147483646 w 597"/>
              <a:gd name="T19" fmla="*/ 2147483646 h 608"/>
              <a:gd name="T20" fmla="*/ 2147483646 w 597"/>
              <a:gd name="T21" fmla="*/ 2147483646 h 608"/>
              <a:gd name="T22" fmla="*/ 2032751353 w 597"/>
              <a:gd name="T23" fmla="*/ 2147483646 h 608"/>
              <a:gd name="T24" fmla="*/ 1890104432 w 597"/>
              <a:gd name="T25" fmla="*/ 2147483646 h 608"/>
              <a:gd name="T26" fmla="*/ 1479987671 w 597"/>
              <a:gd name="T27" fmla="*/ 2147483646 h 608"/>
              <a:gd name="T28" fmla="*/ 1176857158 w 597"/>
              <a:gd name="T29" fmla="*/ 2147483646 h 608"/>
              <a:gd name="T30" fmla="*/ 784572846 w 597"/>
              <a:gd name="T31" fmla="*/ 2147483646 h 608"/>
              <a:gd name="T32" fmla="*/ 820233521 w 597"/>
              <a:gd name="T33" fmla="*/ 2147483646 h 608"/>
              <a:gd name="T34" fmla="*/ 267465616 w 597"/>
              <a:gd name="T35" fmla="*/ 2147483646 h 608"/>
              <a:gd name="T36" fmla="*/ 320962962 w 597"/>
              <a:gd name="T37" fmla="*/ 2147483646 h 608"/>
              <a:gd name="T38" fmla="*/ 178311819 w 597"/>
              <a:gd name="T39" fmla="*/ 1427798179 h 608"/>
              <a:gd name="T40" fmla="*/ 748907949 w 597"/>
              <a:gd name="T41" fmla="*/ 1374259444 h 608"/>
              <a:gd name="T42" fmla="*/ 1105531586 w 597"/>
              <a:gd name="T43" fmla="*/ 1035156848 h 608"/>
              <a:gd name="T44" fmla="*/ 1622634593 w 597"/>
              <a:gd name="T45" fmla="*/ 749592988 h 608"/>
              <a:gd name="T46" fmla="*/ 2147483646 w 597"/>
              <a:gd name="T47" fmla="*/ 214171839 h 608"/>
              <a:gd name="T48" fmla="*/ 2147483646 w 597"/>
              <a:gd name="T49" fmla="*/ 17849061 h 608"/>
              <a:gd name="T50" fmla="*/ 2147483646 w 597"/>
              <a:gd name="T51" fmla="*/ 535425373 h 608"/>
              <a:gd name="T52" fmla="*/ 2147483646 w 597"/>
              <a:gd name="T53" fmla="*/ 1088695583 h 608"/>
              <a:gd name="T54" fmla="*/ 2147483646 w 597"/>
              <a:gd name="T55" fmla="*/ 999458725 h 608"/>
              <a:gd name="T56" fmla="*/ 2147483646 w 597"/>
              <a:gd name="T57" fmla="*/ 499731475 h 608"/>
              <a:gd name="T58" fmla="*/ 2147483646 w 597"/>
              <a:gd name="T59" fmla="*/ 749592988 h 608"/>
              <a:gd name="T60" fmla="*/ 2147483646 w 597"/>
              <a:gd name="T61" fmla="*/ 767442049 h 608"/>
              <a:gd name="T62" fmla="*/ 2147483646 w 597"/>
              <a:gd name="T63" fmla="*/ 53542960 h 608"/>
              <a:gd name="T64" fmla="*/ 2147483646 w 597"/>
              <a:gd name="T65" fmla="*/ 410490392 h 608"/>
              <a:gd name="T66" fmla="*/ 2147483646 w 597"/>
              <a:gd name="T67" fmla="*/ 374796494 h 608"/>
              <a:gd name="T68" fmla="*/ 2147483646 w 597"/>
              <a:gd name="T69" fmla="*/ 945915765 h 608"/>
              <a:gd name="T70" fmla="*/ 2147483646 w 597"/>
              <a:gd name="T71" fmla="*/ 1588427058 h 608"/>
              <a:gd name="T72" fmla="*/ 2147483646 w 597"/>
              <a:gd name="T73" fmla="*/ 2147483646 h 608"/>
              <a:gd name="T74" fmla="*/ 2147483646 w 597"/>
              <a:gd name="T75" fmla="*/ 2147483646 h 608"/>
              <a:gd name="T76" fmla="*/ 2147483646 w 597"/>
              <a:gd name="T77" fmla="*/ 2147483646 h 608"/>
              <a:gd name="T78" fmla="*/ 2147483646 w 597"/>
              <a:gd name="T79" fmla="*/ 2147483646 h 608"/>
              <a:gd name="T80" fmla="*/ 2147483646 w 597"/>
              <a:gd name="T81" fmla="*/ 2147483646 h 608"/>
              <a:gd name="T82" fmla="*/ 2147483646 w 597"/>
              <a:gd name="T83" fmla="*/ 2147483646 h 608"/>
              <a:gd name="T84" fmla="*/ 2147483646 w 597"/>
              <a:gd name="T85" fmla="*/ 2147483646 h 608"/>
              <a:gd name="T86" fmla="*/ 2147483646 w 597"/>
              <a:gd name="T87" fmla="*/ 2147483646 h 608"/>
              <a:gd name="T88" fmla="*/ 2147483646 w 597"/>
              <a:gd name="T89" fmla="*/ 2147483646 h 608"/>
              <a:gd name="T90" fmla="*/ 2147483646 w 597"/>
              <a:gd name="T91" fmla="*/ 2147483646 h 608"/>
              <a:gd name="T92" fmla="*/ 2147483646 w 597"/>
              <a:gd name="T93" fmla="*/ 2147483646 h 608"/>
              <a:gd name="T94" fmla="*/ 2147483646 w 597"/>
              <a:gd name="T95" fmla="*/ 2147483646 h 608"/>
              <a:gd name="T96" fmla="*/ 2147483646 w 597"/>
              <a:gd name="T97" fmla="*/ 2147483646 h 608"/>
              <a:gd name="T98" fmla="*/ 2147483646 w 597"/>
              <a:gd name="T99" fmla="*/ 2147483646 h 608"/>
              <a:gd name="T100" fmla="*/ 2147483646 w 597"/>
              <a:gd name="T101" fmla="*/ 2147483646 h 608"/>
              <a:gd name="T102" fmla="*/ 2147483646 w 597"/>
              <a:gd name="T103" fmla="*/ 2147483646 h 608"/>
              <a:gd name="T104" fmla="*/ 2147483646 w 597"/>
              <a:gd name="T105" fmla="*/ 2147483646 h 608"/>
              <a:gd name="T106" fmla="*/ 2147483646 w 597"/>
              <a:gd name="T107" fmla="*/ 2147483646 h 608"/>
              <a:gd name="T108" fmla="*/ 2147483646 w 597"/>
              <a:gd name="T109" fmla="*/ 2147483646 h 608"/>
              <a:gd name="T110" fmla="*/ 2147483646 w 597"/>
              <a:gd name="T111" fmla="*/ 2147483646 h 608"/>
              <a:gd name="T112" fmla="*/ 2147483646 w 597"/>
              <a:gd name="T113" fmla="*/ 2147483646 h 608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597" h="608">
                <a:moveTo>
                  <a:pt x="155" y="608"/>
                </a:moveTo>
                <a:cubicBezTo>
                  <a:pt x="153" y="608"/>
                  <a:pt x="152" y="607"/>
                  <a:pt x="151" y="606"/>
                </a:cubicBezTo>
                <a:cubicBezTo>
                  <a:pt x="151" y="605"/>
                  <a:pt x="152" y="603"/>
                  <a:pt x="153" y="602"/>
                </a:cubicBezTo>
                <a:cubicBezTo>
                  <a:pt x="155" y="601"/>
                  <a:pt x="155" y="598"/>
                  <a:pt x="156" y="595"/>
                </a:cubicBezTo>
                <a:cubicBezTo>
                  <a:pt x="156" y="594"/>
                  <a:pt x="156" y="592"/>
                  <a:pt x="157" y="591"/>
                </a:cubicBezTo>
                <a:cubicBezTo>
                  <a:pt x="157" y="589"/>
                  <a:pt x="156" y="587"/>
                  <a:pt x="156" y="587"/>
                </a:cubicBezTo>
                <a:cubicBezTo>
                  <a:pt x="155" y="586"/>
                  <a:pt x="155" y="586"/>
                  <a:pt x="154" y="586"/>
                </a:cubicBezTo>
                <a:cubicBezTo>
                  <a:pt x="153" y="586"/>
                  <a:pt x="153" y="586"/>
                  <a:pt x="153" y="587"/>
                </a:cubicBezTo>
                <a:cubicBezTo>
                  <a:pt x="152" y="589"/>
                  <a:pt x="149" y="591"/>
                  <a:pt x="145" y="591"/>
                </a:cubicBezTo>
                <a:cubicBezTo>
                  <a:pt x="143" y="591"/>
                  <a:pt x="142" y="591"/>
                  <a:pt x="141" y="590"/>
                </a:cubicBezTo>
                <a:cubicBezTo>
                  <a:pt x="139" y="589"/>
                  <a:pt x="138" y="588"/>
                  <a:pt x="138" y="586"/>
                </a:cubicBezTo>
                <a:cubicBezTo>
                  <a:pt x="138" y="584"/>
                  <a:pt x="139" y="582"/>
                  <a:pt x="140" y="580"/>
                </a:cubicBezTo>
                <a:cubicBezTo>
                  <a:pt x="142" y="578"/>
                  <a:pt x="141" y="576"/>
                  <a:pt x="141" y="575"/>
                </a:cubicBezTo>
                <a:cubicBezTo>
                  <a:pt x="140" y="572"/>
                  <a:pt x="138" y="570"/>
                  <a:pt x="137" y="570"/>
                </a:cubicBezTo>
                <a:cubicBezTo>
                  <a:pt x="137" y="571"/>
                  <a:pt x="137" y="571"/>
                  <a:pt x="136" y="571"/>
                </a:cubicBezTo>
                <a:cubicBezTo>
                  <a:pt x="134" y="571"/>
                  <a:pt x="130" y="569"/>
                  <a:pt x="128" y="567"/>
                </a:cubicBezTo>
                <a:cubicBezTo>
                  <a:pt x="126" y="565"/>
                  <a:pt x="125" y="563"/>
                  <a:pt x="124" y="561"/>
                </a:cubicBezTo>
                <a:cubicBezTo>
                  <a:pt x="124" y="560"/>
                  <a:pt x="124" y="559"/>
                  <a:pt x="123" y="559"/>
                </a:cubicBezTo>
                <a:cubicBezTo>
                  <a:pt x="123" y="559"/>
                  <a:pt x="123" y="558"/>
                  <a:pt x="121" y="558"/>
                </a:cubicBezTo>
                <a:cubicBezTo>
                  <a:pt x="119" y="558"/>
                  <a:pt x="116" y="559"/>
                  <a:pt x="114" y="559"/>
                </a:cubicBezTo>
                <a:cubicBezTo>
                  <a:pt x="113" y="560"/>
                  <a:pt x="112" y="560"/>
                  <a:pt x="112" y="560"/>
                </a:cubicBezTo>
                <a:cubicBezTo>
                  <a:pt x="111" y="560"/>
                  <a:pt x="111" y="560"/>
                  <a:pt x="110" y="560"/>
                </a:cubicBezTo>
                <a:cubicBezTo>
                  <a:pt x="109" y="560"/>
                  <a:pt x="107" y="559"/>
                  <a:pt x="107" y="558"/>
                </a:cubicBezTo>
                <a:cubicBezTo>
                  <a:pt x="106" y="557"/>
                  <a:pt x="105" y="555"/>
                  <a:pt x="106" y="552"/>
                </a:cubicBezTo>
                <a:cubicBezTo>
                  <a:pt x="106" y="551"/>
                  <a:pt x="106" y="551"/>
                  <a:pt x="106" y="550"/>
                </a:cubicBezTo>
                <a:cubicBezTo>
                  <a:pt x="105" y="549"/>
                  <a:pt x="104" y="549"/>
                  <a:pt x="103" y="549"/>
                </a:cubicBezTo>
                <a:cubicBezTo>
                  <a:pt x="102" y="549"/>
                  <a:pt x="101" y="549"/>
                  <a:pt x="101" y="550"/>
                </a:cubicBezTo>
                <a:cubicBezTo>
                  <a:pt x="99" y="551"/>
                  <a:pt x="97" y="556"/>
                  <a:pt x="97" y="558"/>
                </a:cubicBezTo>
                <a:cubicBezTo>
                  <a:pt x="97" y="558"/>
                  <a:pt x="97" y="559"/>
                  <a:pt x="97" y="559"/>
                </a:cubicBezTo>
                <a:cubicBezTo>
                  <a:pt x="96" y="559"/>
                  <a:pt x="96" y="559"/>
                  <a:pt x="96" y="559"/>
                </a:cubicBezTo>
                <a:cubicBezTo>
                  <a:pt x="93" y="559"/>
                  <a:pt x="88" y="558"/>
                  <a:pt x="85" y="556"/>
                </a:cubicBezTo>
                <a:cubicBezTo>
                  <a:pt x="84" y="555"/>
                  <a:pt x="83" y="555"/>
                  <a:pt x="83" y="554"/>
                </a:cubicBezTo>
                <a:cubicBezTo>
                  <a:pt x="81" y="553"/>
                  <a:pt x="80" y="553"/>
                  <a:pt x="79" y="551"/>
                </a:cubicBezTo>
                <a:cubicBezTo>
                  <a:pt x="79" y="550"/>
                  <a:pt x="80" y="549"/>
                  <a:pt x="80" y="549"/>
                </a:cubicBezTo>
                <a:cubicBezTo>
                  <a:pt x="83" y="546"/>
                  <a:pt x="88" y="546"/>
                  <a:pt x="92" y="545"/>
                </a:cubicBezTo>
                <a:cubicBezTo>
                  <a:pt x="94" y="545"/>
                  <a:pt x="94" y="545"/>
                  <a:pt x="94" y="545"/>
                </a:cubicBezTo>
                <a:cubicBezTo>
                  <a:pt x="97" y="544"/>
                  <a:pt x="101" y="542"/>
                  <a:pt x="104" y="539"/>
                </a:cubicBezTo>
                <a:cubicBezTo>
                  <a:pt x="104" y="538"/>
                  <a:pt x="104" y="538"/>
                  <a:pt x="104" y="538"/>
                </a:cubicBezTo>
                <a:cubicBezTo>
                  <a:pt x="106" y="536"/>
                  <a:pt x="108" y="534"/>
                  <a:pt x="111" y="534"/>
                </a:cubicBezTo>
                <a:cubicBezTo>
                  <a:pt x="113" y="534"/>
                  <a:pt x="114" y="534"/>
                  <a:pt x="116" y="535"/>
                </a:cubicBezTo>
                <a:cubicBezTo>
                  <a:pt x="117" y="536"/>
                  <a:pt x="119" y="536"/>
                  <a:pt x="120" y="536"/>
                </a:cubicBezTo>
                <a:cubicBezTo>
                  <a:pt x="124" y="536"/>
                  <a:pt x="126" y="534"/>
                  <a:pt x="128" y="532"/>
                </a:cubicBezTo>
                <a:cubicBezTo>
                  <a:pt x="130" y="531"/>
                  <a:pt x="131" y="531"/>
                  <a:pt x="133" y="531"/>
                </a:cubicBezTo>
                <a:cubicBezTo>
                  <a:pt x="136" y="531"/>
                  <a:pt x="138" y="533"/>
                  <a:pt x="139" y="535"/>
                </a:cubicBezTo>
                <a:cubicBezTo>
                  <a:pt x="139" y="535"/>
                  <a:pt x="139" y="535"/>
                  <a:pt x="139" y="535"/>
                </a:cubicBezTo>
                <a:cubicBezTo>
                  <a:pt x="140" y="535"/>
                  <a:pt x="141" y="534"/>
                  <a:pt x="142" y="532"/>
                </a:cubicBezTo>
                <a:cubicBezTo>
                  <a:pt x="143" y="530"/>
                  <a:pt x="144" y="526"/>
                  <a:pt x="143" y="523"/>
                </a:cubicBezTo>
                <a:cubicBezTo>
                  <a:pt x="142" y="520"/>
                  <a:pt x="141" y="518"/>
                  <a:pt x="140" y="517"/>
                </a:cubicBezTo>
                <a:cubicBezTo>
                  <a:pt x="138" y="513"/>
                  <a:pt x="136" y="511"/>
                  <a:pt x="139" y="508"/>
                </a:cubicBezTo>
                <a:cubicBezTo>
                  <a:pt x="140" y="508"/>
                  <a:pt x="141" y="507"/>
                  <a:pt x="142" y="507"/>
                </a:cubicBezTo>
                <a:cubicBezTo>
                  <a:pt x="143" y="506"/>
                  <a:pt x="144" y="506"/>
                  <a:pt x="144" y="506"/>
                </a:cubicBezTo>
                <a:cubicBezTo>
                  <a:pt x="144" y="506"/>
                  <a:pt x="144" y="505"/>
                  <a:pt x="142" y="503"/>
                </a:cubicBezTo>
                <a:cubicBezTo>
                  <a:pt x="137" y="498"/>
                  <a:pt x="137" y="496"/>
                  <a:pt x="139" y="492"/>
                </a:cubicBezTo>
                <a:cubicBezTo>
                  <a:pt x="139" y="491"/>
                  <a:pt x="139" y="490"/>
                  <a:pt x="140" y="489"/>
                </a:cubicBezTo>
                <a:cubicBezTo>
                  <a:pt x="140" y="486"/>
                  <a:pt x="139" y="485"/>
                  <a:pt x="138" y="483"/>
                </a:cubicBezTo>
                <a:cubicBezTo>
                  <a:pt x="137" y="481"/>
                  <a:pt x="135" y="479"/>
                  <a:pt x="138" y="477"/>
                </a:cubicBezTo>
                <a:cubicBezTo>
                  <a:pt x="141" y="474"/>
                  <a:pt x="145" y="465"/>
                  <a:pt x="145" y="459"/>
                </a:cubicBezTo>
                <a:cubicBezTo>
                  <a:pt x="145" y="457"/>
                  <a:pt x="143" y="453"/>
                  <a:pt x="141" y="448"/>
                </a:cubicBezTo>
                <a:cubicBezTo>
                  <a:pt x="138" y="443"/>
                  <a:pt x="135" y="437"/>
                  <a:pt x="135" y="432"/>
                </a:cubicBezTo>
                <a:cubicBezTo>
                  <a:pt x="135" y="425"/>
                  <a:pt x="135" y="422"/>
                  <a:pt x="135" y="421"/>
                </a:cubicBezTo>
                <a:cubicBezTo>
                  <a:pt x="134" y="419"/>
                  <a:pt x="127" y="409"/>
                  <a:pt x="124" y="407"/>
                </a:cubicBezTo>
                <a:cubicBezTo>
                  <a:pt x="123" y="406"/>
                  <a:pt x="122" y="406"/>
                  <a:pt x="122" y="405"/>
                </a:cubicBezTo>
                <a:cubicBezTo>
                  <a:pt x="122" y="404"/>
                  <a:pt x="123" y="403"/>
                  <a:pt x="124" y="402"/>
                </a:cubicBezTo>
                <a:cubicBezTo>
                  <a:pt x="125" y="401"/>
                  <a:pt x="126" y="400"/>
                  <a:pt x="128" y="397"/>
                </a:cubicBezTo>
                <a:cubicBezTo>
                  <a:pt x="131" y="391"/>
                  <a:pt x="136" y="384"/>
                  <a:pt x="139" y="384"/>
                </a:cubicBezTo>
                <a:cubicBezTo>
                  <a:pt x="139" y="384"/>
                  <a:pt x="140" y="384"/>
                  <a:pt x="140" y="384"/>
                </a:cubicBezTo>
                <a:cubicBezTo>
                  <a:pt x="141" y="384"/>
                  <a:pt x="142" y="385"/>
                  <a:pt x="142" y="385"/>
                </a:cubicBezTo>
                <a:cubicBezTo>
                  <a:pt x="143" y="386"/>
                  <a:pt x="144" y="387"/>
                  <a:pt x="145" y="387"/>
                </a:cubicBezTo>
                <a:cubicBezTo>
                  <a:pt x="146" y="387"/>
                  <a:pt x="147" y="387"/>
                  <a:pt x="147" y="386"/>
                </a:cubicBezTo>
                <a:cubicBezTo>
                  <a:pt x="151" y="383"/>
                  <a:pt x="154" y="382"/>
                  <a:pt x="157" y="381"/>
                </a:cubicBezTo>
                <a:cubicBezTo>
                  <a:pt x="157" y="381"/>
                  <a:pt x="157" y="381"/>
                  <a:pt x="157" y="381"/>
                </a:cubicBezTo>
                <a:cubicBezTo>
                  <a:pt x="156" y="380"/>
                  <a:pt x="155" y="379"/>
                  <a:pt x="155" y="377"/>
                </a:cubicBezTo>
                <a:cubicBezTo>
                  <a:pt x="156" y="376"/>
                  <a:pt x="157" y="375"/>
                  <a:pt x="158" y="375"/>
                </a:cubicBezTo>
                <a:cubicBezTo>
                  <a:pt x="160" y="375"/>
                  <a:pt x="161" y="375"/>
                  <a:pt x="162" y="377"/>
                </a:cubicBezTo>
                <a:cubicBezTo>
                  <a:pt x="163" y="376"/>
                  <a:pt x="163" y="375"/>
                  <a:pt x="164" y="373"/>
                </a:cubicBezTo>
                <a:cubicBezTo>
                  <a:pt x="165" y="371"/>
                  <a:pt x="165" y="367"/>
                  <a:pt x="163" y="365"/>
                </a:cubicBezTo>
                <a:cubicBezTo>
                  <a:pt x="161" y="362"/>
                  <a:pt x="160" y="361"/>
                  <a:pt x="161" y="359"/>
                </a:cubicBezTo>
                <a:cubicBezTo>
                  <a:pt x="161" y="359"/>
                  <a:pt x="162" y="358"/>
                  <a:pt x="163" y="358"/>
                </a:cubicBezTo>
                <a:cubicBezTo>
                  <a:pt x="159" y="356"/>
                  <a:pt x="155" y="352"/>
                  <a:pt x="156" y="349"/>
                </a:cubicBezTo>
                <a:cubicBezTo>
                  <a:pt x="157" y="345"/>
                  <a:pt x="158" y="343"/>
                  <a:pt x="161" y="343"/>
                </a:cubicBezTo>
                <a:cubicBezTo>
                  <a:pt x="162" y="343"/>
                  <a:pt x="163" y="343"/>
                  <a:pt x="165" y="344"/>
                </a:cubicBezTo>
                <a:cubicBezTo>
                  <a:pt x="168" y="344"/>
                  <a:pt x="170" y="346"/>
                  <a:pt x="171" y="348"/>
                </a:cubicBezTo>
                <a:cubicBezTo>
                  <a:pt x="172" y="348"/>
                  <a:pt x="173" y="349"/>
                  <a:pt x="173" y="349"/>
                </a:cubicBezTo>
                <a:cubicBezTo>
                  <a:pt x="175" y="347"/>
                  <a:pt x="177" y="347"/>
                  <a:pt x="178" y="347"/>
                </a:cubicBezTo>
                <a:cubicBezTo>
                  <a:pt x="179" y="347"/>
                  <a:pt x="180" y="347"/>
                  <a:pt x="180" y="347"/>
                </a:cubicBezTo>
                <a:cubicBezTo>
                  <a:pt x="181" y="347"/>
                  <a:pt x="181" y="347"/>
                  <a:pt x="181" y="347"/>
                </a:cubicBezTo>
                <a:cubicBezTo>
                  <a:pt x="182" y="347"/>
                  <a:pt x="183" y="347"/>
                  <a:pt x="184" y="345"/>
                </a:cubicBezTo>
                <a:cubicBezTo>
                  <a:pt x="185" y="345"/>
                  <a:pt x="185" y="343"/>
                  <a:pt x="184" y="341"/>
                </a:cubicBezTo>
                <a:cubicBezTo>
                  <a:pt x="183" y="339"/>
                  <a:pt x="182" y="339"/>
                  <a:pt x="181" y="339"/>
                </a:cubicBezTo>
                <a:cubicBezTo>
                  <a:pt x="179" y="338"/>
                  <a:pt x="178" y="338"/>
                  <a:pt x="177" y="336"/>
                </a:cubicBezTo>
                <a:cubicBezTo>
                  <a:pt x="175" y="332"/>
                  <a:pt x="175" y="327"/>
                  <a:pt x="178" y="323"/>
                </a:cubicBezTo>
                <a:cubicBezTo>
                  <a:pt x="179" y="320"/>
                  <a:pt x="179" y="318"/>
                  <a:pt x="178" y="315"/>
                </a:cubicBezTo>
                <a:cubicBezTo>
                  <a:pt x="177" y="315"/>
                  <a:pt x="177" y="314"/>
                  <a:pt x="177" y="314"/>
                </a:cubicBezTo>
                <a:cubicBezTo>
                  <a:pt x="177" y="313"/>
                  <a:pt x="178" y="313"/>
                  <a:pt x="179" y="313"/>
                </a:cubicBezTo>
                <a:cubicBezTo>
                  <a:pt x="179" y="312"/>
                  <a:pt x="180" y="312"/>
                  <a:pt x="180" y="311"/>
                </a:cubicBezTo>
                <a:cubicBezTo>
                  <a:pt x="181" y="309"/>
                  <a:pt x="180" y="297"/>
                  <a:pt x="173" y="291"/>
                </a:cubicBezTo>
                <a:cubicBezTo>
                  <a:pt x="167" y="284"/>
                  <a:pt x="163" y="282"/>
                  <a:pt x="158" y="281"/>
                </a:cubicBezTo>
                <a:cubicBezTo>
                  <a:pt x="155" y="280"/>
                  <a:pt x="155" y="278"/>
                  <a:pt x="155" y="276"/>
                </a:cubicBezTo>
                <a:cubicBezTo>
                  <a:pt x="155" y="275"/>
                  <a:pt x="155" y="275"/>
                  <a:pt x="155" y="274"/>
                </a:cubicBezTo>
                <a:cubicBezTo>
                  <a:pt x="154" y="273"/>
                  <a:pt x="154" y="273"/>
                  <a:pt x="153" y="272"/>
                </a:cubicBezTo>
                <a:cubicBezTo>
                  <a:pt x="152" y="272"/>
                  <a:pt x="150" y="271"/>
                  <a:pt x="150" y="270"/>
                </a:cubicBezTo>
                <a:cubicBezTo>
                  <a:pt x="148" y="268"/>
                  <a:pt x="151" y="265"/>
                  <a:pt x="153" y="264"/>
                </a:cubicBezTo>
                <a:cubicBezTo>
                  <a:pt x="154" y="263"/>
                  <a:pt x="155" y="262"/>
                  <a:pt x="154" y="261"/>
                </a:cubicBezTo>
                <a:cubicBezTo>
                  <a:pt x="154" y="260"/>
                  <a:pt x="153" y="260"/>
                  <a:pt x="151" y="259"/>
                </a:cubicBezTo>
                <a:cubicBezTo>
                  <a:pt x="147" y="257"/>
                  <a:pt x="139" y="250"/>
                  <a:pt x="139" y="244"/>
                </a:cubicBezTo>
                <a:cubicBezTo>
                  <a:pt x="139" y="242"/>
                  <a:pt x="140" y="239"/>
                  <a:pt x="140" y="237"/>
                </a:cubicBezTo>
                <a:cubicBezTo>
                  <a:pt x="141" y="235"/>
                  <a:pt x="141" y="233"/>
                  <a:pt x="140" y="232"/>
                </a:cubicBezTo>
                <a:cubicBezTo>
                  <a:pt x="138" y="229"/>
                  <a:pt x="135" y="222"/>
                  <a:pt x="137" y="218"/>
                </a:cubicBezTo>
                <a:cubicBezTo>
                  <a:pt x="139" y="215"/>
                  <a:pt x="141" y="214"/>
                  <a:pt x="143" y="214"/>
                </a:cubicBezTo>
                <a:cubicBezTo>
                  <a:pt x="142" y="212"/>
                  <a:pt x="141" y="208"/>
                  <a:pt x="140" y="208"/>
                </a:cubicBezTo>
                <a:cubicBezTo>
                  <a:pt x="140" y="207"/>
                  <a:pt x="140" y="207"/>
                  <a:pt x="140" y="207"/>
                </a:cubicBezTo>
                <a:cubicBezTo>
                  <a:pt x="137" y="206"/>
                  <a:pt x="135" y="205"/>
                  <a:pt x="136" y="200"/>
                </a:cubicBezTo>
                <a:cubicBezTo>
                  <a:pt x="136" y="198"/>
                  <a:pt x="136" y="197"/>
                  <a:pt x="135" y="195"/>
                </a:cubicBezTo>
                <a:cubicBezTo>
                  <a:pt x="135" y="194"/>
                  <a:pt x="134" y="193"/>
                  <a:pt x="134" y="191"/>
                </a:cubicBezTo>
                <a:cubicBezTo>
                  <a:pt x="134" y="190"/>
                  <a:pt x="133" y="188"/>
                  <a:pt x="133" y="188"/>
                </a:cubicBezTo>
                <a:cubicBezTo>
                  <a:pt x="132" y="188"/>
                  <a:pt x="130" y="189"/>
                  <a:pt x="129" y="191"/>
                </a:cubicBezTo>
                <a:cubicBezTo>
                  <a:pt x="129" y="192"/>
                  <a:pt x="128" y="193"/>
                  <a:pt x="128" y="194"/>
                </a:cubicBezTo>
                <a:cubicBezTo>
                  <a:pt x="128" y="196"/>
                  <a:pt x="127" y="197"/>
                  <a:pt x="122" y="198"/>
                </a:cubicBezTo>
                <a:cubicBezTo>
                  <a:pt x="121" y="198"/>
                  <a:pt x="121" y="198"/>
                  <a:pt x="120" y="198"/>
                </a:cubicBezTo>
                <a:cubicBezTo>
                  <a:pt x="116" y="198"/>
                  <a:pt x="114" y="196"/>
                  <a:pt x="114" y="190"/>
                </a:cubicBezTo>
                <a:cubicBezTo>
                  <a:pt x="114" y="186"/>
                  <a:pt x="112" y="180"/>
                  <a:pt x="111" y="180"/>
                </a:cubicBezTo>
                <a:cubicBezTo>
                  <a:pt x="111" y="180"/>
                  <a:pt x="111" y="180"/>
                  <a:pt x="111" y="180"/>
                </a:cubicBezTo>
                <a:cubicBezTo>
                  <a:pt x="111" y="180"/>
                  <a:pt x="107" y="186"/>
                  <a:pt x="105" y="186"/>
                </a:cubicBezTo>
                <a:cubicBezTo>
                  <a:pt x="104" y="186"/>
                  <a:pt x="104" y="186"/>
                  <a:pt x="103" y="186"/>
                </a:cubicBezTo>
                <a:cubicBezTo>
                  <a:pt x="103" y="185"/>
                  <a:pt x="103" y="184"/>
                  <a:pt x="104" y="179"/>
                </a:cubicBezTo>
                <a:cubicBezTo>
                  <a:pt x="105" y="176"/>
                  <a:pt x="106" y="174"/>
                  <a:pt x="107" y="173"/>
                </a:cubicBezTo>
                <a:cubicBezTo>
                  <a:pt x="107" y="172"/>
                  <a:pt x="107" y="171"/>
                  <a:pt x="107" y="170"/>
                </a:cubicBezTo>
                <a:cubicBezTo>
                  <a:pt x="107" y="170"/>
                  <a:pt x="107" y="170"/>
                  <a:pt x="107" y="170"/>
                </a:cubicBezTo>
                <a:cubicBezTo>
                  <a:pt x="107" y="170"/>
                  <a:pt x="107" y="170"/>
                  <a:pt x="107" y="170"/>
                </a:cubicBezTo>
                <a:cubicBezTo>
                  <a:pt x="107" y="170"/>
                  <a:pt x="106" y="170"/>
                  <a:pt x="106" y="170"/>
                </a:cubicBezTo>
                <a:cubicBezTo>
                  <a:pt x="103" y="168"/>
                  <a:pt x="102" y="166"/>
                  <a:pt x="102" y="163"/>
                </a:cubicBezTo>
                <a:cubicBezTo>
                  <a:pt x="103" y="162"/>
                  <a:pt x="102" y="158"/>
                  <a:pt x="101" y="156"/>
                </a:cubicBezTo>
                <a:cubicBezTo>
                  <a:pt x="100" y="156"/>
                  <a:pt x="100" y="155"/>
                  <a:pt x="99" y="155"/>
                </a:cubicBezTo>
                <a:cubicBezTo>
                  <a:pt x="99" y="155"/>
                  <a:pt x="99" y="155"/>
                  <a:pt x="98" y="155"/>
                </a:cubicBezTo>
                <a:cubicBezTo>
                  <a:pt x="97" y="156"/>
                  <a:pt x="96" y="157"/>
                  <a:pt x="95" y="158"/>
                </a:cubicBezTo>
                <a:cubicBezTo>
                  <a:pt x="94" y="160"/>
                  <a:pt x="93" y="161"/>
                  <a:pt x="91" y="161"/>
                </a:cubicBezTo>
                <a:cubicBezTo>
                  <a:pt x="90" y="161"/>
                  <a:pt x="89" y="161"/>
                  <a:pt x="88" y="159"/>
                </a:cubicBezTo>
                <a:cubicBezTo>
                  <a:pt x="87" y="158"/>
                  <a:pt x="86" y="157"/>
                  <a:pt x="85" y="157"/>
                </a:cubicBezTo>
                <a:cubicBezTo>
                  <a:pt x="85" y="157"/>
                  <a:pt x="85" y="158"/>
                  <a:pt x="85" y="158"/>
                </a:cubicBezTo>
                <a:cubicBezTo>
                  <a:pt x="84" y="159"/>
                  <a:pt x="84" y="160"/>
                  <a:pt x="83" y="161"/>
                </a:cubicBezTo>
                <a:cubicBezTo>
                  <a:pt x="82" y="162"/>
                  <a:pt x="81" y="163"/>
                  <a:pt x="80" y="163"/>
                </a:cubicBezTo>
                <a:cubicBezTo>
                  <a:pt x="80" y="163"/>
                  <a:pt x="80" y="163"/>
                  <a:pt x="79" y="162"/>
                </a:cubicBezTo>
                <a:cubicBezTo>
                  <a:pt x="79" y="162"/>
                  <a:pt x="78" y="161"/>
                  <a:pt x="79" y="154"/>
                </a:cubicBezTo>
                <a:cubicBezTo>
                  <a:pt x="80" y="145"/>
                  <a:pt x="79" y="143"/>
                  <a:pt x="79" y="143"/>
                </a:cubicBezTo>
                <a:cubicBezTo>
                  <a:pt x="79" y="143"/>
                  <a:pt x="78" y="143"/>
                  <a:pt x="78" y="143"/>
                </a:cubicBezTo>
                <a:cubicBezTo>
                  <a:pt x="77" y="143"/>
                  <a:pt x="77" y="143"/>
                  <a:pt x="75" y="144"/>
                </a:cubicBezTo>
                <a:cubicBezTo>
                  <a:pt x="74" y="145"/>
                  <a:pt x="74" y="145"/>
                  <a:pt x="74" y="145"/>
                </a:cubicBezTo>
                <a:cubicBezTo>
                  <a:pt x="73" y="146"/>
                  <a:pt x="72" y="146"/>
                  <a:pt x="72" y="147"/>
                </a:cubicBezTo>
                <a:cubicBezTo>
                  <a:pt x="70" y="148"/>
                  <a:pt x="69" y="149"/>
                  <a:pt x="68" y="149"/>
                </a:cubicBezTo>
                <a:cubicBezTo>
                  <a:pt x="67" y="149"/>
                  <a:pt x="67" y="149"/>
                  <a:pt x="66" y="148"/>
                </a:cubicBezTo>
                <a:cubicBezTo>
                  <a:pt x="65" y="148"/>
                  <a:pt x="64" y="147"/>
                  <a:pt x="64" y="146"/>
                </a:cubicBezTo>
                <a:cubicBezTo>
                  <a:pt x="64" y="145"/>
                  <a:pt x="63" y="144"/>
                  <a:pt x="63" y="144"/>
                </a:cubicBezTo>
                <a:cubicBezTo>
                  <a:pt x="62" y="144"/>
                  <a:pt x="62" y="144"/>
                  <a:pt x="62" y="144"/>
                </a:cubicBezTo>
                <a:cubicBezTo>
                  <a:pt x="62" y="144"/>
                  <a:pt x="62" y="144"/>
                  <a:pt x="61" y="145"/>
                </a:cubicBezTo>
                <a:cubicBezTo>
                  <a:pt x="61" y="145"/>
                  <a:pt x="60" y="146"/>
                  <a:pt x="59" y="146"/>
                </a:cubicBezTo>
                <a:cubicBezTo>
                  <a:pt x="58" y="147"/>
                  <a:pt x="58" y="147"/>
                  <a:pt x="57" y="147"/>
                </a:cubicBezTo>
                <a:cubicBezTo>
                  <a:pt x="56" y="147"/>
                  <a:pt x="56" y="146"/>
                  <a:pt x="55" y="146"/>
                </a:cubicBezTo>
                <a:cubicBezTo>
                  <a:pt x="55" y="145"/>
                  <a:pt x="54" y="145"/>
                  <a:pt x="53" y="145"/>
                </a:cubicBezTo>
                <a:cubicBezTo>
                  <a:pt x="53" y="145"/>
                  <a:pt x="53" y="145"/>
                  <a:pt x="53" y="145"/>
                </a:cubicBezTo>
                <a:cubicBezTo>
                  <a:pt x="50" y="145"/>
                  <a:pt x="47" y="146"/>
                  <a:pt x="44" y="148"/>
                </a:cubicBezTo>
                <a:cubicBezTo>
                  <a:pt x="42" y="149"/>
                  <a:pt x="41" y="152"/>
                  <a:pt x="41" y="153"/>
                </a:cubicBezTo>
                <a:cubicBezTo>
                  <a:pt x="41" y="153"/>
                  <a:pt x="42" y="153"/>
                  <a:pt x="43" y="154"/>
                </a:cubicBezTo>
                <a:cubicBezTo>
                  <a:pt x="44" y="154"/>
                  <a:pt x="44" y="154"/>
                  <a:pt x="45" y="154"/>
                </a:cubicBezTo>
                <a:cubicBezTo>
                  <a:pt x="45" y="154"/>
                  <a:pt x="46" y="154"/>
                  <a:pt x="46" y="154"/>
                </a:cubicBezTo>
                <a:cubicBezTo>
                  <a:pt x="47" y="154"/>
                  <a:pt x="48" y="154"/>
                  <a:pt x="48" y="154"/>
                </a:cubicBezTo>
                <a:cubicBezTo>
                  <a:pt x="49" y="154"/>
                  <a:pt x="51" y="154"/>
                  <a:pt x="52" y="155"/>
                </a:cubicBezTo>
                <a:cubicBezTo>
                  <a:pt x="55" y="158"/>
                  <a:pt x="55" y="161"/>
                  <a:pt x="53" y="164"/>
                </a:cubicBezTo>
                <a:cubicBezTo>
                  <a:pt x="53" y="165"/>
                  <a:pt x="53" y="165"/>
                  <a:pt x="53" y="166"/>
                </a:cubicBezTo>
                <a:cubicBezTo>
                  <a:pt x="53" y="168"/>
                  <a:pt x="53" y="169"/>
                  <a:pt x="48" y="170"/>
                </a:cubicBezTo>
                <a:cubicBezTo>
                  <a:pt x="47" y="170"/>
                  <a:pt x="47" y="170"/>
                  <a:pt x="46" y="170"/>
                </a:cubicBezTo>
                <a:cubicBezTo>
                  <a:pt x="40" y="170"/>
                  <a:pt x="36" y="171"/>
                  <a:pt x="36" y="175"/>
                </a:cubicBezTo>
                <a:cubicBezTo>
                  <a:pt x="36" y="181"/>
                  <a:pt x="34" y="182"/>
                  <a:pt x="31" y="183"/>
                </a:cubicBezTo>
                <a:cubicBezTo>
                  <a:pt x="30" y="183"/>
                  <a:pt x="29" y="183"/>
                  <a:pt x="28" y="184"/>
                </a:cubicBezTo>
                <a:cubicBezTo>
                  <a:pt x="28" y="184"/>
                  <a:pt x="27" y="184"/>
                  <a:pt x="25" y="184"/>
                </a:cubicBezTo>
                <a:cubicBezTo>
                  <a:pt x="24" y="184"/>
                  <a:pt x="23" y="184"/>
                  <a:pt x="22" y="184"/>
                </a:cubicBezTo>
                <a:cubicBezTo>
                  <a:pt x="21" y="184"/>
                  <a:pt x="20" y="183"/>
                  <a:pt x="19" y="183"/>
                </a:cubicBezTo>
                <a:cubicBezTo>
                  <a:pt x="18" y="183"/>
                  <a:pt x="17" y="184"/>
                  <a:pt x="17" y="184"/>
                </a:cubicBezTo>
                <a:cubicBezTo>
                  <a:pt x="15" y="185"/>
                  <a:pt x="15" y="185"/>
                  <a:pt x="15" y="185"/>
                </a:cubicBezTo>
                <a:cubicBezTo>
                  <a:pt x="15" y="183"/>
                  <a:pt x="15" y="183"/>
                  <a:pt x="15" y="183"/>
                </a:cubicBezTo>
                <a:cubicBezTo>
                  <a:pt x="15" y="182"/>
                  <a:pt x="15" y="181"/>
                  <a:pt x="15" y="181"/>
                </a:cubicBezTo>
                <a:cubicBezTo>
                  <a:pt x="15" y="181"/>
                  <a:pt x="14" y="180"/>
                  <a:pt x="14" y="180"/>
                </a:cubicBezTo>
                <a:cubicBezTo>
                  <a:pt x="14" y="180"/>
                  <a:pt x="13" y="181"/>
                  <a:pt x="13" y="181"/>
                </a:cubicBezTo>
                <a:cubicBezTo>
                  <a:pt x="12" y="181"/>
                  <a:pt x="12" y="180"/>
                  <a:pt x="11" y="180"/>
                </a:cubicBezTo>
                <a:cubicBezTo>
                  <a:pt x="11" y="179"/>
                  <a:pt x="11" y="178"/>
                  <a:pt x="11" y="177"/>
                </a:cubicBezTo>
                <a:cubicBezTo>
                  <a:pt x="11" y="174"/>
                  <a:pt x="12" y="174"/>
                  <a:pt x="13" y="174"/>
                </a:cubicBezTo>
                <a:cubicBezTo>
                  <a:pt x="14" y="173"/>
                  <a:pt x="14" y="173"/>
                  <a:pt x="15" y="172"/>
                </a:cubicBezTo>
                <a:cubicBezTo>
                  <a:pt x="15" y="170"/>
                  <a:pt x="15" y="168"/>
                  <a:pt x="15" y="167"/>
                </a:cubicBezTo>
                <a:cubicBezTo>
                  <a:pt x="15" y="166"/>
                  <a:pt x="15" y="165"/>
                  <a:pt x="15" y="163"/>
                </a:cubicBezTo>
                <a:cubicBezTo>
                  <a:pt x="15" y="161"/>
                  <a:pt x="15" y="160"/>
                  <a:pt x="16" y="160"/>
                </a:cubicBezTo>
                <a:cubicBezTo>
                  <a:pt x="17" y="159"/>
                  <a:pt x="17" y="159"/>
                  <a:pt x="18" y="157"/>
                </a:cubicBezTo>
                <a:cubicBezTo>
                  <a:pt x="19" y="154"/>
                  <a:pt x="18" y="152"/>
                  <a:pt x="18" y="150"/>
                </a:cubicBezTo>
                <a:cubicBezTo>
                  <a:pt x="18" y="149"/>
                  <a:pt x="17" y="148"/>
                  <a:pt x="17" y="147"/>
                </a:cubicBezTo>
                <a:cubicBezTo>
                  <a:pt x="17" y="143"/>
                  <a:pt x="15" y="141"/>
                  <a:pt x="14" y="138"/>
                </a:cubicBezTo>
                <a:cubicBezTo>
                  <a:pt x="12" y="136"/>
                  <a:pt x="12" y="136"/>
                  <a:pt x="12" y="136"/>
                </a:cubicBezTo>
                <a:cubicBezTo>
                  <a:pt x="10" y="133"/>
                  <a:pt x="7" y="128"/>
                  <a:pt x="6" y="122"/>
                </a:cubicBezTo>
                <a:cubicBezTo>
                  <a:pt x="4" y="117"/>
                  <a:pt x="5" y="109"/>
                  <a:pt x="6" y="107"/>
                </a:cubicBezTo>
                <a:cubicBezTo>
                  <a:pt x="7" y="105"/>
                  <a:pt x="9" y="100"/>
                  <a:pt x="6" y="98"/>
                </a:cubicBezTo>
                <a:cubicBezTo>
                  <a:pt x="4" y="97"/>
                  <a:pt x="0" y="95"/>
                  <a:pt x="2" y="89"/>
                </a:cubicBezTo>
                <a:cubicBezTo>
                  <a:pt x="2" y="89"/>
                  <a:pt x="2" y="89"/>
                  <a:pt x="2" y="89"/>
                </a:cubicBezTo>
                <a:cubicBezTo>
                  <a:pt x="4" y="85"/>
                  <a:pt x="5" y="82"/>
                  <a:pt x="10" y="80"/>
                </a:cubicBezTo>
                <a:cubicBezTo>
                  <a:pt x="11" y="80"/>
                  <a:pt x="12" y="80"/>
                  <a:pt x="14" y="80"/>
                </a:cubicBezTo>
                <a:cubicBezTo>
                  <a:pt x="15" y="80"/>
                  <a:pt x="17" y="80"/>
                  <a:pt x="18" y="81"/>
                </a:cubicBezTo>
                <a:cubicBezTo>
                  <a:pt x="18" y="81"/>
                  <a:pt x="19" y="81"/>
                  <a:pt x="20" y="81"/>
                </a:cubicBezTo>
                <a:cubicBezTo>
                  <a:pt x="20" y="81"/>
                  <a:pt x="20" y="81"/>
                  <a:pt x="20" y="81"/>
                </a:cubicBezTo>
                <a:cubicBezTo>
                  <a:pt x="21" y="81"/>
                  <a:pt x="21" y="81"/>
                  <a:pt x="21" y="81"/>
                </a:cubicBezTo>
                <a:cubicBezTo>
                  <a:pt x="22" y="81"/>
                  <a:pt x="22" y="81"/>
                  <a:pt x="22" y="82"/>
                </a:cubicBezTo>
                <a:cubicBezTo>
                  <a:pt x="22" y="82"/>
                  <a:pt x="22" y="82"/>
                  <a:pt x="22" y="82"/>
                </a:cubicBezTo>
                <a:cubicBezTo>
                  <a:pt x="24" y="80"/>
                  <a:pt x="27" y="77"/>
                  <a:pt x="29" y="77"/>
                </a:cubicBezTo>
                <a:cubicBezTo>
                  <a:pt x="30" y="76"/>
                  <a:pt x="34" y="76"/>
                  <a:pt x="36" y="76"/>
                </a:cubicBezTo>
                <a:cubicBezTo>
                  <a:pt x="39" y="76"/>
                  <a:pt x="41" y="76"/>
                  <a:pt x="42" y="77"/>
                </a:cubicBezTo>
                <a:cubicBezTo>
                  <a:pt x="44" y="78"/>
                  <a:pt x="47" y="80"/>
                  <a:pt x="49" y="83"/>
                </a:cubicBezTo>
                <a:cubicBezTo>
                  <a:pt x="50" y="85"/>
                  <a:pt x="53" y="86"/>
                  <a:pt x="56" y="86"/>
                </a:cubicBezTo>
                <a:cubicBezTo>
                  <a:pt x="57" y="86"/>
                  <a:pt x="58" y="86"/>
                  <a:pt x="58" y="86"/>
                </a:cubicBezTo>
                <a:cubicBezTo>
                  <a:pt x="62" y="85"/>
                  <a:pt x="63" y="83"/>
                  <a:pt x="63" y="81"/>
                </a:cubicBezTo>
                <a:cubicBezTo>
                  <a:pt x="63" y="79"/>
                  <a:pt x="64" y="77"/>
                  <a:pt x="65" y="76"/>
                </a:cubicBezTo>
                <a:cubicBezTo>
                  <a:pt x="66" y="75"/>
                  <a:pt x="66" y="75"/>
                  <a:pt x="66" y="74"/>
                </a:cubicBezTo>
                <a:cubicBezTo>
                  <a:pt x="66" y="73"/>
                  <a:pt x="66" y="73"/>
                  <a:pt x="65" y="72"/>
                </a:cubicBezTo>
                <a:cubicBezTo>
                  <a:pt x="64" y="72"/>
                  <a:pt x="63" y="71"/>
                  <a:pt x="63" y="69"/>
                </a:cubicBezTo>
                <a:cubicBezTo>
                  <a:pt x="63" y="66"/>
                  <a:pt x="62" y="59"/>
                  <a:pt x="62" y="59"/>
                </a:cubicBezTo>
                <a:cubicBezTo>
                  <a:pt x="62" y="58"/>
                  <a:pt x="62" y="58"/>
                  <a:pt x="62" y="58"/>
                </a:cubicBezTo>
                <a:cubicBezTo>
                  <a:pt x="63" y="58"/>
                  <a:pt x="63" y="58"/>
                  <a:pt x="63" y="58"/>
                </a:cubicBezTo>
                <a:cubicBezTo>
                  <a:pt x="63" y="58"/>
                  <a:pt x="69" y="58"/>
                  <a:pt x="72" y="60"/>
                </a:cubicBezTo>
                <a:cubicBezTo>
                  <a:pt x="72" y="61"/>
                  <a:pt x="72" y="61"/>
                  <a:pt x="73" y="61"/>
                </a:cubicBezTo>
                <a:cubicBezTo>
                  <a:pt x="75" y="61"/>
                  <a:pt x="78" y="60"/>
                  <a:pt x="80" y="60"/>
                </a:cubicBezTo>
                <a:cubicBezTo>
                  <a:pt x="79" y="59"/>
                  <a:pt x="78" y="59"/>
                  <a:pt x="78" y="58"/>
                </a:cubicBezTo>
                <a:cubicBezTo>
                  <a:pt x="77" y="57"/>
                  <a:pt x="77" y="56"/>
                  <a:pt x="79" y="55"/>
                </a:cubicBezTo>
                <a:cubicBezTo>
                  <a:pt x="80" y="53"/>
                  <a:pt x="82" y="53"/>
                  <a:pt x="83" y="52"/>
                </a:cubicBezTo>
                <a:cubicBezTo>
                  <a:pt x="85" y="52"/>
                  <a:pt x="86" y="52"/>
                  <a:pt x="87" y="50"/>
                </a:cubicBezTo>
                <a:cubicBezTo>
                  <a:pt x="87" y="50"/>
                  <a:pt x="88" y="49"/>
                  <a:pt x="88" y="49"/>
                </a:cubicBezTo>
                <a:cubicBezTo>
                  <a:pt x="90" y="47"/>
                  <a:pt x="91" y="45"/>
                  <a:pt x="91" y="42"/>
                </a:cubicBezTo>
                <a:cubicBezTo>
                  <a:pt x="91" y="41"/>
                  <a:pt x="90" y="39"/>
                  <a:pt x="90" y="38"/>
                </a:cubicBezTo>
                <a:cubicBezTo>
                  <a:pt x="89" y="36"/>
                  <a:pt x="88" y="33"/>
                  <a:pt x="90" y="29"/>
                </a:cubicBezTo>
                <a:cubicBezTo>
                  <a:pt x="93" y="26"/>
                  <a:pt x="94" y="25"/>
                  <a:pt x="95" y="25"/>
                </a:cubicBezTo>
                <a:cubicBezTo>
                  <a:pt x="96" y="25"/>
                  <a:pt x="97" y="26"/>
                  <a:pt x="98" y="26"/>
                </a:cubicBezTo>
                <a:cubicBezTo>
                  <a:pt x="99" y="27"/>
                  <a:pt x="99" y="27"/>
                  <a:pt x="99" y="27"/>
                </a:cubicBezTo>
                <a:cubicBezTo>
                  <a:pt x="100" y="27"/>
                  <a:pt x="102" y="28"/>
                  <a:pt x="104" y="28"/>
                </a:cubicBezTo>
                <a:cubicBezTo>
                  <a:pt x="107" y="28"/>
                  <a:pt x="111" y="27"/>
                  <a:pt x="113" y="25"/>
                </a:cubicBezTo>
                <a:cubicBezTo>
                  <a:pt x="115" y="23"/>
                  <a:pt x="117" y="21"/>
                  <a:pt x="118" y="20"/>
                </a:cubicBezTo>
                <a:cubicBezTo>
                  <a:pt x="120" y="19"/>
                  <a:pt x="122" y="17"/>
                  <a:pt x="123" y="16"/>
                </a:cubicBezTo>
                <a:cubicBezTo>
                  <a:pt x="124" y="15"/>
                  <a:pt x="124" y="13"/>
                  <a:pt x="124" y="12"/>
                </a:cubicBezTo>
                <a:cubicBezTo>
                  <a:pt x="124" y="11"/>
                  <a:pt x="124" y="9"/>
                  <a:pt x="126" y="7"/>
                </a:cubicBezTo>
                <a:cubicBezTo>
                  <a:pt x="127" y="6"/>
                  <a:pt x="128" y="5"/>
                  <a:pt x="129" y="4"/>
                </a:cubicBezTo>
                <a:cubicBezTo>
                  <a:pt x="129" y="4"/>
                  <a:pt x="129" y="4"/>
                  <a:pt x="129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30" y="3"/>
                  <a:pt x="130" y="3"/>
                  <a:pt x="130" y="3"/>
                </a:cubicBezTo>
                <a:cubicBezTo>
                  <a:pt x="132" y="2"/>
                  <a:pt x="133" y="1"/>
                  <a:pt x="134" y="0"/>
                </a:cubicBezTo>
                <a:cubicBezTo>
                  <a:pt x="135" y="0"/>
                  <a:pt x="135" y="0"/>
                  <a:pt x="135" y="0"/>
                </a:cubicBezTo>
                <a:cubicBezTo>
                  <a:pt x="136" y="0"/>
                  <a:pt x="136" y="1"/>
                  <a:pt x="137" y="1"/>
                </a:cubicBezTo>
                <a:cubicBezTo>
                  <a:pt x="137" y="1"/>
                  <a:pt x="137" y="2"/>
                  <a:pt x="139" y="2"/>
                </a:cubicBezTo>
                <a:cubicBezTo>
                  <a:pt x="140" y="2"/>
                  <a:pt x="141" y="1"/>
                  <a:pt x="142" y="1"/>
                </a:cubicBezTo>
                <a:cubicBezTo>
                  <a:pt x="143" y="0"/>
                  <a:pt x="143" y="0"/>
                  <a:pt x="144" y="0"/>
                </a:cubicBezTo>
                <a:cubicBezTo>
                  <a:pt x="145" y="0"/>
                  <a:pt x="146" y="0"/>
                  <a:pt x="147" y="2"/>
                </a:cubicBezTo>
                <a:cubicBezTo>
                  <a:pt x="148" y="3"/>
                  <a:pt x="149" y="4"/>
                  <a:pt x="150" y="5"/>
                </a:cubicBezTo>
                <a:cubicBezTo>
                  <a:pt x="152" y="8"/>
                  <a:pt x="153" y="11"/>
                  <a:pt x="156" y="11"/>
                </a:cubicBezTo>
                <a:cubicBezTo>
                  <a:pt x="159" y="11"/>
                  <a:pt x="160" y="13"/>
                  <a:pt x="161" y="14"/>
                </a:cubicBezTo>
                <a:cubicBezTo>
                  <a:pt x="161" y="15"/>
                  <a:pt x="161" y="16"/>
                  <a:pt x="162" y="18"/>
                </a:cubicBezTo>
                <a:cubicBezTo>
                  <a:pt x="165" y="21"/>
                  <a:pt x="166" y="22"/>
                  <a:pt x="168" y="25"/>
                </a:cubicBezTo>
                <a:cubicBezTo>
                  <a:pt x="169" y="27"/>
                  <a:pt x="169" y="27"/>
                  <a:pt x="169" y="27"/>
                </a:cubicBezTo>
                <a:cubicBezTo>
                  <a:pt x="170" y="29"/>
                  <a:pt x="171" y="30"/>
                  <a:pt x="172" y="30"/>
                </a:cubicBezTo>
                <a:cubicBezTo>
                  <a:pt x="172" y="30"/>
                  <a:pt x="173" y="30"/>
                  <a:pt x="173" y="30"/>
                </a:cubicBezTo>
                <a:cubicBezTo>
                  <a:pt x="173" y="30"/>
                  <a:pt x="174" y="30"/>
                  <a:pt x="174" y="30"/>
                </a:cubicBezTo>
                <a:cubicBezTo>
                  <a:pt x="176" y="30"/>
                  <a:pt x="177" y="31"/>
                  <a:pt x="177" y="33"/>
                </a:cubicBezTo>
                <a:cubicBezTo>
                  <a:pt x="178" y="34"/>
                  <a:pt x="179" y="35"/>
                  <a:pt x="179" y="35"/>
                </a:cubicBezTo>
                <a:cubicBezTo>
                  <a:pt x="180" y="36"/>
                  <a:pt x="182" y="36"/>
                  <a:pt x="185" y="36"/>
                </a:cubicBezTo>
                <a:cubicBezTo>
                  <a:pt x="186" y="36"/>
                  <a:pt x="187" y="36"/>
                  <a:pt x="187" y="36"/>
                </a:cubicBezTo>
                <a:cubicBezTo>
                  <a:pt x="189" y="37"/>
                  <a:pt x="192" y="38"/>
                  <a:pt x="192" y="42"/>
                </a:cubicBezTo>
                <a:cubicBezTo>
                  <a:pt x="192" y="43"/>
                  <a:pt x="192" y="44"/>
                  <a:pt x="193" y="45"/>
                </a:cubicBezTo>
                <a:cubicBezTo>
                  <a:pt x="193" y="47"/>
                  <a:pt x="194" y="48"/>
                  <a:pt x="194" y="50"/>
                </a:cubicBezTo>
                <a:cubicBezTo>
                  <a:pt x="193" y="55"/>
                  <a:pt x="193" y="58"/>
                  <a:pt x="196" y="59"/>
                </a:cubicBezTo>
                <a:cubicBezTo>
                  <a:pt x="199" y="60"/>
                  <a:pt x="203" y="61"/>
                  <a:pt x="203" y="61"/>
                </a:cubicBezTo>
                <a:cubicBezTo>
                  <a:pt x="203" y="61"/>
                  <a:pt x="204" y="61"/>
                  <a:pt x="205" y="61"/>
                </a:cubicBezTo>
                <a:cubicBezTo>
                  <a:pt x="206" y="61"/>
                  <a:pt x="206" y="61"/>
                  <a:pt x="207" y="61"/>
                </a:cubicBezTo>
                <a:cubicBezTo>
                  <a:pt x="207" y="60"/>
                  <a:pt x="207" y="59"/>
                  <a:pt x="207" y="57"/>
                </a:cubicBezTo>
                <a:cubicBezTo>
                  <a:pt x="207" y="56"/>
                  <a:pt x="207" y="56"/>
                  <a:pt x="207" y="56"/>
                </a:cubicBezTo>
                <a:cubicBezTo>
                  <a:pt x="208" y="57"/>
                  <a:pt x="208" y="57"/>
                  <a:pt x="208" y="57"/>
                </a:cubicBezTo>
                <a:cubicBezTo>
                  <a:pt x="208" y="57"/>
                  <a:pt x="211" y="58"/>
                  <a:pt x="213" y="58"/>
                </a:cubicBezTo>
                <a:cubicBezTo>
                  <a:pt x="213" y="58"/>
                  <a:pt x="214" y="58"/>
                  <a:pt x="214" y="57"/>
                </a:cubicBezTo>
                <a:cubicBezTo>
                  <a:pt x="215" y="56"/>
                  <a:pt x="216" y="56"/>
                  <a:pt x="216" y="56"/>
                </a:cubicBezTo>
                <a:cubicBezTo>
                  <a:pt x="217" y="56"/>
                  <a:pt x="217" y="56"/>
                  <a:pt x="218" y="56"/>
                </a:cubicBezTo>
                <a:cubicBezTo>
                  <a:pt x="218" y="56"/>
                  <a:pt x="219" y="56"/>
                  <a:pt x="219" y="56"/>
                </a:cubicBezTo>
                <a:cubicBezTo>
                  <a:pt x="220" y="56"/>
                  <a:pt x="221" y="56"/>
                  <a:pt x="221" y="55"/>
                </a:cubicBezTo>
                <a:cubicBezTo>
                  <a:pt x="222" y="53"/>
                  <a:pt x="221" y="52"/>
                  <a:pt x="219" y="51"/>
                </a:cubicBezTo>
                <a:cubicBezTo>
                  <a:pt x="218" y="50"/>
                  <a:pt x="217" y="50"/>
                  <a:pt x="215" y="49"/>
                </a:cubicBezTo>
                <a:cubicBezTo>
                  <a:pt x="212" y="48"/>
                  <a:pt x="209" y="47"/>
                  <a:pt x="208" y="44"/>
                </a:cubicBezTo>
                <a:cubicBezTo>
                  <a:pt x="207" y="43"/>
                  <a:pt x="207" y="43"/>
                  <a:pt x="207" y="43"/>
                </a:cubicBezTo>
                <a:cubicBezTo>
                  <a:pt x="206" y="40"/>
                  <a:pt x="205" y="37"/>
                  <a:pt x="210" y="34"/>
                </a:cubicBezTo>
                <a:cubicBezTo>
                  <a:pt x="211" y="33"/>
                  <a:pt x="211" y="33"/>
                  <a:pt x="211" y="33"/>
                </a:cubicBezTo>
                <a:cubicBezTo>
                  <a:pt x="215" y="31"/>
                  <a:pt x="215" y="30"/>
                  <a:pt x="219" y="29"/>
                </a:cubicBezTo>
                <a:cubicBezTo>
                  <a:pt x="220" y="28"/>
                  <a:pt x="221" y="28"/>
                  <a:pt x="223" y="28"/>
                </a:cubicBezTo>
                <a:cubicBezTo>
                  <a:pt x="224" y="28"/>
                  <a:pt x="224" y="28"/>
                  <a:pt x="225" y="28"/>
                </a:cubicBezTo>
                <a:cubicBezTo>
                  <a:pt x="226" y="29"/>
                  <a:pt x="227" y="29"/>
                  <a:pt x="227" y="29"/>
                </a:cubicBezTo>
                <a:cubicBezTo>
                  <a:pt x="229" y="29"/>
                  <a:pt x="235" y="29"/>
                  <a:pt x="236" y="32"/>
                </a:cubicBezTo>
                <a:cubicBezTo>
                  <a:pt x="237" y="34"/>
                  <a:pt x="238" y="35"/>
                  <a:pt x="239" y="35"/>
                </a:cubicBezTo>
                <a:cubicBezTo>
                  <a:pt x="239" y="34"/>
                  <a:pt x="239" y="33"/>
                  <a:pt x="240" y="33"/>
                </a:cubicBezTo>
                <a:cubicBezTo>
                  <a:pt x="241" y="33"/>
                  <a:pt x="243" y="34"/>
                  <a:pt x="245" y="35"/>
                </a:cubicBezTo>
                <a:cubicBezTo>
                  <a:pt x="245" y="35"/>
                  <a:pt x="245" y="35"/>
                  <a:pt x="246" y="35"/>
                </a:cubicBezTo>
                <a:cubicBezTo>
                  <a:pt x="247" y="35"/>
                  <a:pt x="250" y="34"/>
                  <a:pt x="251" y="33"/>
                </a:cubicBezTo>
                <a:cubicBezTo>
                  <a:pt x="251" y="33"/>
                  <a:pt x="252" y="33"/>
                  <a:pt x="253" y="33"/>
                </a:cubicBezTo>
                <a:cubicBezTo>
                  <a:pt x="254" y="33"/>
                  <a:pt x="256" y="33"/>
                  <a:pt x="257" y="35"/>
                </a:cubicBezTo>
                <a:cubicBezTo>
                  <a:pt x="259" y="37"/>
                  <a:pt x="258" y="42"/>
                  <a:pt x="258" y="42"/>
                </a:cubicBezTo>
                <a:cubicBezTo>
                  <a:pt x="258" y="42"/>
                  <a:pt x="257" y="45"/>
                  <a:pt x="258" y="47"/>
                </a:cubicBezTo>
                <a:cubicBezTo>
                  <a:pt x="260" y="48"/>
                  <a:pt x="261" y="49"/>
                  <a:pt x="262" y="49"/>
                </a:cubicBezTo>
                <a:cubicBezTo>
                  <a:pt x="263" y="49"/>
                  <a:pt x="263" y="49"/>
                  <a:pt x="263" y="48"/>
                </a:cubicBezTo>
                <a:cubicBezTo>
                  <a:pt x="264" y="48"/>
                  <a:pt x="265" y="48"/>
                  <a:pt x="265" y="48"/>
                </a:cubicBezTo>
                <a:cubicBezTo>
                  <a:pt x="266" y="48"/>
                  <a:pt x="267" y="48"/>
                  <a:pt x="267" y="48"/>
                </a:cubicBezTo>
                <a:cubicBezTo>
                  <a:pt x="268" y="49"/>
                  <a:pt x="268" y="49"/>
                  <a:pt x="268" y="49"/>
                </a:cubicBezTo>
                <a:cubicBezTo>
                  <a:pt x="269" y="49"/>
                  <a:pt x="269" y="49"/>
                  <a:pt x="269" y="49"/>
                </a:cubicBezTo>
                <a:cubicBezTo>
                  <a:pt x="270" y="49"/>
                  <a:pt x="270" y="49"/>
                  <a:pt x="270" y="49"/>
                </a:cubicBezTo>
                <a:cubicBezTo>
                  <a:pt x="271" y="49"/>
                  <a:pt x="271" y="49"/>
                  <a:pt x="271" y="48"/>
                </a:cubicBezTo>
                <a:cubicBezTo>
                  <a:pt x="272" y="48"/>
                  <a:pt x="272" y="47"/>
                  <a:pt x="272" y="43"/>
                </a:cubicBezTo>
                <a:cubicBezTo>
                  <a:pt x="272" y="41"/>
                  <a:pt x="272" y="38"/>
                  <a:pt x="272" y="36"/>
                </a:cubicBezTo>
                <a:cubicBezTo>
                  <a:pt x="272" y="32"/>
                  <a:pt x="272" y="29"/>
                  <a:pt x="271" y="26"/>
                </a:cubicBezTo>
                <a:cubicBezTo>
                  <a:pt x="268" y="22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ubicBezTo>
                  <a:pt x="268" y="13"/>
                  <a:pt x="268" y="13"/>
                  <a:pt x="268" y="13"/>
                </a:cubicBezTo>
                <a:cubicBezTo>
                  <a:pt x="268" y="13"/>
                  <a:pt x="271" y="11"/>
                  <a:pt x="274" y="9"/>
                </a:cubicBezTo>
                <a:cubicBezTo>
                  <a:pt x="277" y="7"/>
                  <a:pt x="279" y="6"/>
                  <a:pt x="279" y="5"/>
                </a:cubicBezTo>
                <a:cubicBezTo>
                  <a:pt x="280" y="3"/>
                  <a:pt x="282" y="3"/>
                  <a:pt x="283" y="3"/>
                </a:cubicBezTo>
                <a:cubicBezTo>
                  <a:pt x="284" y="3"/>
                  <a:pt x="284" y="3"/>
                  <a:pt x="285" y="3"/>
                </a:cubicBezTo>
                <a:cubicBezTo>
                  <a:pt x="286" y="3"/>
                  <a:pt x="286" y="3"/>
                  <a:pt x="287" y="3"/>
                </a:cubicBezTo>
                <a:cubicBezTo>
                  <a:pt x="288" y="3"/>
                  <a:pt x="289" y="3"/>
                  <a:pt x="289" y="4"/>
                </a:cubicBezTo>
                <a:cubicBezTo>
                  <a:pt x="291" y="6"/>
                  <a:pt x="291" y="10"/>
                  <a:pt x="290" y="11"/>
                </a:cubicBezTo>
                <a:cubicBezTo>
                  <a:pt x="290" y="12"/>
                  <a:pt x="290" y="15"/>
                  <a:pt x="291" y="16"/>
                </a:cubicBezTo>
                <a:cubicBezTo>
                  <a:pt x="291" y="17"/>
                  <a:pt x="292" y="18"/>
                  <a:pt x="293" y="18"/>
                </a:cubicBezTo>
                <a:cubicBezTo>
                  <a:pt x="297" y="19"/>
                  <a:pt x="298" y="21"/>
                  <a:pt x="298" y="24"/>
                </a:cubicBezTo>
                <a:cubicBezTo>
                  <a:pt x="299" y="26"/>
                  <a:pt x="300" y="29"/>
                  <a:pt x="302" y="29"/>
                </a:cubicBezTo>
                <a:cubicBezTo>
                  <a:pt x="302" y="29"/>
                  <a:pt x="303" y="29"/>
                  <a:pt x="303" y="28"/>
                </a:cubicBezTo>
                <a:cubicBezTo>
                  <a:pt x="304" y="27"/>
                  <a:pt x="305" y="26"/>
                  <a:pt x="306" y="25"/>
                </a:cubicBezTo>
                <a:cubicBezTo>
                  <a:pt x="307" y="24"/>
                  <a:pt x="308" y="23"/>
                  <a:pt x="309" y="23"/>
                </a:cubicBezTo>
                <a:cubicBezTo>
                  <a:pt x="310" y="23"/>
                  <a:pt x="310" y="23"/>
                  <a:pt x="311" y="23"/>
                </a:cubicBezTo>
                <a:cubicBezTo>
                  <a:pt x="311" y="24"/>
                  <a:pt x="312" y="24"/>
                  <a:pt x="313" y="25"/>
                </a:cubicBezTo>
                <a:cubicBezTo>
                  <a:pt x="314" y="26"/>
                  <a:pt x="314" y="26"/>
                  <a:pt x="315" y="26"/>
                </a:cubicBezTo>
                <a:cubicBezTo>
                  <a:pt x="315" y="26"/>
                  <a:pt x="316" y="26"/>
                  <a:pt x="317" y="26"/>
                </a:cubicBezTo>
                <a:cubicBezTo>
                  <a:pt x="321" y="24"/>
                  <a:pt x="327" y="21"/>
                  <a:pt x="331" y="21"/>
                </a:cubicBezTo>
                <a:cubicBezTo>
                  <a:pt x="333" y="21"/>
                  <a:pt x="333" y="21"/>
                  <a:pt x="334" y="23"/>
                </a:cubicBezTo>
                <a:cubicBezTo>
                  <a:pt x="334" y="23"/>
                  <a:pt x="334" y="23"/>
                  <a:pt x="336" y="23"/>
                </a:cubicBezTo>
                <a:cubicBezTo>
                  <a:pt x="341" y="23"/>
                  <a:pt x="341" y="23"/>
                  <a:pt x="344" y="21"/>
                </a:cubicBezTo>
                <a:cubicBezTo>
                  <a:pt x="346" y="20"/>
                  <a:pt x="347" y="20"/>
                  <a:pt x="349" y="20"/>
                </a:cubicBezTo>
                <a:cubicBezTo>
                  <a:pt x="349" y="20"/>
                  <a:pt x="349" y="20"/>
                  <a:pt x="349" y="20"/>
                </a:cubicBezTo>
                <a:cubicBezTo>
                  <a:pt x="351" y="20"/>
                  <a:pt x="352" y="20"/>
                  <a:pt x="353" y="21"/>
                </a:cubicBezTo>
                <a:cubicBezTo>
                  <a:pt x="354" y="22"/>
                  <a:pt x="354" y="24"/>
                  <a:pt x="354" y="26"/>
                </a:cubicBezTo>
                <a:cubicBezTo>
                  <a:pt x="355" y="28"/>
                  <a:pt x="355" y="31"/>
                  <a:pt x="357" y="32"/>
                </a:cubicBezTo>
                <a:cubicBezTo>
                  <a:pt x="360" y="33"/>
                  <a:pt x="363" y="34"/>
                  <a:pt x="365" y="34"/>
                </a:cubicBezTo>
                <a:cubicBezTo>
                  <a:pt x="366" y="34"/>
                  <a:pt x="367" y="34"/>
                  <a:pt x="374" y="38"/>
                </a:cubicBezTo>
                <a:cubicBezTo>
                  <a:pt x="374" y="38"/>
                  <a:pt x="374" y="38"/>
                  <a:pt x="374" y="38"/>
                </a:cubicBezTo>
                <a:cubicBezTo>
                  <a:pt x="374" y="38"/>
                  <a:pt x="374" y="38"/>
                  <a:pt x="374" y="38"/>
                </a:cubicBezTo>
                <a:cubicBezTo>
                  <a:pt x="375" y="39"/>
                  <a:pt x="376" y="43"/>
                  <a:pt x="376" y="45"/>
                </a:cubicBezTo>
                <a:cubicBezTo>
                  <a:pt x="375" y="46"/>
                  <a:pt x="375" y="47"/>
                  <a:pt x="374" y="47"/>
                </a:cubicBezTo>
                <a:cubicBezTo>
                  <a:pt x="372" y="48"/>
                  <a:pt x="371" y="49"/>
                  <a:pt x="372" y="50"/>
                </a:cubicBezTo>
                <a:cubicBezTo>
                  <a:pt x="372" y="52"/>
                  <a:pt x="373" y="53"/>
                  <a:pt x="374" y="53"/>
                </a:cubicBezTo>
                <a:cubicBezTo>
                  <a:pt x="376" y="54"/>
                  <a:pt x="377" y="55"/>
                  <a:pt x="378" y="55"/>
                </a:cubicBezTo>
                <a:cubicBezTo>
                  <a:pt x="379" y="56"/>
                  <a:pt x="380" y="57"/>
                  <a:pt x="382" y="57"/>
                </a:cubicBezTo>
                <a:cubicBezTo>
                  <a:pt x="384" y="57"/>
                  <a:pt x="385" y="58"/>
                  <a:pt x="386" y="60"/>
                </a:cubicBezTo>
                <a:cubicBezTo>
                  <a:pt x="387" y="62"/>
                  <a:pt x="386" y="65"/>
                  <a:pt x="385" y="67"/>
                </a:cubicBezTo>
                <a:cubicBezTo>
                  <a:pt x="384" y="68"/>
                  <a:pt x="383" y="70"/>
                  <a:pt x="383" y="72"/>
                </a:cubicBezTo>
                <a:cubicBezTo>
                  <a:pt x="383" y="73"/>
                  <a:pt x="384" y="74"/>
                  <a:pt x="384" y="75"/>
                </a:cubicBezTo>
                <a:cubicBezTo>
                  <a:pt x="385" y="75"/>
                  <a:pt x="386" y="76"/>
                  <a:pt x="387" y="76"/>
                </a:cubicBezTo>
                <a:cubicBezTo>
                  <a:pt x="389" y="77"/>
                  <a:pt x="391" y="78"/>
                  <a:pt x="392" y="82"/>
                </a:cubicBezTo>
                <a:cubicBezTo>
                  <a:pt x="393" y="84"/>
                  <a:pt x="395" y="85"/>
                  <a:pt x="398" y="86"/>
                </a:cubicBezTo>
                <a:cubicBezTo>
                  <a:pt x="400" y="87"/>
                  <a:pt x="401" y="88"/>
                  <a:pt x="403" y="89"/>
                </a:cubicBezTo>
                <a:cubicBezTo>
                  <a:pt x="404" y="90"/>
                  <a:pt x="405" y="91"/>
                  <a:pt x="406" y="92"/>
                </a:cubicBezTo>
                <a:cubicBezTo>
                  <a:pt x="409" y="94"/>
                  <a:pt x="410" y="94"/>
                  <a:pt x="413" y="95"/>
                </a:cubicBezTo>
                <a:cubicBezTo>
                  <a:pt x="416" y="95"/>
                  <a:pt x="419" y="97"/>
                  <a:pt x="420" y="99"/>
                </a:cubicBezTo>
                <a:cubicBezTo>
                  <a:pt x="421" y="101"/>
                  <a:pt x="420" y="102"/>
                  <a:pt x="419" y="103"/>
                </a:cubicBezTo>
                <a:cubicBezTo>
                  <a:pt x="419" y="103"/>
                  <a:pt x="418" y="104"/>
                  <a:pt x="418" y="104"/>
                </a:cubicBezTo>
                <a:cubicBezTo>
                  <a:pt x="419" y="105"/>
                  <a:pt x="420" y="106"/>
                  <a:pt x="423" y="108"/>
                </a:cubicBezTo>
                <a:cubicBezTo>
                  <a:pt x="426" y="108"/>
                  <a:pt x="427" y="110"/>
                  <a:pt x="427" y="111"/>
                </a:cubicBezTo>
                <a:cubicBezTo>
                  <a:pt x="428" y="113"/>
                  <a:pt x="426" y="116"/>
                  <a:pt x="424" y="118"/>
                </a:cubicBezTo>
                <a:cubicBezTo>
                  <a:pt x="421" y="121"/>
                  <a:pt x="421" y="123"/>
                  <a:pt x="419" y="128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18" y="130"/>
                  <a:pt x="418" y="131"/>
                  <a:pt x="419" y="132"/>
                </a:cubicBezTo>
                <a:cubicBezTo>
                  <a:pt x="419" y="132"/>
                  <a:pt x="420" y="132"/>
                  <a:pt x="420" y="132"/>
                </a:cubicBezTo>
                <a:cubicBezTo>
                  <a:pt x="423" y="132"/>
                  <a:pt x="423" y="132"/>
                  <a:pt x="423" y="132"/>
                </a:cubicBezTo>
                <a:cubicBezTo>
                  <a:pt x="420" y="134"/>
                  <a:pt x="420" y="134"/>
                  <a:pt x="420" y="134"/>
                </a:cubicBezTo>
                <a:cubicBezTo>
                  <a:pt x="420" y="134"/>
                  <a:pt x="416" y="136"/>
                  <a:pt x="414" y="139"/>
                </a:cubicBezTo>
                <a:cubicBezTo>
                  <a:pt x="412" y="142"/>
                  <a:pt x="412" y="143"/>
                  <a:pt x="414" y="146"/>
                </a:cubicBezTo>
                <a:cubicBezTo>
                  <a:pt x="416" y="148"/>
                  <a:pt x="421" y="150"/>
                  <a:pt x="424" y="150"/>
                </a:cubicBezTo>
                <a:cubicBezTo>
                  <a:pt x="427" y="151"/>
                  <a:pt x="426" y="157"/>
                  <a:pt x="426" y="160"/>
                </a:cubicBezTo>
                <a:cubicBezTo>
                  <a:pt x="426" y="161"/>
                  <a:pt x="426" y="161"/>
                  <a:pt x="428" y="162"/>
                </a:cubicBezTo>
                <a:cubicBezTo>
                  <a:pt x="429" y="163"/>
                  <a:pt x="430" y="163"/>
                  <a:pt x="431" y="164"/>
                </a:cubicBezTo>
                <a:cubicBezTo>
                  <a:pt x="432" y="166"/>
                  <a:pt x="436" y="176"/>
                  <a:pt x="436" y="179"/>
                </a:cubicBezTo>
                <a:cubicBezTo>
                  <a:pt x="438" y="179"/>
                  <a:pt x="442" y="181"/>
                  <a:pt x="442" y="185"/>
                </a:cubicBezTo>
                <a:cubicBezTo>
                  <a:pt x="442" y="186"/>
                  <a:pt x="442" y="187"/>
                  <a:pt x="442" y="189"/>
                </a:cubicBezTo>
                <a:cubicBezTo>
                  <a:pt x="442" y="192"/>
                  <a:pt x="442" y="196"/>
                  <a:pt x="444" y="198"/>
                </a:cubicBezTo>
                <a:cubicBezTo>
                  <a:pt x="444" y="198"/>
                  <a:pt x="445" y="198"/>
                  <a:pt x="445" y="198"/>
                </a:cubicBezTo>
                <a:cubicBezTo>
                  <a:pt x="451" y="198"/>
                  <a:pt x="457" y="205"/>
                  <a:pt x="459" y="210"/>
                </a:cubicBezTo>
                <a:cubicBezTo>
                  <a:pt x="460" y="213"/>
                  <a:pt x="461" y="213"/>
                  <a:pt x="463" y="213"/>
                </a:cubicBezTo>
                <a:cubicBezTo>
                  <a:pt x="465" y="213"/>
                  <a:pt x="467" y="213"/>
                  <a:pt x="470" y="212"/>
                </a:cubicBezTo>
                <a:cubicBezTo>
                  <a:pt x="471" y="212"/>
                  <a:pt x="471" y="212"/>
                  <a:pt x="471" y="212"/>
                </a:cubicBezTo>
                <a:cubicBezTo>
                  <a:pt x="472" y="211"/>
                  <a:pt x="473" y="211"/>
                  <a:pt x="474" y="211"/>
                </a:cubicBezTo>
                <a:cubicBezTo>
                  <a:pt x="481" y="211"/>
                  <a:pt x="486" y="216"/>
                  <a:pt x="489" y="220"/>
                </a:cubicBezTo>
                <a:cubicBezTo>
                  <a:pt x="489" y="220"/>
                  <a:pt x="489" y="220"/>
                  <a:pt x="489" y="220"/>
                </a:cubicBezTo>
                <a:cubicBezTo>
                  <a:pt x="492" y="223"/>
                  <a:pt x="494" y="226"/>
                  <a:pt x="497" y="229"/>
                </a:cubicBezTo>
                <a:cubicBezTo>
                  <a:pt x="498" y="230"/>
                  <a:pt x="498" y="231"/>
                  <a:pt x="499" y="232"/>
                </a:cubicBezTo>
                <a:cubicBezTo>
                  <a:pt x="499" y="234"/>
                  <a:pt x="500" y="235"/>
                  <a:pt x="502" y="236"/>
                </a:cubicBezTo>
                <a:cubicBezTo>
                  <a:pt x="504" y="238"/>
                  <a:pt x="510" y="242"/>
                  <a:pt x="510" y="246"/>
                </a:cubicBezTo>
                <a:cubicBezTo>
                  <a:pt x="511" y="248"/>
                  <a:pt x="513" y="251"/>
                  <a:pt x="514" y="251"/>
                </a:cubicBezTo>
                <a:cubicBezTo>
                  <a:pt x="516" y="251"/>
                  <a:pt x="524" y="251"/>
                  <a:pt x="527" y="252"/>
                </a:cubicBezTo>
                <a:cubicBezTo>
                  <a:pt x="530" y="253"/>
                  <a:pt x="539" y="263"/>
                  <a:pt x="540" y="266"/>
                </a:cubicBezTo>
                <a:cubicBezTo>
                  <a:pt x="541" y="268"/>
                  <a:pt x="540" y="270"/>
                  <a:pt x="539" y="272"/>
                </a:cubicBezTo>
                <a:cubicBezTo>
                  <a:pt x="539" y="273"/>
                  <a:pt x="539" y="275"/>
                  <a:pt x="539" y="275"/>
                </a:cubicBezTo>
                <a:cubicBezTo>
                  <a:pt x="539" y="276"/>
                  <a:pt x="539" y="276"/>
                  <a:pt x="539" y="276"/>
                </a:cubicBezTo>
                <a:cubicBezTo>
                  <a:pt x="542" y="276"/>
                  <a:pt x="546" y="278"/>
                  <a:pt x="550" y="281"/>
                </a:cubicBezTo>
                <a:cubicBezTo>
                  <a:pt x="551" y="282"/>
                  <a:pt x="551" y="282"/>
                  <a:pt x="551" y="282"/>
                </a:cubicBezTo>
                <a:cubicBezTo>
                  <a:pt x="551" y="282"/>
                  <a:pt x="552" y="281"/>
                  <a:pt x="552" y="280"/>
                </a:cubicBezTo>
                <a:cubicBezTo>
                  <a:pt x="553" y="279"/>
                  <a:pt x="553" y="277"/>
                  <a:pt x="555" y="277"/>
                </a:cubicBezTo>
                <a:cubicBezTo>
                  <a:pt x="556" y="277"/>
                  <a:pt x="556" y="277"/>
                  <a:pt x="556" y="277"/>
                </a:cubicBezTo>
                <a:cubicBezTo>
                  <a:pt x="561" y="279"/>
                  <a:pt x="566" y="280"/>
                  <a:pt x="568" y="285"/>
                </a:cubicBezTo>
                <a:cubicBezTo>
                  <a:pt x="570" y="289"/>
                  <a:pt x="572" y="291"/>
                  <a:pt x="575" y="292"/>
                </a:cubicBezTo>
                <a:cubicBezTo>
                  <a:pt x="575" y="292"/>
                  <a:pt x="575" y="292"/>
                  <a:pt x="576" y="292"/>
                </a:cubicBezTo>
                <a:cubicBezTo>
                  <a:pt x="577" y="292"/>
                  <a:pt x="578" y="292"/>
                  <a:pt x="579" y="291"/>
                </a:cubicBezTo>
                <a:cubicBezTo>
                  <a:pt x="580" y="291"/>
                  <a:pt x="580" y="291"/>
                  <a:pt x="581" y="291"/>
                </a:cubicBezTo>
                <a:cubicBezTo>
                  <a:pt x="582" y="291"/>
                  <a:pt x="583" y="292"/>
                  <a:pt x="583" y="292"/>
                </a:cubicBezTo>
                <a:cubicBezTo>
                  <a:pt x="583" y="294"/>
                  <a:pt x="586" y="299"/>
                  <a:pt x="588" y="302"/>
                </a:cubicBezTo>
                <a:cubicBezTo>
                  <a:pt x="590" y="304"/>
                  <a:pt x="591" y="305"/>
                  <a:pt x="592" y="307"/>
                </a:cubicBezTo>
                <a:cubicBezTo>
                  <a:pt x="592" y="308"/>
                  <a:pt x="592" y="309"/>
                  <a:pt x="593" y="310"/>
                </a:cubicBezTo>
                <a:cubicBezTo>
                  <a:pt x="594" y="313"/>
                  <a:pt x="594" y="315"/>
                  <a:pt x="594" y="318"/>
                </a:cubicBezTo>
                <a:cubicBezTo>
                  <a:pt x="593" y="319"/>
                  <a:pt x="593" y="320"/>
                  <a:pt x="593" y="322"/>
                </a:cubicBezTo>
                <a:cubicBezTo>
                  <a:pt x="593" y="326"/>
                  <a:pt x="593" y="326"/>
                  <a:pt x="594" y="328"/>
                </a:cubicBezTo>
                <a:cubicBezTo>
                  <a:pt x="594" y="328"/>
                  <a:pt x="595" y="329"/>
                  <a:pt x="595" y="329"/>
                </a:cubicBezTo>
                <a:cubicBezTo>
                  <a:pt x="597" y="332"/>
                  <a:pt x="596" y="335"/>
                  <a:pt x="595" y="339"/>
                </a:cubicBezTo>
                <a:cubicBezTo>
                  <a:pt x="595" y="340"/>
                  <a:pt x="594" y="342"/>
                  <a:pt x="594" y="344"/>
                </a:cubicBezTo>
                <a:cubicBezTo>
                  <a:pt x="593" y="348"/>
                  <a:pt x="592" y="349"/>
                  <a:pt x="590" y="350"/>
                </a:cubicBezTo>
                <a:cubicBezTo>
                  <a:pt x="589" y="351"/>
                  <a:pt x="589" y="351"/>
                  <a:pt x="588" y="352"/>
                </a:cubicBezTo>
                <a:cubicBezTo>
                  <a:pt x="587" y="354"/>
                  <a:pt x="586" y="355"/>
                  <a:pt x="586" y="357"/>
                </a:cubicBezTo>
                <a:cubicBezTo>
                  <a:pt x="585" y="358"/>
                  <a:pt x="585" y="360"/>
                  <a:pt x="583" y="361"/>
                </a:cubicBezTo>
                <a:cubicBezTo>
                  <a:pt x="583" y="361"/>
                  <a:pt x="582" y="361"/>
                  <a:pt x="582" y="361"/>
                </a:cubicBezTo>
                <a:cubicBezTo>
                  <a:pt x="582" y="361"/>
                  <a:pt x="582" y="361"/>
                  <a:pt x="582" y="361"/>
                </a:cubicBezTo>
                <a:cubicBezTo>
                  <a:pt x="580" y="361"/>
                  <a:pt x="578" y="359"/>
                  <a:pt x="576" y="358"/>
                </a:cubicBezTo>
                <a:cubicBezTo>
                  <a:pt x="576" y="357"/>
                  <a:pt x="575" y="356"/>
                  <a:pt x="574" y="355"/>
                </a:cubicBezTo>
                <a:cubicBezTo>
                  <a:pt x="573" y="354"/>
                  <a:pt x="571" y="354"/>
                  <a:pt x="568" y="353"/>
                </a:cubicBezTo>
                <a:cubicBezTo>
                  <a:pt x="567" y="353"/>
                  <a:pt x="564" y="352"/>
                  <a:pt x="562" y="351"/>
                </a:cubicBezTo>
                <a:cubicBezTo>
                  <a:pt x="560" y="351"/>
                  <a:pt x="559" y="349"/>
                  <a:pt x="558" y="349"/>
                </a:cubicBezTo>
                <a:cubicBezTo>
                  <a:pt x="558" y="348"/>
                  <a:pt x="558" y="348"/>
                  <a:pt x="558" y="348"/>
                </a:cubicBezTo>
                <a:cubicBezTo>
                  <a:pt x="558" y="348"/>
                  <a:pt x="557" y="348"/>
                  <a:pt x="557" y="349"/>
                </a:cubicBezTo>
                <a:cubicBezTo>
                  <a:pt x="556" y="350"/>
                  <a:pt x="556" y="350"/>
                  <a:pt x="555" y="351"/>
                </a:cubicBezTo>
                <a:cubicBezTo>
                  <a:pt x="555" y="352"/>
                  <a:pt x="555" y="352"/>
                  <a:pt x="552" y="354"/>
                </a:cubicBezTo>
                <a:cubicBezTo>
                  <a:pt x="551" y="355"/>
                  <a:pt x="550" y="355"/>
                  <a:pt x="549" y="355"/>
                </a:cubicBezTo>
                <a:cubicBezTo>
                  <a:pt x="549" y="356"/>
                  <a:pt x="549" y="356"/>
                  <a:pt x="549" y="356"/>
                </a:cubicBezTo>
                <a:cubicBezTo>
                  <a:pt x="549" y="356"/>
                  <a:pt x="549" y="356"/>
                  <a:pt x="549" y="357"/>
                </a:cubicBezTo>
                <a:cubicBezTo>
                  <a:pt x="549" y="360"/>
                  <a:pt x="551" y="367"/>
                  <a:pt x="551" y="367"/>
                </a:cubicBezTo>
                <a:cubicBezTo>
                  <a:pt x="551" y="367"/>
                  <a:pt x="551" y="367"/>
                  <a:pt x="551" y="367"/>
                </a:cubicBezTo>
                <a:cubicBezTo>
                  <a:pt x="551" y="367"/>
                  <a:pt x="551" y="367"/>
                  <a:pt x="551" y="367"/>
                </a:cubicBezTo>
                <a:cubicBezTo>
                  <a:pt x="551" y="367"/>
                  <a:pt x="550" y="371"/>
                  <a:pt x="549" y="376"/>
                </a:cubicBezTo>
                <a:cubicBezTo>
                  <a:pt x="548" y="378"/>
                  <a:pt x="548" y="379"/>
                  <a:pt x="548" y="381"/>
                </a:cubicBezTo>
                <a:cubicBezTo>
                  <a:pt x="548" y="383"/>
                  <a:pt x="548" y="386"/>
                  <a:pt x="548" y="389"/>
                </a:cubicBezTo>
                <a:cubicBezTo>
                  <a:pt x="546" y="395"/>
                  <a:pt x="528" y="405"/>
                  <a:pt x="524" y="406"/>
                </a:cubicBezTo>
                <a:cubicBezTo>
                  <a:pt x="522" y="407"/>
                  <a:pt x="520" y="407"/>
                  <a:pt x="518" y="408"/>
                </a:cubicBezTo>
                <a:cubicBezTo>
                  <a:pt x="514" y="409"/>
                  <a:pt x="509" y="410"/>
                  <a:pt x="506" y="411"/>
                </a:cubicBezTo>
                <a:cubicBezTo>
                  <a:pt x="501" y="413"/>
                  <a:pt x="494" y="420"/>
                  <a:pt x="493" y="422"/>
                </a:cubicBezTo>
                <a:cubicBezTo>
                  <a:pt x="492" y="423"/>
                  <a:pt x="491" y="423"/>
                  <a:pt x="490" y="423"/>
                </a:cubicBezTo>
                <a:cubicBezTo>
                  <a:pt x="490" y="423"/>
                  <a:pt x="489" y="423"/>
                  <a:pt x="489" y="423"/>
                </a:cubicBezTo>
                <a:cubicBezTo>
                  <a:pt x="488" y="423"/>
                  <a:pt x="488" y="423"/>
                  <a:pt x="487" y="423"/>
                </a:cubicBezTo>
                <a:cubicBezTo>
                  <a:pt x="486" y="423"/>
                  <a:pt x="485" y="423"/>
                  <a:pt x="484" y="423"/>
                </a:cubicBezTo>
                <a:cubicBezTo>
                  <a:pt x="482" y="424"/>
                  <a:pt x="482" y="425"/>
                  <a:pt x="482" y="427"/>
                </a:cubicBezTo>
                <a:cubicBezTo>
                  <a:pt x="481" y="428"/>
                  <a:pt x="481" y="430"/>
                  <a:pt x="479" y="433"/>
                </a:cubicBezTo>
                <a:cubicBezTo>
                  <a:pt x="478" y="435"/>
                  <a:pt x="475" y="436"/>
                  <a:pt x="474" y="438"/>
                </a:cubicBezTo>
                <a:cubicBezTo>
                  <a:pt x="472" y="439"/>
                  <a:pt x="470" y="439"/>
                  <a:pt x="469" y="441"/>
                </a:cubicBezTo>
                <a:cubicBezTo>
                  <a:pt x="468" y="443"/>
                  <a:pt x="468" y="445"/>
                  <a:pt x="468" y="447"/>
                </a:cubicBezTo>
                <a:cubicBezTo>
                  <a:pt x="469" y="449"/>
                  <a:pt x="470" y="450"/>
                  <a:pt x="473" y="452"/>
                </a:cubicBezTo>
                <a:cubicBezTo>
                  <a:pt x="474" y="452"/>
                  <a:pt x="475" y="453"/>
                  <a:pt x="476" y="453"/>
                </a:cubicBezTo>
                <a:cubicBezTo>
                  <a:pt x="480" y="454"/>
                  <a:pt x="482" y="455"/>
                  <a:pt x="483" y="459"/>
                </a:cubicBezTo>
                <a:cubicBezTo>
                  <a:pt x="483" y="463"/>
                  <a:pt x="486" y="467"/>
                  <a:pt x="490" y="468"/>
                </a:cubicBezTo>
                <a:cubicBezTo>
                  <a:pt x="492" y="469"/>
                  <a:pt x="494" y="472"/>
                  <a:pt x="496" y="476"/>
                </a:cubicBezTo>
                <a:cubicBezTo>
                  <a:pt x="497" y="478"/>
                  <a:pt x="498" y="480"/>
                  <a:pt x="500" y="483"/>
                </a:cubicBezTo>
                <a:cubicBezTo>
                  <a:pt x="503" y="488"/>
                  <a:pt x="500" y="493"/>
                  <a:pt x="497" y="497"/>
                </a:cubicBezTo>
                <a:cubicBezTo>
                  <a:pt x="496" y="498"/>
                  <a:pt x="495" y="500"/>
                  <a:pt x="495" y="501"/>
                </a:cubicBezTo>
                <a:cubicBezTo>
                  <a:pt x="494" y="503"/>
                  <a:pt x="493" y="504"/>
                  <a:pt x="492" y="505"/>
                </a:cubicBezTo>
                <a:cubicBezTo>
                  <a:pt x="491" y="507"/>
                  <a:pt x="490" y="508"/>
                  <a:pt x="491" y="511"/>
                </a:cubicBezTo>
                <a:cubicBezTo>
                  <a:pt x="492" y="511"/>
                  <a:pt x="492" y="511"/>
                  <a:pt x="492" y="511"/>
                </a:cubicBezTo>
                <a:cubicBezTo>
                  <a:pt x="493" y="514"/>
                  <a:pt x="493" y="515"/>
                  <a:pt x="494" y="515"/>
                </a:cubicBezTo>
                <a:cubicBezTo>
                  <a:pt x="495" y="515"/>
                  <a:pt x="497" y="513"/>
                  <a:pt x="500" y="512"/>
                </a:cubicBezTo>
                <a:cubicBezTo>
                  <a:pt x="501" y="511"/>
                  <a:pt x="502" y="510"/>
                  <a:pt x="504" y="510"/>
                </a:cubicBezTo>
                <a:cubicBezTo>
                  <a:pt x="508" y="510"/>
                  <a:pt x="511" y="515"/>
                  <a:pt x="513" y="520"/>
                </a:cubicBezTo>
                <a:cubicBezTo>
                  <a:pt x="513" y="521"/>
                  <a:pt x="514" y="522"/>
                  <a:pt x="515" y="523"/>
                </a:cubicBezTo>
                <a:cubicBezTo>
                  <a:pt x="518" y="528"/>
                  <a:pt x="515" y="531"/>
                  <a:pt x="512" y="535"/>
                </a:cubicBezTo>
                <a:cubicBezTo>
                  <a:pt x="511" y="536"/>
                  <a:pt x="511" y="536"/>
                  <a:pt x="511" y="536"/>
                </a:cubicBezTo>
                <a:cubicBezTo>
                  <a:pt x="508" y="539"/>
                  <a:pt x="509" y="541"/>
                  <a:pt x="509" y="543"/>
                </a:cubicBezTo>
                <a:cubicBezTo>
                  <a:pt x="510" y="544"/>
                  <a:pt x="510" y="545"/>
                  <a:pt x="510" y="546"/>
                </a:cubicBezTo>
                <a:cubicBezTo>
                  <a:pt x="510" y="547"/>
                  <a:pt x="510" y="548"/>
                  <a:pt x="511" y="549"/>
                </a:cubicBezTo>
                <a:cubicBezTo>
                  <a:pt x="512" y="551"/>
                  <a:pt x="513" y="553"/>
                  <a:pt x="511" y="554"/>
                </a:cubicBezTo>
                <a:cubicBezTo>
                  <a:pt x="510" y="555"/>
                  <a:pt x="509" y="556"/>
                  <a:pt x="509" y="557"/>
                </a:cubicBezTo>
                <a:cubicBezTo>
                  <a:pt x="508" y="558"/>
                  <a:pt x="507" y="559"/>
                  <a:pt x="505" y="559"/>
                </a:cubicBezTo>
                <a:cubicBezTo>
                  <a:pt x="505" y="559"/>
                  <a:pt x="505" y="559"/>
                  <a:pt x="504" y="559"/>
                </a:cubicBezTo>
                <a:cubicBezTo>
                  <a:pt x="501" y="558"/>
                  <a:pt x="501" y="558"/>
                  <a:pt x="496" y="557"/>
                </a:cubicBezTo>
                <a:cubicBezTo>
                  <a:pt x="493" y="557"/>
                  <a:pt x="491" y="554"/>
                  <a:pt x="489" y="552"/>
                </a:cubicBezTo>
                <a:cubicBezTo>
                  <a:pt x="487" y="550"/>
                  <a:pt x="485" y="548"/>
                  <a:pt x="483" y="547"/>
                </a:cubicBezTo>
                <a:cubicBezTo>
                  <a:pt x="479" y="546"/>
                  <a:pt x="476" y="543"/>
                  <a:pt x="475" y="540"/>
                </a:cubicBezTo>
                <a:cubicBezTo>
                  <a:pt x="475" y="538"/>
                  <a:pt x="475" y="537"/>
                  <a:pt x="476" y="536"/>
                </a:cubicBezTo>
                <a:cubicBezTo>
                  <a:pt x="477" y="536"/>
                  <a:pt x="477" y="535"/>
                  <a:pt x="477" y="535"/>
                </a:cubicBezTo>
                <a:cubicBezTo>
                  <a:pt x="478" y="534"/>
                  <a:pt x="479" y="534"/>
                  <a:pt x="479" y="533"/>
                </a:cubicBezTo>
                <a:cubicBezTo>
                  <a:pt x="479" y="533"/>
                  <a:pt x="479" y="533"/>
                  <a:pt x="477" y="532"/>
                </a:cubicBezTo>
                <a:cubicBezTo>
                  <a:pt x="474" y="531"/>
                  <a:pt x="473" y="529"/>
                  <a:pt x="472" y="527"/>
                </a:cubicBezTo>
                <a:cubicBezTo>
                  <a:pt x="472" y="525"/>
                  <a:pt x="471" y="524"/>
                  <a:pt x="470" y="524"/>
                </a:cubicBezTo>
                <a:cubicBezTo>
                  <a:pt x="469" y="522"/>
                  <a:pt x="468" y="522"/>
                  <a:pt x="466" y="522"/>
                </a:cubicBezTo>
                <a:cubicBezTo>
                  <a:pt x="465" y="522"/>
                  <a:pt x="463" y="522"/>
                  <a:pt x="461" y="522"/>
                </a:cubicBezTo>
                <a:cubicBezTo>
                  <a:pt x="460" y="523"/>
                  <a:pt x="460" y="523"/>
                  <a:pt x="460" y="523"/>
                </a:cubicBezTo>
                <a:cubicBezTo>
                  <a:pt x="456" y="523"/>
                  <a:pt x="454" y="525"/>
                  <a:pt x="452" y="528"/>
                </a:cubicBezTo>
                <a:cubicBezTo>
                  <a:pt x="451" y="529"/>
                  <a:pt x="450" y="530"/>
                  <a:pt x="450" y="530"/>
                </a:cubicBezTo>
                <a:cubicBezTo>
                  <a:pt x="448" y="533"/>
                  <a:pt x="446" y="534"/>
                  <a:pt x="444" y="534"/>
                </a:cubicBezTo>
                <a:cubicBezTo>
                  <a:pt x="443" y="534"/>
                  <a:pt x="442" y="533"/>
                  <a:pt x="441" y="533"/>
                </a:cubicBezTo>
                <a:cubicBezTo>
                  <a:pt x="440" y="532"/>
                  <a:pt x="440" y="532"/>
                  <a:pt x="439" y="532"/>
                </a:cubicBezTo>
                <a:cubicBezTo>
                  <a:pt x="436" y="531"/>
                  <a:pt x="434" y="527"/>
                  <a:pt x="433" y="524"/>
                </a:cubicBezTo>
                <a:cubicBezTo>
                  <a:pt x="432" y="523"/>
                  <a:pt x="432" y="522"/>
                  <a:pt x="431" y="522"/>
                </a:cubicBezTo>
                <a:cubicBezTo>
                  <a:pt x="431" y="520"/>
                  <a:pt x="429" y="520"/>
                  <a:pt x="426" y="520"/>
                </a:cubicBezTo>
                <a:cubicBezTo>
                  <a:pt x="423" y="520"/>
                  <a:pt x="419" y="521"/>
                  <a:pt x="416" y="522"/>
                </a:cubicBezTo>
                <a:cubicBezTo>
                  <a:pt x="412" y="523"/>
                  <a:pt x="410" y="524"/>
                  <a:pt x="409" y="524"/>
                </a:cubicBezTo>
                <a:cubicBezTo>
                  <a:pt x="408" y="524"/>
                  <a:pt x="408" y="524"/>
                  <a:pt x="408" y="523"/>
                </a:cubicBezTo>
                <a:cubicBezTo>
                  <a:pt x="407" y="522"/>
                  <a:pt x="407" y="521"/>
                  <a:pt x="408" y="521"/>
                </a:cubicBezTo>
                <a:cubicBezTo>
                  <a:pt x="409" y="518"/>
                  <a:pt x="410" y="514"/>
                  <a:pt x="409" y="513"/>
                </a:cubicBezTo>
                <a:cubicBezTo>
                  <a:pt x="407" y="513"/>
                  <a:pt x="406" y="515"/>
                  <a:pt x="405" y="517"/>
                </a:cubicBezTo>
                <a:cubicBezTo>
                  <a:pt x="404" y="518"/>
                  <a:pt x="402" y="520"/>
                  <a:pt x="401" y="521"/>
                </a:cubicBezTo>
                <a:cubicBezTo>
                  <a:pt x="398" y="524"/>
                  <a:pt x="399" y="526"/>
                  <a:pt x="402" y="531"/>
                </a:cubicBezTo>
                <a:cubicBezTo>
                  <a:pt x="403" y="532"/>
                  <a:pt x="403" y="532"/>
                  <a:pt x="403" y="532"/>
                </a:cubicBezTo>
                <a:cubicBezTo>
                  <a:pt x="405" y="535"/>
                  <a:pt x="405" y="536"/>
                  <a:pt x="405" y="537"/>
                </a:cubicBezTo>
                <a:cubicBezTo>
                  <a:pt x="405" y="538"/>
                  <a:pt x="403" y="539"/>
                  <a:pt x="401" y="539"/>
                </a:cubicBezTo>
                <a:cubicBezTo>
                  <a:pt x="399" y="539"/>
                  <a:pt x="398" y="539"/>
                  <a:pt x="397" y="539"/>
                </a:cubicBezTo>
                <a:cubicBezTo>
                  <a:pt x="395" y="539"/>
                  <a:pt x="394" y="539"/>
                  <a:pt x="392" y="539"/>
                </a:cubicBezTo>
                <a:cubicBezTo>
                  <a:pt x="390" y="539"/>
                  <a:pt x="388" y="538"/>
                  <a:pt x="386" y="538"/>
                </a:cubicBezTo>
                <a:cubicBezTo>
                  <a:pt x="383" y="538"/>
                  <a:pt x="381" y="537"/>
                  <a:pt x="379" y="537"/>
                </a:cubicBezTo>
                <a:cubicBezTo>
                  <a:pt x="379" y="537"/>
                  <a:pt x="379" y="537"/>
                  <a:pt x="379" y="537"/>
                </a:cubicBezTo>
                <a:cubicBezTo>
                  <a:pt x="374" y="537"/>
                  <a:pt x="363" y="541"/>
                  <a:pt x="359" y="544"/>
                </a:cubicBezTo>
                <a:cubicBezTo>
                  <a:pt x="358" y="545"/>
                  <a:pt x="355" y="546"/>
                  <a:pt x="352" y="546"/>
                </a:cubicBezTo>
                <a:cubicBezTo>
                  <a:pt x="350" y="546"/>
                  <a:pt x="348" y="546"/>
                  <a:pt x="346" y="546"/>
                </a:cubicBezTo>
                <a:cubicBezTo>
                  <a:pt x="344" y="545"/>
                  <a:pt x="343" y="545"/>
                  <a:pt x="341" y="545"/>
                </a:cubicBezTo>
                <a:cubicBezTo>
                  <a:pt x="341" y="545"/>
                  <a:pt x="340" y="545"/>
                  <a:pt x="340" y="545"/>
                </a:cubicBezTo>
                <a:cubicBezTo>
                  <a:pt x="339" y="545"/>
                  <a:pt x="339" y="545"/>
                  <a:pt x="339" y="545"/>
                </a:cubicBezTo>
                <a:cubicBezTo>
                  <a:pt x="334" y="546"/>
                  <a:pt x="331" y="546"/>
                  <a:pt x="328" y="551"/>
                </a:cubicBezTo>
                <a:cubicBezTo>
                  <a:pt x="326" y="553"/>
                  <a:pt x="326" y="554"/>
                  <a:pt x="327" y="555"/>
                </a:cubicBezTo>
                <a:cubicBezTo>
                  <a:pt x="327" y="556"/>
                  <a:pt x="328" y="557"/>
                  <a:pt x="326" y="559"/>
                </a:cubicBezTo>
                <a:cubicBezTo>
                  <a:pt x="324" y="561"/>
                  <a:pt x="321" y="561"/>
                  <a:pt x="319" y="561"/>
                </a:cubicBezTo>
                <a:cubicBezTo>
                  <a:pt x="317" y="561"/>
                  <a:pt x="316" y="561"/>
                  <a:pt x="315" y="561"/>
                </a:cubicBezTo>
                <a:cubicBezTo>
                  <a:pt x="313" y="560"/>
                  <a:pt x="312" y="560"/>
                  <a:pt x="311" y="560"/>
                </a:cubicBezTo>
                <a:cubicBezTo>
                  <a:pt x="306" y="560"/>
                  <a:pt x="306" y="562"/>
                  <a:pt x="305" y="567"/>
                </a:cubicBezTo>
                <a:cubicBezTo>
                  <a:pt x="305" y="569"/>
                  <a:pt x="305" y="569"/>
                  <a:pt x="305" y="569"/>
                </a:cubicBezTo>
                <a:cubicBezTo>
                  <a:pt x="305" y="569"/>
                  <a:pt x="306" y="569"/>
                  <a:pt x="306" y="568"/>
                </a:cubicBezTo>
                <a:cubicBezTo>
                  <a:pt x="308" y="567"/>
                  <a:pt x="308" y="567"/>
                  <a:pt x="308" y="567"/>
                </a:cubicBezTo>
                <a:cubicBezTo>
                  <a:pt x="308" y="574"/>
                  <a:pt x="308" y="574"/>
                  <a:pt x="308" y="574"/>
                </a:cubicBezTo>
                <a:cubicBezTo>
                  <a:pt x="307" y="574"/>
                  <a:pt x="307" y="574"/>
                  <a:pt x="307" y="574"/>
                </a:cubicBezTo>
                <a:cubicBezTo>
                  <a:pt x="307" y="574"/>
                  <a:pt x="304" y="573"/>
                  <a:pt x="300" y="572"/>
                </a:cubicBezTo>
                <a:cubicBezTo>
                  <a:pt x="300" y="572"/>
                  <a:pt x="299" y="572"/>
                  <a:pt x="299" y="572"/>
                </a:cubicBezTo>
                <a:cubicBezTo>
                  <a:pt x="296" y="572"/>
                  <a:pt x="294" y="575"/>
                  <a:pt x="292" y="578"/>
                </a:cubicBezTo>
                <a:cubicBezTo>
                  <a:pt x="291" y="579"/>
                  <a:pt x="291" y="579"/>
                  <a:pt x="291" y="579"/>
                </a:cubicBezTo>
                <a:cubicBezTo>
                  <a:pt x="290" y="581"/>
                  <a:pt x="289" y="583"/>
                  <a:pt x="287" y="583"/>
                </a:cubicBezTo>
                <a:cubicBezTo>
                  <a:pt x="286" y="583"/>
                  <a:pt x="285" y="582"/>
                  <a:pt x="284" y="582"/>
                </a:cubicBezTo>
                <a:cubicBezTo>
                  <a:pt x="283" y="581"/>
                  <a:pt x="283" y="581"/>
                  <a:pt x="283" y="581"/>
                </a:cubicBezTo>
                <a:cubicBezTo>
                  <a:pt x="282" y="580"/>
                  <a:pt x="281" y="579"/>
                  <a:pt x="281" y="579"/>
                </a:cubicBezTo>
                <a:cubicBezTo>
                  <a:pt x="281" y="578"/>
                  <a:pt x="282" y="576"/>
                  <a:pt x="282" y="576"/>
                </a:cubicBezTo>
                <a:cubicBezTo>
                  <a:pt x="281" y="576"/>
                  <a:pt x="279" y="577"/>
                  <a:pt x="277" y="577"/>
                </a:cubicBezTo>
                <a:cubicBezTo>
                  <a:pt x="272" y="579"/>
                  <a:pt x="265" y="581"/>
                  <a:pt x="260" y="582"/>
                </a:cubicBezTo>
                <a:cubicBezTo>
                  <a:pt x="260" y="582"/>
                  <a:pt x="259" y="582"/>
                  <a:pt x="259" y="582"/>
                </a:cubicBezTo>
                <a:cubicBezTo>
                  <a:pt x="252" y="582"/>
                  <a:pt x="251" y="578"/>
                  <a:pt x="251" y="576"/>
                </a:cubicBezTo>
                <a:cubicBezTo>
                  <a:pt x="251" y="575"/>
                  <a:pt x="251" y="575"/>
                  <a:pt x="251" y="575"/>
                </a:cubicBezTo>
                <a:cubicBezTo>
                  <a:pt x="250" y="573"/>
                  <a:pt x="248" y="567"/>
                  <a:pt x="245" y="567"/>
                </a:cubicBezTo>
                <a:cubicBezTo>
                  <a:pt x="241" y="567"/>
                  <a:pt x="241" y="567"/>
                  <a:pt x="241" y="567"/>
                </a:cubicBezTo>
                <a:cubicBezTo>
                  <a:pt x="239" y="567"/>
                  <a:pt x="237" y="567"/>
                  <a:pt x="236" y="566"/>
                </a:cubicBezTo>
                <a:cubicBezTo>
                  <a:pt x="236" y="565"/>
                  <a:pt x="237" y="564"/>
                  <a:pt x="238" y="563"/>
                </a:cubicBezTo>
                <a:cubicBezTo>
                  <a:pt x="240" y="562"/>
                  <a:pt x="240" y="561"/>
                  <a:pt x="240" y="560"/>
                </a:cubicBezTo>
                <a:cubicBezTo>
                  <a:pt x="240" y="559"/>
                  <a:pt x="238" y="558"/>
                  <a:pt x="237" y="558"/>
                </a:cubicBezTo>
                <a:cubicBezTo>
                  <a:pt x="236" y="558"/>
                  <a:pt x="235" y="558"/>
                  <a:pt x="234" y="558"/>
                </a:cubicBezTo>
                <a:cubicBezTo>
                  <a:pt x="232" y="560"/>
                  <a:pt x="230" y="560"/>
                  <a:pt x="228" y="560"/>
                </a:cubicBezTo>
                <a:cubicBezTo>
                  <a:pt x="226" y="560"/>
                  <a:pt x="225" y="560"/>
                  <a:pt x="223" y="559"/>
                </a:cubicBezTo>
                <a:cubicBezTo>
                  <a:pt x="222" y="558"/>
                  <a:pt x="219" y="557"/>
                  <a:pt x="217" y="556"/>
                </a:cubicBezTo>
                <a:cubicBezTo>
                  <a:pt x="214" y="555"/>
                  <a:pt x="212" y="554"/>
                  <a:pt x="211" y="553"/>
                </a:cubicBezTo>
                <a:cubicBezTo>
                  <a:pt x="209" y="552"/>
                  <a:pt x="208" y="552"/>
                  <a:pt x="206" y="552"/>
                </a:cubicBezTo>
                <a:cubicBezTo>
                  <a:pt x="205" y="552"/>
                  <a:pt x="204" y="553"/>
                  <a:pt x="203" y="554"/>
                </a:cubicBezTo>
                <a:cubicBezTo>
                  <a:pt x="202" y="558"/>
                  <a:pt x="196" y="558"/>
                  <a:pt x="194" y="558"/>
                </a:cubicBezTo>
                <a:cubicBezTo>
                  <a:pt x="193" y="558"/>
                  <a:pt x="191" y="558"/>
                  <a:pt x="190" y="558"/>
                </a:cubicBezTo>
                <a:cubicBezTo>
                  <a:pt x="188" y="558"/>
                  <a:pt x="187" y="556"/>
                  <a:pt x="186" y="554"/>
                </a:cubicBezTo>
                <a:cubicBezTo>
                  <a:pt x="186" y="555"/>
                  <a:pt x="186" y="557"/>
                  <a:pt x="185" y="559"/>
                </a:cubicBezTo>
                <a:cubicBezTo>
                  <a:pt x="184" y="563"/>
                  <a:pt x="185" y="564"/>
                  <a:pt x="187" y="565"/>
                </a:cubicBezTo>
                <a:cubicBezTo>
                  <a:pt x="188" y="566"/>
                  <a:pt x="189" y="567"/>
                  <a:pt x="189" y="568"/>
                </a:cubicBezTo>
                <a:cubicBezTo>
                  <a:pt x="190" y="571"/>
                  <a:pt x="190" y="576"/>
                  <a:pt x="188" y="578"/>
                </a:cubicBezTo>
                <a:cubicBezTo>
                  <a:pt x="188" y="579"/>
                  <a:pt x="187" y="580"/>
                  <a:pt x="187" y="582"/>
                </a:cubicBezTo>
                <a:cubicBezTo>
                  <a:pt x="186" y="584"/>
                  <a:pt x="185" y="586"/>
                  <a:pt x="183" y="587"/>
                </a:cubicBezTo>
                <a:cubicBezTo>
                  <a:pt x="181" y="587"/>
                  <a:pt x="176" y="591"/>
                  <a:pt x="173" y="598"/>
                </a:cubicBezTo>
                <a:cubicBezTo>
                  <a:pt x="171" y="604"/>
                  <a:pt x="163" y="606"/>
                  <a:pt x="158" y="607"/>
                </a:cubicBezTo>
                <a:cubicBezTo>
                  <a:pt x="156" y="608"/>
                  <a:pt x="156" y="608"/>
                  <a:pt x="156" y="608"/>
                </a:cubicBezTo>
                <a:cubicBezTo>
                  <a:pt x="156" y="608"/>
                  <a:pt x="155" y="608"/>
                  <a:pt x="155" y="608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</p:spPr>
        <p:txBody>
          <a:bodyPr/>
          <a:lstStyle/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AF70823-17F8-486D-A05D-1494699EF4B2}"/>
              </a:ext>
            </a:extLst>
          </p:cNvPr>
          <p:cNvGrpSpPr/>
          <p:nvPr/>
        </p:nvGrpSpPr>
        <p:grpSpPr>
          <a:xfrm>
            <a:off x="3012072" y="4223466"/>
            <a:ext cx="766398" cy="590207"/>
            <a:chOff x="3012072" y="4223466"/>
            <a:chExt cx="766398" cy="590207"/>
          </a:xfrm>
        </p:grpSpPr>
        <p:sp>
          <p:nvSpPr>
            <p:cNvPr id="58" name="Rectangle 47">
              <a:extLst>
                <a:ext uri="{FF2B5EF4-FFF2-40B4-BE49-F238E27FC236}">
                  <a16:creationId xmlns:a16="http://schemas.microsoft.com/office/drawing/2014/main" id="{9A0B613E-7262-419B-85D2-C1D1DD265C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7119" y="4582841"/>
              <a:ext cx="721351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en-US" sz="1500" b="1" dirty="0">
                  <a:solidFill>
                    <a:schemeClr val="bg1"/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rPr>
                <a:t>BAYERN</a:t>
              </a:r>
              <a:endParaRPr lang="en-US" altLang="en-US" sz="1800" dirty="0">
                <a:solidFill>
                  <a:schemeClr val="bg1"/>
                </a:solidFill>
                <a:latin typeface="Barlow SemiBold" panose="00000700000000000000" pitchFamily="2" charset="0"/>
                <a:cs typeface="Segoe UI Light" panose="020B0502040204020203" pitchFamily="34" charset="0"/>
              </a:endParaRPr>
            </a:p>
          </p:txBody>
        </p:sp>
        <p:sp>
          <p:nvSpPr>
            <p:cNvPr id="69" name="Freeform 60">
              <a:extLst>
                <a:ext uri="{FF2B5EF4-FFF2-40B4-BE49-F238E27FC236}">
                  <a16:creationId xmlns:a16="http://schemas.microsoft.com/office/drawing/2014/main" id="{154067F4-D53B-4B59-A73D-1803E5E01D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12072" y="4223466"/>
              <a:ext cx="200867" cy="266398"/>
            </a:xfrm>
            <a:custGeom>
              <a:avLst/>
              <a:gdLst>
                <a:gd name="T0" fmla="*/ 481587417 w 53"/>
                <a:gd name="T1" fmla="*/ 0 h 70"/>
                <a:gd name="T2" fmla="*/ 0 w 53"/>
                <a:gd name="T3" fmla="*/ 485598378 h 70"/>
                <a:gd name="T4" fmla="*/ 89184263 w 53"/>
                <a:gd name="T5" fmla="*/ 719406889 h 70"/>
                <a:gd name="T6" fmla="*/ 428077704 w 53"/>
                <a:gd name="T7" fmla="*/ 1222990863 h 70"/>
                <a:gd name="T8" fmla="*/ 481587417 w 53"/>
                <a:gd name="T9" fmla="*/ 1258962056 h 70"/>
                <a:gd name="T10" fmla="*/ 517261967 w 53"/>
                <a:gd name="T11" fmla="*/ 1222990863 h 70"/>
                <a:gd name="T12" fmla="*/ 856155408 w 53"/>
                <a:gd name="T13" fmla="*/ 719406889 h 70"/>
                <a:gd name="T14" fmla="*/ 945339671 w 53"/>
                <a:gd name="T15" fmla="*/ 485598378 h 70"/>
                <a:gd name="T16" fmla="*/ 481587417 w 53"/>
                <a:gd name="T17" fmla="*/ 0 h 70"/>
                <a:gd name="T18" fmla="*/ 481587417 w 53"/>
                <a:gd name="T19" fmla="*/ 665450100 h 70"/>
                <a:gd name="T20" fmla="*/ 285383728 w 53"/>
                <a:gd name="T21" fmla="*/ 467612782 h 70"/>
                <a:gd name="T22" fmla="*/ 481587417 w 53"/>
                <a:gd name="T23" fmla="*/ 287761059 h 70"/>
                <a:gd name="T24" fmla="*/ 659955943 w 53"/>
                <a:gd name="T25" fmla="*/ 467612782 h 70"/>
                <a:gd name="T26" fmla="*/ 481587417 w 53"/>
                <a:gd name="T27" fmla="*/ 665450100 h 7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3" h="70">
                  <a:moveTo>
                    <a:pt x="27" y="0"/>
                  </a:moveTo>
                  <a:cubicBezTo>
                    <a:pt x="12" y="0"/>
                    <a:pt x="1" y="12"/>
                    <a:pt x="0" y="27"/>
                  </a:cubicBezTo>
                  <a:cubicBezTo>
                    <a:pt x="0" y="32"/>
                    <a:pt x="2" y="36"/>
                    <a:pt x="5" y="40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5" y="69"/>
                    <a:pt x="26" y="70"/>
                    <a:pt x="27" y="70"/>
                  </a:cubicBezTo>
                  <a:cubicBezTo>
                    <a:pt x="27" y="70"/>
                    <a:pt x="28" y="69"/>
                    <a:pt x="29" y="68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51" y="36"/>
                    <a:pt x="53" y="32"/>
                    <a:pt x="53" y="27"/>
                  </a:cubicBezTo>
                  <a:cubicBezTo>
                    <a:pt x="52" y="12"/>
                    <a:pt x="41" y="0"/>
                    <a:pt x="27" y="0"/>
                  </a:cubicBezTo>
                  <a:close/>
                  <a:moveTo>
                    <a:pt x="27" y="37"/>
                  </a:moveTo>
                  <a:cubicBezTo>
                    <a:pt x="21" y="37"/>
                    <a:pt x="16" y="32"/>
                    <a:pt x="16" y="26"/>
                  </a:cubicBezTo>
                  <a:cubicBezTo>
                    <a:pt x="16" y="21"/>
                    <a:pt x="21" y="16"/>
                    <a:pt x="27" y="16"/>
                  </a:cubicBezTo>
                  <a:cubicBezTo>
                    <a:pt x="32" y="16"/>
                    <a:pt x="37" y="21"/>
                    <a:pt x="37" y="26"/>
                  </a:cubicBezTo>
                  <a:cubicBezTo>
                    <a:pt x="37" y="32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3FEFDB59-EB78-4217-816D-2F01CEA13F12}"/>
              </a:ext>
            </a:extLst>
          </p:cNvPr>
          <p:cNvSpPr/>
          <p:nvPr/>
        </p:nvSpPr>
        <p:spPr>
          <a:xfrm>
            <a:off x="3212939" y="4310743"/>
            <a:ext cx="2320081" cy="1030514"/>
          </a:xfrm>
          <a:custGeom>
            <a:avLst/>
            <a:gdLst>
              <a:gd name="connsiteX0" fmla="*/ 0 w 2133600"/>
              <a:gd name="connsiteY0" fmla="*/ 0 h 1030514"/>
              <a:gd name="connsiteX1" fmla="*/ 1103085 w 2133600"/>
              <a:gd name="connsiteY1" fmla="*/ 0 h 1030514"/>
              <a:gd name="connsiteX2" fmla="*/ 1103085 w 2133600"/>
              <a:gd name="connsiteY2" fmla="*/ 1030514 h 1030514"/>
              <a:gd name="connsiteX3" fmla="*/ 2133600 w 2133600"/>
              <a:gd name="connsiteY3" fmla="*/ 1030514 h 103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3600" h="1030514">
                <a:moveTo>
                  <a:pt x="0" y="0"/>
                </a:moveTo>
                <a:lnTo>
                  <a:pt x="1103085" y="0"/>
                </a:lnTo>
                <a:lnTo>
                  <a:pt x="1103085" y="1030514"/>
                </a:lnTo>
                <a:lnTo>
                  <a:pt x="2133600" y="1030514"/>
                </a:lnTo>
              </a:path>
            </a:pathLst>
          </a:cu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4716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F7D81047-56B8-45EE-8DF3-DBCC7D6D6ABD}"/>
              </a:ext>
            </a:extLst>
          </p:cNvPr>
          <p:cNvSpPr txBox="1"/>
          <p:nvPr/>
        </p:nvSpPr>
        <p:spPr>
          <a:xfrm>
            <a:off x="3554151" y="629261"/>
            <a:ext cx="508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Spain Maps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535371B-DCA7-4F2A-8B1D-63270542A920}"/>
              </a:ext>
            </a:extLst>
          </p:cNvPr>
          <p:cNvGrpSpPr/>
          <p:nvPr/>
        </p:nvGrpSpPr>
        <p:grpSpPr>
          <a:xfrm>
            <a:off x="299160" y="1335379"/>
            <a:ext cx="6622029" cy="4951121"/>
            <a:chOff x="299160" y="1335379"/>
            <a:chExt cx="6622029" cy="4951121"/>
          </a:xfrm>
        </p:grpSpPr>
        <p:sp>
          <p:nvSpPr>
            <p:cNvPr id="91" name="Freeform 4">
              <a:extLst>
                <a:ext uri="{FF2B5EF4-FFF2-40B4-BE49-F238E27FC236}">
                  <a16:creationId xmlns:a16="http://schemas.microsoft.com/office/drawing/2014/main" id="{6D022207-DCB6-4ECA-9F59-30D8B5F481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77309" y="3319421"/>
              <a:ext cx="988172" cy="1848008"/>
            </a:xfrm>
            <a:custGeom>
              <a:avLst/>
              <a:gdLst>
                <a:gd name="T0" fmla="*/ 347 w 385"/>
                <a:gd name="T1" fmla="*/ 38 h 720"/>
                <a:gd name="T2" fmla="*/ 333 w 385"/>
                <a:gd name="T3" fmla="*/ 18 h 720"/>
                <a:gd name="T4" fmla="*/ 301 w 385"/>
                <a:gd name="T5" fmla="*/ 16 h 720"/>
                <a:gd name="T6" fmla="*/ 289 w 385"/>
                <a:gd name="T7" fmla="*/ 12 h 720"/>
                <a:gd name="T8" fmla="*/ 249 w 385"/>
                <a:gd name="T9" fmla="*/ 0 h 720"/>
                <a:gd name="T10" fmla="*/ 231 w 385"/>
                <a:gd name="T11" fmla="*/ 28 h 720"/>
                <a:gd name="T12" fmla="*/ 215 w 385"/>
                <a:gd name="T13" fmla="*/ 34 h 720"/>
                <a:gd name="T14" fmla="*/ 229 w 385"/>
                <a:gd name="T15" fmla="*/ 42 h 720"/>
                <a:gd name="T16" fmla="*/ 229 w 385"/>
                <a:gd name="T17" fmla="*/ 64 h 720"/>
                <a:gd name="T18" fmla="*/ 223 w 385"/>
                <a:gd name="T19" fmla="*/ 82 h 720"/>
                <a:gd name="T20" fmla="*/ 231 w 385"/>
                <a:gd name="T21" fmla="*/ 102 h 720"/>
                <a:gd name="T22" fmla="*/ 213 w 385"/>
                <a:gd name="T23" fmla="*/ 128 h 720"/>
                <a:gd name="T24" fmla="*/ 190 w 385"/>
                <a:gd name="T25" fmla="*/ 136 h 720"/>
                <a:gd name="T26" fmla="*/ 180 w 385"/>
                <a:gd name="T27" fmla="*/ 150 h 720"/>
                <a:gd name="T28" fmla="*/ 172 w 385"/>
                <a:gd name="T29" fmla="*/ 174 h 720"/>
                <a:gd name="T30" fmla="*/ 140 w 385"/>
                <a:gd name="T31" fmla="*/ 194 h 720"/>
                <a:gd name="T32" fmla="*/ 128 w 385"/>
                <a:gd name="T33" fmla="*/ 210 h 720"/>
                <a:gd name="T34" fmla="*/ 118 w 385"/>
                <a:gd name="T35" fmla="*/ 230 h 720"/>
                <a:gd name="T36" fmla="*/ 114 w 385"/>
                <a:gd name="T37" fmla="*/ 214 h 720"/>
                <a:gd name="T38" fmla="*/ 82 w 385"/>
                <a:gd name="T39" fmla="*/ 200 h 720"/>
                <a:gd name="T40" fmla="*/ 60 w 385"/>
                <a:gd name="T41" fmla="*/ 212 h 720"/>
                <a:gd name="T42" fmla="*/ 48 w 385"/>
                <a:gd name="T43" fmla="*/ 258 h 720"/>
                <a:gd name="T44" fmla="*/ 40 w 385"/>
                <a:gd name="T45" fmla="*/ 274 h 720"/>
                <a:gd name="T46" fmla="*/ 16 w 385"/>
                <a:gd name="T47" fmla="*/ 282 h 720"/>
                <a:gd name="T48" fmla="*/ 2 w 385"/>
                <a:gd name="T49" fmla="*/ 308 h 720"/>
                <a:gd name="T50" fmla="*/ 2 w 385"/>
                <a:gd name="T51" fmla="*/ 318 h 720"/>
                <a:gd name="T52" fmla="*/ 0 w 385"/>
                <a:gd name="T53" fmla="*/ 332 h 720"/>
                <a:gd name="T54" fmla="*/ 10 w 385"/>
                <a:gd name="T55" fmla="*/ 342 h 720"/>
                <a:gd name="T56" fmla="*/ 16 w 385"/>
                <a:gd name="T57" fmla="*/ 350 h 720"/>
                <a:gd name="T58" fmla="*/ 66 w 385"/>
                <a:gd name="T59" fmla="*/ 366 h 720"/>
                <a:gd name="T60" fmla="*/ 62 w 385"/>
                <a:gd name="T61" fmla="*/ 388 h 720"/>
                <a:gd name="T62" fmla="*/ 52 w 385"/>
                <a:gd name="T63" fmla="*/ 410 h 720"/>
                <a:gd name="T64" fmla="*/ 72 w 385"/>
                <a:gd name="T65" fmla="*/ 454 h 720"/>
                <a:gd name="T66" fmla="*/ 104 w 385"/>
                <a:gd name="T67" fmla="*/ 452 h 720"/>
                <a:gd name="T68" fmla="*/ 114 w 385"/>
                <a:gd name="T69" fmla="*/ 486 h 720"/>
                <a:gd name="T70" fmla="*/ 114 w 385"/>
                <a:gd name="T71" fmla="*/ 512 h 720"/>
                <a:gd name="T72" fmla="*/ 94 w 385"/>
                <a:gd name="T73" fmla="*/ 524 h 720"/>
                <a:gd name="T74" fmla="*/ 84 w 385"/>
                <a:gd name="T75" fmla="*/ 574 h 720"/>
                <a:gd name="T76" fmla="*/ 98 w 385"/>
                <a:gd name="T77" fmla="*/ 604 h 720"/>
                <a:gd name="T78" fmla="*/ 92 w 385"/>
                <a:gd name="T79" fmla="*/ 650 h 720"/>
                <a:gd name="T80" fmla="*/ 104 w 385"/>
                <a:gd name="T81" fmla="*/ 682 h 720"/>
                <a:gd name="T82" fmla="*/ 130 w 385"/>
                <a:gd name="T83" fmla="*/ 714 h 720"/>
                <a:gd name="T84" fmla="*/ 144 w 385"/>
                <a:gd name="T85" fmla="*/ 714 h 720"/>
                <a:gd name="T86" fmla="*/ 168 w 385"/>
                <a:gd name="T87" fmla="*/ 646 h 720"/>
                <a:gd name="T88" fmla="*/ 198 w 385"/>
                <a:gd name="T89" fmla="*/ 600 h 720"/>
                <a:gd name="T90" fmla="*/ 219 w 385"/>
                <a:gd name="T91" fmla="*/ 574 h 720"/>
                <a:gd name="T92" fmla="*/ 277 w 385"/>
                <a:gd name="T93" fmla="*/ 544 h 720"/>
                <a:gd name="T94" fmla="*/ 301 w 385"/>
                <a:gd name="T95" fmla="*/ 530 h 720"/>
                <a:gd name="T96" fmla="*/ 317 w 385"/>
                <a:gd name="T97" fmla="*/ 510 h 720"/>
                <a:gd name="T98" fmla="*/ 321 w 385"/>
                <a:gd name="T99" fmla="*/ 490 h 720"/>
                <a:gd name="T100" fmla="*/ 273 w 385"/>
                <a:gd name="T101" fmla="*/ 460 h 720"/>
                <a:gd name="T102" fmla="*/ 245 w 385"/>
                <a:gd name="T103" fmla="*/ 394 h 720"/>
                <a:gd name="T104" fmla="*/ 235 w 385"/>
                <a:gd name="T105" fmla="*/ 296 h 720"/>
                <a:gd name="T106" fmla="*/ 281 w 385"/>
                <a:gd name="T107" fmla="*/ 218 h 720"/>
                <a:gd name="T108" fmla="*/ 351 w 385"/>
                <a:gd name="T109" fmla="*/ 126 h 720"/>
                <a:gd name="T110" fmla="*/ 385 w 385"/>
                <a:gd name="T111" fmla="*/ 62 h 720"/>
                <a:gd name="T112" fmla="*/ 44 w 385"/>
                <a:gd name="T113" fmla="*/ 192 h 720"/>
                <a:gd name="T114" fmla="*/ 72 w 385"/>
                <a:gd name="T115" fmla="*/ 190 h 720"/>
                <a:gd name="T116" fmla="*/ 56 w 385"/>
                <a:gd name="T117" fmla="*/ 164 h 720"/>
                <a:gd name="T118" fmla="*/ 46 w 385"/>
                <a:gd name="T119" fmla="*/ 152 h 720"/>
                <a:gd name="T120" fmla="*/ 36 w 385"/>
                <a:gd name="T121" fmla="*/ 156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5" h="720">
                  <a:moveTo>
                    <a:pt x="385" y="62"/>
                  </a:moveTo>
                  <a:lnTo>
                    <a:pt x="373" y="58"/>
                  </a:lnTo>
                  <a:lnTo>
                    <a:pt x="371" y="56"/>
                  </a:lnTo>
                  <a:lnTo>
                    <a:pt x="369" y="54"/>
                  </a:lnTo>
                  <a:lnTo>
                    <a:pt x="369" y="52"/>
                  </a:lnTo>
                  <a:lnTo>
                    <a:pt x="369" y="50"/>
                  </a:lnTo>
                  <a:lnTo>
                    <a:pt x="367" y="48"/>
                  </a:lnTo>
                  <a:lnTo>
                    <a:pt x="365" y="46"/>
                  </a:lnTo>
                  <a:lnTo>
                    <a:pt x="359" y="44"/>
                  </a:lnTo>
                  <a:lnTo>
                    <a:pt x="347" y="38"/>
                  </a:lnTo>
                  <a:lnTo>
                    <a:pt x="341" y="36"/>
                  </a:lnTo>
                  <a:lnTo>
                    <a:pt x="341" y="34"/>
                  </a:lnTo>
                  <a:lnTo>
                    <a:pt x="339" y="30"/>
                  </a:lnTo>
                  <a:lnTo>
                    <a:pt x="339" y="28"/>
                  </a:lnTo>
                  <a:lnTo>
                    <a:pt x="339" y="26"/>
                  </a:lnTo>
                  <a:lnTo>
                    <a:pt x="341" y="26"/>
                  </a:lnTo>
                  <a:lnTo>
                    <a:pt x="341" y="24"/>
                  </a:lnTo>
                  <a:lnTo>
                    <a:pt x="339" y="22"/>
                  </a:lnTo>
                  <a:lnTo>
                    <a:pt x="337" y="20"/>
                  </a:lnTo>
                  <a:lnTo>
                    <a:pt x="333" y="18"/>
                  </a:lnTo>
                  <a:lnTo>
                    <a:pt x="331" y="16"/>
                  </a:lnTo>
                  <a:lnTo>
                    <a:pt x="329" y="14"/>
                  </a:lnTo>
                  <a:lnTo>
                    <a:pt x="329" y="12"/>
                  </a:lnTo>
                  <a:lnTo>
                    <a:pt x="327" y="12"/>
                  </a:lnTo>
                  <a:lnTo>
                    <a:pt x="325" y="12"/>
                  </a:lnTo>
                  <a:lnTo>
                    <a:pt x="319" y="12"/>
                  </a:lnTo>
                  <a:lnTo>
                    <a:pt x="313" y="14"/>
                  </a:lnTo>
                  <a:lnTo>
                    <a:pt x="307" y="14"/>
                  </a:lnTo>
                  <a:lnTo>
                    <a:pt x="303" y="14"/>
                  </a:lnTo>
                  <a:lnTo>
                    <a:pt x="301" y="16"/>
                  </a:lnTo>
                  <a:lnTo>
                    <a:pt x="301" y="16"/>
                  </a:lnTo>
                  <a:lnTo>
                    <a:pt x="299" y="18"/>
                  </a:lnTo>
                  <a:lnTo>
                    <a:pt x="297" y="20"/>
                  </a:lnTo>
                  <a:lnTo>
                    <a:pt x="295" y="20"/>
                  </a:lnTo>
                  <a:lnTo>
                    <a:pt x="293" y="20"/>
                  </a:lnTo>
                  <a:lnTo>
                    <a:pt x="291" y="20"/>
                  </a:lnTo>
                  <a:lnTo>
                    <a:pt x="291" y="18"/>
                  </a:lnTo>
                  <a:lnTo>
                    <a:pt x="291" y="16"/>
                  </a:lnTo>
                  <a:lnTo>
                    <a:pt x="291" y="14"/>
                  </a:lnTo>
                  <a:lnTo>
                    <a:pt x="289" y="12"/>
                  </a:lnTo>
                  <a:lnTo>
                    <a:pt x="287" y="12"/>
                  </a:lnTo>
                  <a:lnTo>
                    <a:pt x="277" y="12"/>
                  </a:lnTo>
                  <a:lnTo>
                    <a:pt x="273" y="12"/>
                  </a:lnTo>
                  <a:lnTo>
                    <a:pt x="263" y="6"/>
                  </a:lnTo>
                  <a:lnTo>
                    <a:pt x="261" y="4"/>
                  </a:lnTo>
                  <a:lnTo>
                    <a:pt x="259" y="2"/>
                  </a:lnTo>
                  <a:lnTo>
                    <a:pt x="257" y="0"/>
                  </a:lnTo>
                  <a:lnTo>
                    <a:pt x="255" y="0"/>
                  </a:lnTo>
                  <a:lnTo>
                    <a:pt x="251" y="0"/>
                  </a:lnTo>
                  <a:lnTo>
                    <a:pt x="249" y="0"/>
                  </a:lnTo>
                  <a:lnTo>
                    <a:pt x="245" y="4"/>
                  </a:lnTo>
                  <a:lnTo>
                    <a:pt x="245" y="6"/>
                  </a:lnTo>
                  <a:lnTo>
                    <a:pt x="243" y="8"/>
                  </a:lnTo>
                  <a:lnTo>
                    <a:pt x="243" y="12"/>
                  </a:lnTo>
                  <a:lnTo>
                    <a:pt x="243" y="16"/>
                  </a:lnTo>
                  <a:lnTo>
                    <a:pt x="243" y="18"/>
                  </a:lnTo>
                  <a:lnTo>
                    <a:pt x="243" y="20"/>
                  </a:lnTo>
                  <a:lnTo>
                    <a:pt x="241" y="20"/>
                  </a:lnTo>
                  <a:lnTo>
                    <a:pt x="233" y="26"/>
                  </a:lnTo>
                  <a:lnTo>
                    <a:pt x="231" y="28"/>
                  </a:lnTo>
                  <a:lnTo>
                    <a:pt x="229" y="28"/>
                  </a:lnTo>
                  <a:lnTo>
                    <a:pt x="227" y="28"/>
                  </a:lnTo>
                  <a:lnTo>
                    <a:pt x="223" y="26"/>
                  </a:lnTo>
                  <a:lnTo>
                    <a:pt x="221" y="26"/>
                  </a:lnTo>
                  <a:lnTo>
                    <a:pt x="219" y="26"/>
                  </a:lnTo>
                  <a:lnTo>
                    <a:pt x="217" y="28"/>
                  </a:lnTo>
                  <a:lnTo>
                    <a:pt x="215" y="30"/>
                  </a:lnTo>
                  <a:lnTo>
                    <a:pt x="215" y="32"/>
                  </a:lnTo>
                  <a:lnTo>
                    <a:pt x="215" y="34"/>
                  </a:lnTo>
                  <a:lnTo>
                    <a:pt x="215" y="34"/>
                  </a:lnTo>
                  <a:lnTo>
                    <a:pt x="215" y="38"/>
                  </a:lnTo>
                  <a:lnTo>
                    <a:pt x="215" y="40"/>
                  </a:lnTo>
                  <a:lnTo>
                    <a:pt x="217" y="40"/>
                  </a:lnTo>
                  <a:lnTo>
                    <a:pt x="219" y="42"/>
                  </a:lnTo>
                  <a:lnTo>
                    <a:pt x="219" y="42"/>
                  </a:lnTo>
                  <a:lnTo>
                    <a:pt x="221" y="42"/>
                  </a:lnTo>
                  <a:lnTo>
                    <a:pt x="223" y="44"/>
                  </a:lnTo>
                  <a:lnTo>
                    <a:pt x="225" y="44"/>
                  </a:lnTo>
                  <a:lnTo>
                    <a:pt x="227" y="42"/>
                  </a:lnTo>
                  <a:lnTo>
                    <a:pt x="229" y="42"/>
                  </a:lnTo>
                  <a:lnTo>
                    <a:pt x="231" y="44"/>
                  </a:lnTo>
                  <a:lnTo>
                    <a:pt x="231" y="46"/>
                  </a:lnTo>
                  <a:lnTo>
                    <a:pt x="229" y="48"/>
                  </a:lnTo>
                  <a:lnTo>
                    <a:pt x="229" y="50"/>
                  </a:lnTo>
                  <a:lnTo>
                    <a:pt x="231" y="54"/>
                  </a:lnTo>
                  <a:lnTo>
                    <a:pt x="231" y="56"/>
                  </a:lnTo>
                  <a:lnTo>
                    <a:pt x="231" y="58"/>
                  </a:lnTo>
                  <a:lnTo>
                    <a:pt x="231" y="60"/>
                  </a:lnTo>
                  <a:lnTo>
                    <a:pt x="231" y="62"/>
                  </a:lnTo>
                  <a:lnTo>
                    <a:pt x="229" y="64"/>
                  </a:lnTo>
                  <a:lnTo>
                    <a:pt x="229" y="66"/>
                  </a:lnTo>
                  <a:lnTo>
                    <a:pt x="231" y="68"/>
                  </a:lnTo>
                  <a:lnTo>
                    <a:pt x="233" y="70"/>
                  </a:lnTo>
                  <a:lnTo>
                    <a:pt x="233" y="70"/>
                  </a:lnTo>
                  <a:lnTo>
                    <a:pt x="235" y="72"/>
                  </a:lnTo>
                  <a:lnTo>
                    <a:pt x="235" y="74"/>
                  </a:lnTo>
                  <a:lnTo>
                    <a:pt x="235" y="76"/>
                  </a:lnTo>
                  <a:lnTo>
                    <a:pt x="233" y="76"/>
                  </a:lnTo>
                  <a:lnTo>
                    <a:pt x="225" y="80"/>
                  </a:lnTo>
                  <a:lnTo>
                    <a:pt x="223" y="82"/>
                  </a:lnTo>
                  <a:lnTo>
                    <a:pt x="221" y="84"/>
                  </a:lnTo>
                  <a:lnTo>
                    <a:pt x="223" y="86"/>
                  </a:lnTo>
                  <a:lnTo>
                    <a:pt x="223" y="88"/>
                  </a:lnTo>
                  <a:lnTo>
                    <a:pt x="223" y="88"/>
                  </a:lnTo>
                  <a:lnTo>
                    <a:pt x="227" y="92"/>
                  </a:lnTo>
                  <a:lnTo>
                    <a:pt x="229" y="92"/>
                  </a:lnTo>
                  <a:lnTo>
                    <a:pt x="231" y="96"/>
                  </a:lnTo>
                  <a:lnTo>
                    <a:pt x="231" y="98"/>
                  </a:lnTo>
                  <a:lnTo>
                    <a:pt x="233" y="98"/>
                  </a:lnTo>
                  <a:lnTo>
                    <a:pt x="231" y="102"/>
                  </a:lnTo>
                  <a:lnTo>
                    <a:pt x="231" y="102"/>
                  </a:lnTo>
                  <a:lnTo>
                    <a:pt x="223" y="108"/>
                  </a:lnTo>
                  <a:lnTo>
                    <a:pt x="221" y="110"/>
                  </a:lnTo>
                  <a:lnTo>
                    <a:pt x="219" y="114"/>
                  </a:lnTo>
                  <a:lnTo>
                    <a:pt x="217" y="118"/>
                  </a:lnTo>
                  <a:lnTo>
                    <a:pt x="213" y="120"/>
                  </a:lnTo>
                  <a:lnTo>
                    <a:pt x="211" y="122"/>
                  </a:lnTo>
                  <a:lnTo>
                    <a:pt x="213" y="124"/>
                  </a:lnTo>
                  <a:lnTo>
                    <a:pt x="213" y="126"/>
                  </a:lnTo>
                  <a:lnTo>
                    <a:pt x="213" y="128"/>
                  </a:lnTo>
                  <a:lnTo>
                    <a:pt x="211" y="130"/>
                  </a:lnTo>
                  <a:lnTo>
                    <a:pt x="209" y="132"/>
                  </a:lnTo>
                  <a:lnTo>
                    <a:pt x="203" y="134"/>
                  </a:lnTo>
                  <a:lnTo>
                    <a:pt x="201" y="136"/>
                  </a:lnTo>
                  <a:lnTo>
                    <a:pt x="198" y="136"/>
                  </a:lnTo>
                  <a:lnTo>
                    <a:pt x="196" y="136"/>
                  </a:lnTo>
                  <a:lnTo>
                    <a:pt x="194" y="136"/>
                  </a:lnTo>
                  <a:lnTo>
                    <a:pt x="194" y="136"/>
                  </a:lnTo>
                  <a:lnTo>
                    <a:pt x="192" y="136"/>
                  </a:lnTo>
                  <a:lnTo>
                    <a:pt x="190" y="136"/>
                  </a:lnTo>
                  <a:lnTo>
                    <a:pt x="188" y="134"/>
                  </a:lnTo>
                  <a:lnTo>
                    <a:pt x="186" y="134"/>
                  </a:lnTo>
                  <a:lnTo>
                    <a:pt x="184" y="134"/>
                  </a:lnTo>
                  <a:lnTo>
                    <a:pt x="184" y="136"/>
                  </a:lnTo>
                  <a:lnTo>
                    <a:pt x="182" y="138"/>
                  </a:lnTo>
                  <a:lnTo>
                    <a:pt x="182" y="140"/>
                  </a:lnTo>
                  <a:lnTo>
                    <a:pt x="182" y="142"/>
                  </a:lnTo>
                  <a:lnTo>
                    <a:pt x="182" y="144"/>
                  </a:lnTo>
                  <a:lnTo>
                    <a:pt x="182" y="148"/>
                  </a:lnTo>
                  <a:lnTo>
                    <a:pt x="180" y="150"/>
                  </a:lnTo>
                  <a:lnTo>
                    <a:pt x="180" y="152"/>
                  </a:lnTo>
                  <a:lnTo>
                    <a:pt x="180" y="156"/>
                  </a:lnTo>
                  <a:lnTo>
                    <a:pt x="178" y="158"/>
                  </a:lnTo>
                  <a:lnTo>
                    <a:pt x="176" y="160"/>
                  </a:lnTo>
                  <a:lnTo>
                    <a:pt x="174" y="162"/>
                  </a:lnTo>
                  <a:lnTo>
                    <a:pt x="170" y="166"/>
                  </a:lnTo>
                  <a:lnTo>
                    <a:pt x="170" y="168"/>
                  </a:lnTo>
                  <a:lnTo>
                    <a:pt x="170" y="170"/>
                  </a:lnTo>
                  <a:lnTo>
                    <a:pt x="170" y="170"/>
                  </a:lnTo>
                  <a:lnTo>
                    <a:pt x="172" y="174"/>
                  </a:lnTo>
                  <a:lnTo>
                    <a:pt x="170" y="176"/>
                  </a:lnTo>
                  <a:lnTo>
                    <a:pt x="158" y="182"/>
                  </a:lnTo>
                  <a:lnTo>
                    <a:pt x="150" y="184"/>
                  </a:lnTo>
                  <a:lnTo>
                    <a:pt x="148" y="184"/>
                  </a:lnTo>
                  <a:lnTo>
                    <a:pt x="146" y="184"/>
                  </a:lnTo>
                  <a:lnTo>
                    <a:pt x="144" y="184"/>
                  </a:lnTo>
                  <a:lnTo>
                    <a:pt x="144" y="186"/>
                  </a:lnTo>
                  <a:lnTo>
                    <a:pt x="142" y="190"/>
                  </a:lnTo>
                  <a:lnTo>
                    <a:pt x="142" y="192"/>
                  </a:lnTo>
                  <a:lnTo>
                    <a:pt x="140" y="194"/>
                  </a:lnTo>
                  <a:lnTo>
                    <a:pt x="140" y="194"/>
                  </a:lnTo>
                  <a:lnTo>
                    <a:pt x="138" y="196"/>
                  </a:lnTo>
                  <a:lnTo>
                    <a:pt x="136" y="196"/>
                  </a:lnTo>
                  <a:lnTo>
                    <a:pt x="130" y="198"/>
                  </a:lnTo>
                  <a:lnTo>
                    <a:pt x="130" y="200"/>
                  </a:lnTo>
                  <a:lnTo>
                    <a:pt x="128" y="202"/>
                  </a:lnTo>
                  <a:lnTo>
                    <a:pt x="128" y="206"/>
                  </a:lnTo>
                  <a:lnTo>
                    <a:pt x="128" y="208"/>
                  </a:lnTo>
                  <a:lnTo>
                    <a:pt x="128" y="208"/>
                  </a:lnTo>
                  <a:lnTo>
                    <a:pt x="128" y="210"/>
                  </a:lnTo>
                  <a:lnTo>
                    <a:pt x="130" y="214"/>
                  </a:lnTo>
                  <a:lnTo>
                    <a:pt x="132" y="216"/>
                  </a:lnTo>
                  <a:lnTo>
                    <a:pt x="132" y="218"/>
                  </a:lnTo>
                  <a:lnTo>
                    <a:pt x="134" y="218"/>
                  </a:lnTo>
                  <a:lnTo>
                    <a:pt x="136" y="222"/>
                  </a:lnTo>
                  <a:lnTo>
                    <a:pt x="138" y="224"/>
                  </a:lnTo>
                  <a:lnTo>
                    <a:pt x="126" y="230"/>
                  </a:lnTo>
                  <a:lnTo>
                    <a:pt x="124" y="230"/>
                  </a:lnTo>
                  <a:lnTo>
                    <a:pt x="120" y="230"/>
                  </a:lnTo>
                  <a:lnTo>
                    <a:pt x="118" y="230"/>
                  </a:lnTo>
                  <a:lnTo>
                    <a:pt x="118" y="228"/>
                  </a:lnTo>
                  <a:lnTo>
                    <a:pt x="116" y="226"/>
                  </a:lnTo>
                  <a:lnTo>
                    <a:pt x="116" y="226"/>
                  </a:lnTo>
                  <a:lnTo>
                    <a:pt x="116" y="224"/>
                  </a:lnTo>
                  <a:lnTo>
                    <a:pt x="116" y="222"/>
                  </a:lnTo>
                  <a:lnTo>
                    <a:pt x="116" y="220"/>
                  </a:lnTo>
                  <a:lnTo>
                    <a:pt x="116" y="218"/>
                  </a:lnTo>
                  <a:lnTo>
                    <a:pt x="114" y="216"/>
                  </a:lnTo>
                  <a:lnTo>
                    <a:pt x="114" y="216"/>
                  </a:lnTo>
                  <a:lnTo>
                    <a:pt x="114" y="214"/>
                  </a:lnTo>
                  <a:lnTo>
                    <a:pt x="116" y="212"/>
                  </a:lnTo>
                  <a:lnTo>
                    <a:pt x="116" y="210"/>
                  </a:lnTo>
                  <a:lnTo>
                    <a:pt x="114" y="208"/>
                  </a:lnTo>
                  <a:lnTo>
                    <a:pt x="112" y="204"/>
                  </a:lnTo>
                  <a:lnTo>
                    <a:pt x="102" y="200"/>
                  </a:lnTo>
                  <a:lnTo>
                    <a:pt x="100" y="200"/>
                  </a:lnTo>
                  <a:lnTo>
                    <a:pt x="98" y="198"/>
                  </a:lnTo>
                  <a:lnTo>
                    <a:pt x="94" y="200"/>
                  </a:lnTo>
                  <a:lnTo>
                    <a:pt x="88" y="198"/>
                  </a:lnTo>
                  <a:lnTo>
                    <a:pt x="82" y="200"/>
                  </a:lnTo>
                  <a:lnTo>
                    <a:pt x="80" y="202"/>
                  </a:lnTo>
                  <a:lnTo>
                    <a:pt x="78" y="202"/>
                  </a:lnTo>
                  <a:lnTo>
                    <a:pt x="74" y="202"/>
                  </a:lnTo>
                  <a:lnTo>
                    <a:pt x="70" y="200"/>
                  </a:lnTo>
                  <a:lnTo>
                    <a:pt x="68" y="202"/>
                  </a:lnTo>
                  <a:lnTo>
                    <a:pt x="60" y="206"/>
                  </a:lnTo>
                  <a:lnTo>
                    <a:pt x="60" y="208"/>
                  </a:lnTo>
                  <a:lnTo>
                    <a:pt x="58" y="208"/>
                  </a:lnTo>
                  <a:lnTo>
                    <a:pt x="58" y="210"/>
                  </a:lnTo>
                  <a:lnTo>
                    <a:pt x="60" y="212"/>
                  </a:lnTo>
                  <a:lnTo>
                    <a:pt x="60" y="214"/>
                  </a:lnTo>
                  <a:lnTo>
                    <a:pt x="60" y="216"/>
                  </a:lnTo>
                  <a:lnTo>
                    <a:pt x="60" y="220"/>
                  </a:lnTo>
                  <a:lnTo>
                    <a:pt x="60" y="224"/>
                  </a:lnTo>
                  <a:lnTo>
                    <a:pt x="60" y="228"/>
                  </a:lnTo>
                  <a:lnTo>
                    <a:pt x="56" y="240"/>
                  </a:lnTo>
                  <a:lnTo>
                    <a:pt x="54" y="244"/>
                  </a:lnTo>
                  <a:lnTo>
                    <a:pt x="54" y="246"/>
                  </a:lnTo>
                  <a:lnTo>
                    <a:pt x="52" y="250"/>
                  </a:lnTo>
                  <a:lnTo>
                    <a:pt x="48" y="258"/>
                  </a:lnTo>
                  <a:lnTo>
                    <a:pt x="46" y="260"/>
                  </a:lnTo>
                  <a:lnTo>
                    <a:pt x="46" y="262"/>
                  </a:lnTo>
                  <a:lnTo>
                    <a:pt x="46" y="264"/>
                  </a:lnTo>
                  <a:lnTo>
                    <a:pt x="48" y="266"/>
                  </a:lnTo>
                  <a:lnTo>
                    <a:pt x="48" y="270"/>
                  </a:lnTo>
                  <a:lnTo>
                    <a:pt x="46" y="270"/>
                  </a:lnTo>
                  <a:lnTo>
                    <a:pt x="46" y="272"/>
                  </a:lnTo>
                  <a:lnTo>
                    <a:pt x="44" y="274"/>
                  </a:lnTo>
                  <a:lnTo>
                    <a:pt x="42" y="274"/>
                  </a:lnTo>
                  <a:lnTo>
                    <a:pt x="40" y="274"/>
                  </a:lnTo>
                  <a:lnTo>
                    <a:pt x="36" y="274"/>
                  </a:lnTo>
                  <a:lnTo>
                    <a:pt x="36" y="274"/>
                  </a:lnTo>
                  <a:lnTo>
                    <a:pt x="34" y="274"/>
                  </a:lnTo>
                  <a:lnTo>
                    <a:pt x="30" y="272"/>
                  </a:lnTo>
                  <a:lnTo>
                    <a:pt x="28" y="272"/>
                  </a:lnTo>
                  <a:lnTo>
                    <a:pt x="28" y="272"/>
                  </a:lnTo>
                  <a:lnTo>
                    <a:pt x="26" y="272"/>
                  </a:lnTo>
                  <a:lnTo>
                    <a:pt x="22" y="276"/>
                  </a:lnTo>
                  <a:lnTo>
                    <a:pt x="18" y="280"/>
                  </a:lnTo>
                  <a:lnTo>
                    <a:pt x="16" y="282"/>
                  </a:lnTo>
                  <a:lnTo>
                    <a:pt x="10" y="294"/>
                  </a:lnTo>
                  <a:lnTo>
                    <a:pt x="8" y="298"/>
                  </a:lnTo>
                  <a:lnTo>
                    <a:pt x="6" y="300"/>
                  </a:lnTo>
                  <a:lnTo>
                    <a:pt x="4" y="300"/>
                  </a:lnTo>
                  <a:lnTo>
                    <a:pt x="4" y="302"/>
                  </a:lnTo>
                  <a:lnTo>
                    <a:pt x="2" y="304"/>
                  </a:lnTo>
                  <a:lnTo>
                    <a:pt x="2" y="304"/>
                  </a:lnTo>
                  <a:lnTo>
                    <a:pt x="2" y="306"/>
                  </a:lnTo>
                  <a:lnTo>
                    <a:pt x="2" y="306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10"/>
                  </a:lnTo>
                  <a:lnTo>
                    <a:pt x="2" y="312"/>
                  </a:lnTo>
                  <a:lnTo>
                    <a:pt x="2" y="312"/>
                  </a:lnTo>
                  <a:lnTo>
                    <a:pt x="2" y="314"/>
                  </a:lnTo>
                  <a:lnTo>
                    <a:pt x="2" y="316"/>
                  </a:lnTo>
                  <a:lnTo>
                    <a:pt x="2" y="316"/>
                  </a:lnTo>
                  <a:lnTo>
                    <a:pt x="2" y="318"/>
                  </a:lnTo>
                  <a:lnTo>
                    <a:pt x="4" y="318"/>
                  </a:lnTo>
                  <a:lnTo>
                    <a:pt x="4" y="318"/>
                  </a:lnTo>
                  <a:lnTo>
                    <a:pt x="2" y="318"/>
                  </a:lnTo>
                  <a:lnTo>
                    <a:pt x="2" y="320"/>
                  </a:lnTo>
                  <a:lnTo>
                    <a:pt x="2" y="320"/>
                  </a:lnTo>
                  <a:lnTo>
                    <a:pt x="2" y="322"/>
                  </a:lnTo>
                  <a:lnTo>
                    <a:pt x="0" y="328"/>
                  </a:lnTo>
                  <a:lnTo>
                    <a:pt x="0" y="328"/>
                  </a:lnTo>
                  <a:lnTo>
                    <a:pt x="0" y="330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2" y="334"/>
                  </a:lnTo>
                  <a:lnTo>
                    <a:pt x="2" y="336"/>
                  </a:lnTo>
                  <a:lnTo>
                    <a:pt x="6" y="336"/>
                  </a:lnTo>
                  <a:lnTo>
                    <a:pt x="6" y="338"/>
                  </a:lnTo>
                  <a:lnTo>
                    <a:pt x="6" y="340"/>
                  </a:lnTo>
                  <a:lnTo>
                    <a:pt x="8" y="340"/>
                  </a:lnTo>
                  <a:lnTo>
                    <a:pt x="8" y="340"/>
                  </a:lnTo>
                  <a:lnTo>
                    <a:pt x="10" y="342"/>
                  </a:lnTo>
                  <a:lnTo>
                    <a:pt x="10" y="342"/>
                  </a:lnTo>
                  <a:lnTo>
                    <a:pt x="12" y="342"/>
                  </a:lnTo>
                  <a:lnTo>
                    <a:pt x="12" y="344"/>
                  </a:lnTo>
                  <a:lnTo>
                    <a:pt x="12" y="346"/>
                  </a:lnTo>
                  <a:lnTo>
                    <a:pt x="12" y="346"/>
                  </a:lnTo>
                  <a:lnTo>
                    <a:pt x="12" y="348"/>
                  </a:lnTo>
                  <a:lnTo>
                    <a:pt x="14" y="350"/>
                  </a:lnTo>
                  <a:lnTo>
                    <a:pt x="14" y="350"/>
                  </a:lnTo>
                  <a:lnTo>
                    <a:pt x="16" y="350"/>
                  </a:lnTo>
                  <a:lnTo>
                    <a:pt x="16" y="350"/>
                  </a:lnTo>
                  <a:lnTo>
                    <a:pt x="18" y="350"/>
                  </a:lnTo>
                  <a:lnTo>
                    <a:pt x="18" y="348"/>
                  </a:lnTo>
                  <a:lnTo>
                    <a:pt x="20" y="348"/>
                  </a:lnTo>
                  <a:lnTo>
                    <a:pt x="24" y="350"/>
                  </a:lnTo>
                  <a:lnTo>
                    <a:pt x="34" y="356"/>
                  </a:lnTo>
                  <a:lnTo>
                    <a:pt x="36" y="356"/>
                  </a:lnTo>
                  <a:lnTo>
                    <a:pt x="36" y="356"/>
                  </a:lnTo>
                  <a:lnTo>
                    <a:pt x="38" y="356"/>
                  </a:lnTo>
                  <a:lnTo>
                    <a:pt x="64" y="366"/>
                  </a:lnTo>
                  <a:lnTo>
                    <a:pt x="66" y="366"/>
                  </a:lnTo>
                  <a:lnTo>
                    <a:pt x="66" y="368"/>
                  </a:lnTo>
                  <a:lnTo>
                    <a:pt x="64" y="370"/>
                  </a:lnTo>
                  <a:lnTo>
                    <a:pt x="64" y="372"/>
                  </a:lnTo>
                  <a:lnTo>
                    <a:pt x="64" y="376"/>
                  </a:lnTo>
                  <a:lnTo>
                    <a:pt x="64" y="378"/>
                  </a:lnTo>
                  <a:lnTo>
                    <a:pt x="64" y="380"/>
                  </a:lnTo>
                  <a:lnTo>
                    <a:pt x="64" y="382"/>
                  </a:lnTo>
                  <a:lnTo>
                    <a:pt x="64" y="386"/>
                  </a:lnTo>
                  <a:lnTo>
                    <a:pt x="64" y="388"/>
                  </a:lnTo>
                  <a:lnTo>
                    <a:pt x="62" y="388"/>
                  </a:lnTo>
                  <a:lnTo>
                    <a:pt x="62" y="390"/>
                  </a:lnTo>
                  <a:lnTo>
                    <a:pt x="62" y="392"/>
                  </a:lnTo>
                  <a:lnTo>
                    <a:pt x="62" y="394"/>
                  </a:lnTo>
                  <a:lnTo>
                    <a:pt x="60" y="398"/>
                  </a:lnTo>
                  <a:lnTo>
                    <a:pt x="58" y="400"/>
                  </a:lnTo>
                  <a:lnTo>
                    <a:pt x="56" y="400"/>
                  </a:lnTo>
                  <a:lnTo>
                    <a:pt x="54" y="404"/>
                  </a:lnTo>
                  <a:lnTo>
                    <a:pt x="54" y="406"/>
                  </a:lnTo>
                  <a:lnTo>
                    <a:pt x="52" y="408"/>
                  </a:lnTo>
                  <a:lnTo>
                    <a:pt x="52" y="410"/>
                  </a:lnTo>
                  <a:lnTo>
                    <a:pt x="50" y="414"/>
                  </a:lnTo>
                  <a:lnTo>
                    <a:pt x="50" y="416"/>
                  </a:lnTo>
                  <a:lnTo>
                    <a:pt x="50" y="418"/>
                  </a:lnTo>
                  <a:lnTo>
                    <a:pt x="48" y="420"/>
                  </a:lnTo>
                  <a:lnTo>
                    <a:pt x="48" y="422"/>
                  </a:lnTo>
                  <a:lnTo>
                    <a:pt x="48" y="424"/>
                  </a:lnTo>
                  <a:lnTo>
                    <a:pt x="50" y="428"/>
                  </a:lnTo>
                  <a:lnTo>
                    <a:pt x="50" y="430"/>
                  </a:lnTo>
                  <a:lnTo>
                    <a:pt x="68" y="452"/>
                  </a:lnTo>
                  <a:lnTo>
                    <a:pt x="72" y="454"/>
                  </a:lnTo>
                  <a:lnTo>
                    <a:pt x="74" y="456"/>
                  </a:lnTo>
                  <a:lnTo>
                    <a:pt x="80" y="456"/>
                  </a:lnTo>
                  <a:lnTo>
                    <a:pt x="86" y="454"/>
                  </a:lnTo>
                  <a:lnTo>
                    <a:pt x="90" y="454"/>
                  </a:lnTo>
                  <a:lnTo>
                    <a:pt x="94" y="454"/>
                  </a:lnTo>
                  <a:lnTo>
                    <a:pt x="96" y="452"/>
                  </a:lnTo>
                  <a:lnTo>
                    <a:pt x="98" y="452"/>
                  </a:lnTo>
                  <a:lnTo>
                    <a:pt x="100" y="452"/>
                  </a:lnTo>
                  <a:lnTo>
                    <a:pt x="102" y="452"/>
                  </a:lnTo>
                  <a:lnTo>
                    <a:pt x="104" y="452"/>
                  </a:lnTo>
                  <a:lnTo>
                    <a:pt x="106" y="454"/>
                  </a:lnTo>
                  <a:lnTo>
                    <a:pt x="112" y="464"/>
                  </a:lnTo>
                  <a:lnTo>
                    <a:pt x="112" y="468"/>
                  </a:lnTo>
                  <a:lnTo>
                    <a:pt x="112" y="468"/>
                  </a:lnTo>
                  <a:lnTo>
                    <a:pt x="112" y="472"/>
                  </a:lnTo>
                  <a:lnTo>
                    <a:pt x="112" y="474"/>
                  </a:lnTo>
                  <a:lnTo>
                    <a:pt x="114" y="482"/>
                  </a:lnTo>
                  <a:lnTo>
                    <a:pt x="114" y="484"/>
                  </a:lnTo>
                  <a:lnTo>
                    <a:pt x="114" y="484"/>
                  </a:lnTo>
                  <a:lnTo>
                    <a:pt x="114" y="486"/>
                  </a:lnTo>
                  <a:lnTo>
                    <a:pt x="112" y="490"/>
                  </a:lnTo>
                  <a:lnTo>
                    <a:pt x="110" y="492"/>
                  </a:lnTo>
                  <a:lnTo>
                    <a:pt x="108" y="494"/>
                  </a:lnTo>
                  <a:lnTo>
                    <a:pt x="106" y="496"/>
                  </a:lnTo>
                  <a:lnTo>
                    <a:pt x="106" y="498"/>
                  </a:lnTo>
                  <a:lnTo>
                    <a:pt x="108" y="502"/>
                  </a:lnTo>
                  <a:lnTo>
                    <a:pt x="108" y="504"/>
                  </a:lnTo>
                  <a:lnTo>
                    <a:pt x="110" y="508"/>
                  </a:lnTo>
                  <a:lnTo>
                    <a:pt x="112" y="508"/>
                  </a:lnTo>
                  <a:lnTo>
                    <a:pt x="114" y="512"/>
                  </a:lnTo>
                  <a:lnTo>
                    <a:pt x="114" y="514"/>
                  </a:lnTo>
                  <a:lnTo>
                    <a:pt x="116" y="516"/>
                  </a:lnTo>
                  <a:lnTo>
                    <a:pt x="116" y="516"/>
                  </a:lnTo>
                  <a:lnTo>
                    <a:pt x="116" y="516"/>
                  </a:lnTo>
                  <a:lnTo>
                    <a:pt x="110" y="522"/>
                  </a:lnTo>
                  <a:lnTo>
                    <a:pt x="106" y="522"/>
                  </a:lnTo>
                  <a:lnTo>
                    <a:pt x="102" y="522"/>
                  </a:lnTo>
                  <a:lnTo>
                    <a:pt x="98" y="522"/>
                  </a:lnTo>
                  <a:lnTo>
                    <a:pt x="96" y="522"/>
                  </a:lnTo>
                  <a:lnTo>
                    <a:pt x="94" y="524"/>
                  </a:lnTo>
                  <a:lnTo>
                    <a:pt x="96" y="540"/>
                  </a:lnTo>
                  <a:lnTo>
                    <a:pt x="96" y="546"/>
                  </a:lnTo>
                  <a:lnTo>
                    <a:pt x="94" y="552"/>
                  </a:lnTo>
                  <a:lnTo>
                    <a:pt x="94" y="556"/>
                  </a:lnTo>
                  <a:lnTo>
                    <a:pt x="94" y="562"/>
                  </a:lnTo>
                  <a:lnTo>
                    <a:pt x="94" y="564"/>
                  </a:lnTo>
                  <a:lnTo>
                    <a:pt x="94" y="564"/>
                  </a:lnTo>
                  <a:lnTo>
                    <a:pt x="92" y="566"/>
                  </a:lnTo>
                  <a:lnTo>
                    <a:pt x="84" y="574"/>
                  </a:lnTo>
                  <a:lnTo>
                    <a:pt x="84" y="574"/>
                  </a:lnTo>
                  <a:lnTo>
                    <a:pt x="82" y="578"/>
                  </a:lnTo>
                  <a:lnTo>
                    <a:pt x="82" y="582"/>
                  </a:lnTo>
                  <a:lnTo>
                    <a:pt x="82" y="592"/>
                  </a:lnTo>
                  <a:lnTo>
                    <a:pt x="82" y="594"/>
                  </a:lnTo>
                  <a:lnTo>
                    <a:pt x="84" y="598"/>
                  </a:lnTo>
                  <a:lnTo>
                    <a:pt x="84" y="598"/>
                  </a:lnTo>
                  <a:lnTo>
                    <a:pt x="88" y="598"/>
                  </a:lnTo>
                  <a:lnTo>
                    <a:pt x="96" y="600"/>
                  </a:lnTo>
                  <a:lnTo>
                    <a:pt x="98" y="602"/>
                  </a:lnTo>
                  <a:lnTo>
                    <a:pt x="98" y="604"/>
                  </a:lnTo>
                  <a:lnTo>
                    <a:pt x="100" y="606"/>
                  </a:lnTo>
                  <a:lnTo>
                    <a:pt x="104" y="616"/>
                  </a:lnTo>
                  <a:lnTo>
                    <a:pt x="104" y="620"/>
                  </a:lnTo>
                  <a:lnTo>
                    <a:pt x="102" y="624"/>
                  </a:lnTo>
                  <a:lnTo>
                    <a:pt x="102" y="626"/>
                  </a:lnTo>
                  <a:lnTo>
                    <a:pt x="100" y="632"/>
                  </a:lnTo>
                  <a:lnTo>
                    <a:pt x="100" y="634"/>
                  </a:lnTo>
                  <a:lnTo>
                    <a:pt x="98" y="638"/>
                  </a:lnTo>
                  <a:lnTo>
                    <a:pt x="94" y="646"/>
                  </a:lnTo>
                  <a:lnTo>
                    <a:pt x="92" y="650"/>
                  </a:lnTo>
                  <a:lnTo>
                    <a:pt x="92" y="654"/>
                  </a:lnTo>
                  <a:lnTo>
                    <a:pt x="92" y="658"/>
                  </a:lnTo>
                  <a:lnTo>
                    <a:pt x="92" y="662"/>
                  </a:lnTo>
                  <a:lnTo>
                    <a:pt x="94" y="666"/>
                  </a:lnTo>
                  <a:lnTo>
                    <a:pt x="96" y="666"/>
                  </a:lnTo>
                  <a:lnTo>
                    <a:pt x="96" y="668"/>
                  </a:lnTo>
                  <a:lnTo>
                    <a:pt x="98" y="668"/>
                  </a:lnTo>
                  <a:lnTo>
                    <a:pt x="102" y="676"/>
                  </a:lnTo>
                  <a:lnTo>
                    <a:pt x="104" y="682"/>
                  </a:lnTo>
                  <a:lnTo>
                    <a:pt x="104" y="682"/>
                  </a:lnTo>
                  <a:lnTo>
                    <a:pt x="104" y="682"/>
                  </a:lnTo>
                  <a:lnTo>
                    <a:pt x="106" y="686"/>
                  </a:lnTo>
                  <a:lnTo>
                    <a:pt x="108" y="688"/>
                  </a:lnTo>
                  <a:lnTo>
                    <a:pt x="110" y="692"/>
                  </a:lnTo>
                  <a:lnTo>
                    <a:pt x="112" y="696"/>
                  </a:lnTo>
                  <a:lnTo>
                    <a:pt x="114" y="698"/>
                  </a:lnTo>
                  <a:lnTo>
                    <a:pt x="118" y="704"/>
                  </a:lnTo>
                  <a:lnTo>
                    <a:pt x="120" y="706"/>
                  </a:lnTo>
                  <a:lnTo>
                    <a:pt x="128" y="714"/>
                  </a:lnTo>
                  <a:lnTo>
                    <a:pt x="130" y="714"/>
                  </a:lnTo>
                  <a:lnTo>
                    <a:pt x="134" y="716"/>
                  </a:lnTo>
                  <a:lnTo>
                    <a:pt x="134" y="716"/>
                  </a:lnTo>
                  <a:lnTo>
                    <a:pt x="136" y="718"/>
                  </a:lnTo>
                  <a:lnTo>
                    <a:pt x="138" y="718"/>
                  </a:lnTo>
                  <a:lnTo>
                    <a:pt x="138" y="720"/>
                  </a:lnTo>
                  <a:lnTo>
                    <a:pt x="140" y="720"/>
                  </a:lnTo>
                  <a:lnTo>
                    <a:pt x="144" y="718"/>
                  </a:lnTo>
                  <a:lnTo>
                    <a:pt x="144" y="718"/>
                  </a:lnTo>
                  <a:lnTo>
                    <a:pt x="144" y="718"/>
                  </a:lnTo>
                  <a:lnTo>
                    <a:pt x="144" y="714"/>
                  </a:lnTo>
                  <a:lnTo>
                    <a:pt x="152" y="696"/>
                  </a:lnTo>
                  <a:lnTo>
                    <a:pt x="152" y="692"/>
                  </a:lnTo>
                  <a:lnTo>
                    <a:pt x="156" y="688"/>
                  </a:lnTo>
                  <a:lnTo>
                    <a:pt x="162" y="686"/>
                  </a:lnTo>
                  <a:lnTo>
                    <a:pt x="164" y="684"/>
                  </a:lnTo>
                  <a:lnTo>
                    <a:pt x="164" y="680"/>
                  </a:lnTo>
                  <a:lnTo>
                    <a:pt x="164" y="664"/>
                  </a:lnTo>
                  <a:lnTo>
                    <a:pt x="166" y="654"/>
                  </a:lnTo>
                  <a:lnTo>
                    <a:pt x="166" y="650"/>
                  </a:lnTo>
                  <a:lnTo>
                    <a:pt x="168" y="646"/>
                  </a:lnTo>
                  <a:lnTo>
                    <a:pt x="170" y="642"/>
                  </a:lnTo>
                  <a:lnTo>
                    <a:pt x="172" y="638"/>
                  </a:lnTo>
                  <a:lnTo>
                    <a:pt x="176" y="636"/>
                  </a:lnTo>
                  <a:lnTo>
                    <a:pt x="180" y="634"/>
                  </a:lnTo>
                  <a:lnTo>
                    <a:pt x="186" y="636"/>
                  </a:lnTo>
                  <a:lnTo>
                    <a:pt x="190" y="634"/>
                  </a:lnTo>
                  <a:lnTo>
                    <a:pt x="192" y="632"/>
                  </a:lnTo>
                  <a:lnTo>
                    <a:pt x="188" y="610"/>
                  </a:lnTo>
                  <a:lnTo>
                    <a:pt x="190" y="600"/>
                  </a:lnTo>
                  <a:lnTo>
                    <a:pt x="198" y="600"/>
                  </a:lnTo>
                  <a:lnTo>
                    <a:pt x="198" y="596"/>
                  </a:lnTo>
                  <a:lnTo>
                    <a:pt x="199" y="594"/>
                  </a:lnTo>
                  <a:lnTo>
                    <a:pt x="201" y="594"/>
                  </a:lnTo>
                  <a:lnTo>
                    <a:pt x="207" y="594"/>
                  </a:lnTo>
                  <a:lnTo>
                    <a:pt x="209" y="592"/>
                  </a:lnTo>
                  <a:lnTo>
                    <a:pt x="209" y="590"/>
                  </a:lnTo>
                  <a:lnTo>
                    <a:pt x="209" y="586"/>
                  </a:lnTo>
                  <a:lnTo>
                    <a:pt x="211" y="582"/>
                  </a:lnTo>
                  <a:lnTo>
                    <a:pt x="219" y="574"/>
                  </a:lnTo>
                  <a:lnTo>
                    <a:pt x="219" y="574"/>
                  </a:lnTo>
                  <a:lnTo>
                    <a:pt x="221" y="570"/>
                  </a:lnTo>
                  <a:lnTo>
                    <a:pt x="223" y="568"/>
                  </a:lnTo>
                  <a:lnTo>
                    <a:pt x="241" y="560"/>
                  </a:lnTo>
                  <a:lnTo>
                    <a:pt x="247" y="556"/>
                  </a:lnTo>
                  <a:lnTo>
                    <a:pt x="253" y="554"/>
                  </a:lnTo>
                  <a:lnTo>
                    <a:pt x="261" y="552"/>
                  </a:lnTo>
                  <a:lnTo>
                    <a:pt x="269" y="552"/>
                  </a:lnTo>
                  <a:lnTo>
                    <a:pt x="271" y="552"/>
                  </a:lnTo>
                  <a:lnTo>
                    <a:pt x="275" y="548"/>
                  </a:lnTo>
                  <a:lnTo>
                    <a:pt x="277" y="544"/>
                  </a:lnTo>
                  <a:lnTo>
                    <a:pt x="275" y="542"/>
                  </a:lnTo>
                  <a:lnTo>
                    <a:pt x="275" y="538"/>
                  </a:lnTo>
                  <a:lnTo>
                    <a:pt x="279" y="534"/>
                  </a:lnTo>
                  <a:lnTo>
                    <a:pt x="281" y="532"/>
                  </a:lnTo>
                  <a:lnTo>
                    <a:pt x="283" y="530"/>
                  </a:lnTo>
                  <a:lnTo>
                    <a:pt x="289" y="530"/>
                  </a:lnTo>
                  <a:lnTo>
                    <a:pt x="293" y="530"/>
                  </a:lnTo>
                  <a:lnTo>
                    <a:pt x="295" y="528"/>
                  </a:lnTo>
                  <a:lnTo>
                    <a:pt x="297" y="528"/>
                  </a:lnTo>
                  <a:lnTo>
                    <a:pt x="301" y="530"/>
                  </a:lnTo>
                  <a:lnTo>
                    <a:pt x="301" y="526"/>
                  </a:lnTo>
                  <a:lnTo>
                    <a:pt x="303" y="522"/>
                  </a:lnTo>
                  <a:lnTo>
                    <a:pt x="305" y="520"/>
                  </a:lnTo>
                  <a:lnTo>
                    <a:pt x="307" y="520"/>
                  </a:lnTo>
                  <a:lnTo>
                    <a:pt x="309" y="516"/>
                  </a:lnTo>
                  <a:lnTo>
                    <a:pt x="311" y="516"/>
                  </a:lnTo>
                  <a:lnTo>
                    <a:pt x="313" y="516"/>
                  </a:lnTo>
                  <a:lnTo>
                    <a:pt x="315" y="514"/>
                  </a:lnTo>
                  <a:lnTo>
                    <a:pt x="315" y="514"/>
                  </a:lnTo>
                  <a:lnTo>
                    <a:pt x="317" y="510"/>
                  </a:lnTo>
                  <a:lnTo>
                    <a:pt x="319" y="506"/>
                  </a:lnTo>
                  <a:lnTo>
                    <a:pt x="323" y="506"/>
                  </a:lnTo>
                  <a:lnTo>
                    <a:pt x="325" y="504"/>
                  </a:lnTo>
                  <a:lnTo>
                    <a:pt x="329" y="504"/>
                  </a:lnTo>
                  <a:lnTo>
                    <a:pt x="331" y="502"/>
                  </a:lnTo>
                  <a:lnTo>
                    <a:pt x="331" y="498"/>
                  </a:lnTo>
                  <a:lnTo>
                    <a:pt x="329" y="496"/>
                  </a:lnTo>
                  <a:lnTo>
                    <a:pt x="327" y="496"/>
                  </a:lnTo>
                  <a:lnTo>
                    <a:pt x="323" y="492"/>
                  </a:lnTo>
                  <a:lnTo>
                    <a:pt x="321" y="490"/>
                  </a:lnTo>
                  <a:lnTo>
                    <a:pt x="319" y="490"/>
                  </a:lnTo>
                  <a:lnTo>
                    <a:pt x="321" y="488"/>
                  </a:lnTo>
                  <a:lnTo>
                    <a:pt x="321" y="488"/>
                  </a:lnTo>
                  <a:lnTo>
                    <a:pt x="315" y="480"/>
                  </a:lnTo>
                  <a:lnTo>
                    <a:pt x="307" y="476"/>
                  </a:lnTo>
                  <a:lnTo>
                    <a:pt x="299" y="474"/>
                  </a:lnTo>
                  <a:lnTo>
                    <a:pt x="289" y="472"/>
                  </a:lnTo>
                  <a:lnTo>
                    <a:pt x="285" y="472"/>
                  </a:lnTo>
                  <a:lnTo>
                    <a:pt x="281" y="468"/>
                  </a:lnTo>
                  <a:lnTo>
                    <a:pt x="273" y="460"/>
                  </a:lnTo>
                  <a:lnTo>
                    <a:pt x="267" y="454"/>
                  </a:lnTo>
                  <a:lnTo>
                    <a:pt x="263" y="452"/>
                  </a:lnTo>
                  <a:lnTo>
                    <a:pt x="257" y="438"/>
                  </a:lnTo>
                  <a:lnTo>
                    <a:pt x="251" y="430"/>
                  </a:lnTo>
                  <a:lnTo>
                    <a:pt x="247" y="420"/>
                  </a:lnTo>
                  <a:lnTo>
                    <a:pt x="243" y="412"/>
                  </a:lnTo>
                  <a:lnTo>
                    <a:pt x="241" y="404"/>
                  </a:lnTo>
                  <a:lnTo>
                    <a:pt x="241" y="398"/>
                  </a:lnTo>
                  <a:lnTo>
                    <a:pt x="243" y="396"/>
                  </a:lnTo>
                  <a:lnTo>
                    <a:pt x="245" y="394"/>
                  </a:lnTo>
                  <a:lnTo>
                    <a:pt x="243" y="390"/>
                  </a:lnTo>
                  <a:lnTo>
                    <a:pt x="241" y="386"/>
                  </a:lnTo>
                  <a:lnTo>
                    <a:pt x="229" y="360"/>
                  </a:lnTo>
                  <a:lnTo>
                    <a:pt x="225" y="344"/>
                  </a:lnTo>
                  <a:lnTo>
                    <a:pt x="225" y="334"/>
                  </a:lnTo>
                  <a:lnTo>
                    <a:pt x="223" y="322"/>
                  </a:lnTo>
                  <a:lnTo>
                    <a:pt x="225" y="312"/>
                  </a:lnTo>
                  <a:lnTo>
                    <a:pt x="227" y="308"/>
                  </a:lnTo>
                  <a:lnTo>
                    <a:pt x="233" y="300"/>
                  </a:lnTo>
                  <a:lnTo>
                    <a:pt x="235" y="296"/>
                  </a:lnTo>
                  <a:lnTo>
                    <a:pt x="235" y="292"/>
                  </a:lnTo>
                  <a:lnTo>
                    <a:pt x="237" y="288"/>
                  </a:lnTo>
                  <a:lnTo>
                    <a:pt x="241" y="284"/>
                  </a:lnTo>
                  <a:lnTo>
                    <a:pt x="245" y="280"/>
                  </a:lnTo>
                  <a:lnTo>
                    <a:pt x="247" y="276"/>
                  </a:lnTo>
                  <a:lnTo>
                    <a:pt x="247" y="272"/>
                  </a:lnTo>
                  <a:lnTo>
                    <a:pt x="249" y="266"/>
                  </a:lnTo>
                  <a:lnTo>
                    <a:pt x="249" y="264"/>
                  </a:lnTo>
                  <a:lnTo>
                    <a:pt x="269" y="232"/>
                  </a:lnTo>
                  <a:lnTo>
                    <a:pt x="281" y="218"/>
                  </a:lnTo>
                  <a:lnTo>
                    <a:pt x="285" y="210"/>
                  </a:lnTo>
                  <a:lnTo>
                    <a:pt x="293" y="192"/>
                  </a:lnTo>
                  <a:lnTo>
                    <a:pt x="299" y="186"/>
                  </a:lnTo>
                  <a:lnTo>
                    <a:pt x="309" y="180"/>
                  </a:lnTo>
                  <a:lnTo>
                    <a:pt x="313" y="174"/>
                  </a:lnTo>
                  <a:lnTo>
                    <a:pt x="325" y="152"/>
                  </a:lnTo>
                  <a:lnTo>
                    <a:pt x="337" y="142"/>
                  </a:lnTo>
                  <a:lnTo>
                    <a:pt x="343" y="132"/>
                  </a:lnTo>
                  <a:lnTo>
                    <a:pt x="345" y="130"/>
                  </a:lnTo>
                  <a:lnTo>
                    <a:pt x="351" y="126"/>
                  </a:lnTo>
                  <a:lnTo>
                    <a:pt x="353" y="122"/>
                  </a:lnTo>
                  <a:lnTo>
                    <a:pt x="365" y="98"/>
                  </a:lnTo>
                  <a:lnTo>
                    <a:pt x="371" y="92"/>
                  </a:lnTo>
                  <a:lnTo>
                    <a:pt x="373" y="86"/>
                  </a:lnTo>
                  <a:lnTo>
                    <a:pt x="375" y="82"/>
                  </a:lnTo>
                  <a:lnTo>
                    <a:pt x="377" y="78"/>
                  </a:lnTo>
                  <a:lnTo>
                    <a:pt x="381" y="74"/>
                  </a:lnTo>
                  <a:lnTo>
                    <a:pt x="385" y="66"/>
                  </a:lnTo>
                  <a:lnTo>
                    <a:pt x="385" y="62"/>
                  </a:lnTo>
                  <a:lnTo>
                    <a:pt x="385" y="62"/>
                  </a:lnTo>
                  <a:close/>
                  <a:moveTo>
                    <a:pt x="14" y="164"/>
                  </a:moveTo>
                  <a:lnTo>
                    <a:pt x="18" y="166"/>
                  </a:lnTo>
                  <a:lnTo>
                    <a:pt x="20" y="168"/>
                  </a:lnTo>
                  <a:lnTo>
                    <a:pt x="20" y="170"/>
                  </a:lnTo>
                  <a:lnTo>
                    <a:pt x="20" y="172"/>
                  </a:lnTo>
                  <a:lnTo>
                    <a:pt x="26" y="188"/>
                  </a:lnTo>
                  <a:lnTo>
                    <a:pt x="28" y="190"/>
                  </a:lnTo>
                  <a:lnTo>
                    <a:pt x="30" y="190"/>
                  </a:lnTo>
                  <a:lnTo>
                    <a:pt x="32" y="190"/>
                  </a:lnTo>
                  <a:lnTo>
                    <a:pt x="44" y="192"/>
                  </a:lnTo>
                  <a:lnTo>
                    <a:pt x="48" y="194"/>
                  </a:lnTo>
                  <a:lnTo>
                    <a:pt x="52" y="194"/>
                  </a:lnTo>
                  <a:lnTo>
                    <a:pt x="54" y="194"/>
                  </a:lnTo>
                  <a:lnTo>
                    <a:pt x="54" y="194"/>
                  </a:lnTo>
                  <a:lnTo>
                    <a:pt x="56" y="194"/>
                  </a:lnTo>
                  <a:lnTo>
                    <a:pt x="58" y="192"/>
                  </a:lnTo>
                  <a:lnTo>
                    <a:pt x="62" y="192"/>
                  </a:lnTo>
                  <a:lnTo>
                    <a:pt x="64" y="192"/>
                  </a:lnTo>
                  <a:lnTo>
                    <a:pt x="66" y="190"/>
                  </a:lnTo>
                  <a:lnTo>
                    <a:pt x="72" y="190"/>
                  </a:lnTo>
                  <a:lnTo>
                    <a:pt x="80" y="186"/>
                  </a:lnTo>
                  <a:lnTo>
                    <a:pt x="82" y="184"/>
                  </a:lnTo>
                  <a:lnTo>
                    <a:pt x="82" y="182"/>
                  </a:lnTo>
                  <a:lnTo>
                    <a:pt x="84" y="180"/>
                  </a:lnTo>
                  <a:lnTo>
                    <a:pt x="84" y="180"/>
                  </a:lnTo>
                  <a:lnTo>
                    <a:pt x="82" y="178"/>
                  </a:lnTo>
                  <a:lnTo>
                    <a:pt x="80" y="174"/>
                  </a:lnTo>
                  <a:lnTo>
                    <a:pt x="74" y="170"/>
                  </a:lnTo>
                  <a:lnTo>
                    <a:pt x="70" y="166"/>
                  </a:lnTo>
                  <a:lnTo>
                    <a:pt x="56" y="164"/>
                  </a:lnTo>
                  <a:lnTo>
                    <a:pt x="54" y="164"/>
                  </a:lnTo>
                  <a:lnTo>
                    <a:pt x="52" y="162"/>
                  </a:lnTo>
                  <a:lnTo>
                    <a:pt x="52" y="160"/>
                  </a:lnTo>
                  <a:lnTo>
                    <a:pt x="52" y="158"/>
                  </a:lnTo>
                  <a:lnTo>
                    <a:pt x="52" y="158"/>
                  </a:lnTo>
                  <a:lnTo>
                    <a:pt x="50" y="156"/>
                  </a:lnTo>
                  <a:lnTo>
                    <a:pt x="48" y="156"/>
                  </a:lnTo>
                  <a:lnTo>
                    <a:pt x="48" y="154"/>
                  </a:lnTo>
                  <a:lnTo>
                    <a:pt x="46" y="154"/>
                  </a:lnTo>
                  <a:lnTo>
                    <a:pt x="46" y="152"/>
                  </a:lnTo>
                  <a:lnTo>
                    <a:pt x="44" y="148"/>
                  </a:lnTo>
                  <a:lnTo>
                    <a:pt x="42" y="144"/>
                  </a:lnTo>
                  <a:lnTo>
                    <a:pt x="42" y="144"/>
                  </a:lnTo>
                  <a:lnTo>
                    <a:pt x="40" y="144"/>
                  </a:lnTo>
                  <a:lnTo>
                    <a:pt x="38" y="146"/>
                  </a:lnTo>
                  <a:lnTo>
                    <a:pt x="38" y="148"/>
                  </a:lnTo>
                  <a:lnTo>
                    <a:pt x="36" y="150"/>
                  </a:lnTo>
                  <a:lnTo>
                    <a:pt x="38" y="154"/>
                  </a:lnTo>
                  <a:lnTo>
                    <a:pt x="38" y="154"/>
                  </a:lnTo>
                  <a:lnTo>
                    <a:pt x="36" y="156"/>
                  </a:lnTo>
                  <a:lnTo>
                    <a:pt x="32" y="158"/>
                  </a:lnTo>
                  <a:lnTo>
                    <a:pt x="28" y="160"/>
                  </a:lnTo>
                  <a:lnTo>
                    <a:pt x="22" y="158"/>
                  </a:lnTo>
                  <a:lnTo>
                    <a:pt x="12" y="156"/>
                  </a:lnTo>
                  <a:lnTo>
                    <a:pt x="12" y="162"/>
                  </a:lnTo>
                  <a:lnTo>
                    <a:pt x="12" y="162"/>
                  </a:lnTo>
                  <a:lnTo>
                    <a:pt x="14" y="16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2" name="Freeform 5">
              <a:extLst>
                <a:ext uri="{FF2B5EF4-FFF2-40B4-BE49-F238E27FC236}">
                  <a16:creationId xmlns:a16="http://schemas.microsoft.com/office/drawing/2014/main" id="{A5C32282-6998-41DC-BDD3-D8F8CF26B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7039" y="2105382"/>
              <a:ext cx="698136" cy="477402"/>
            </a:xfrm>
            <a:custGeom>
              <a:avLst/>
              <a:gdLst>
                <a:gd name="T0" fmla="*/ 272 w 272"/>
                <a:gd name="T1" fmla="*/ 120 h 186"/>
                <a:gd name="T2" fmla="*/ 264 w 272"/>
                <a:gd name="T3" fmla="*/ 106 h 186"/>
                <a:gd name="T4" fmla="*/ 244 w 272"/>
                <a:gd name="T5" fmla="*/ 94 h 186"/>
                <a:gd name="T6" fmla="*/ 238 w 272"/>
                <a:gd name="T7" fmla="*/ 88 h 186"/>
                <a:gd name="T8" fmla="*/ 202 w 272"/>
                <a:gd name="T9" fmla="*/ 62 h 186"/>
                <a:gd name="T10" fmla="*/ 198 w 272"/>
                <a:gd name="T11" fmla="*/ 52 h 186"/>
                <a:gd name="T12" fmla="*/ 170 w 272"/>
                <a:gd name="T13" fmla="*/ 50 h 186"/>
                <a:gd name="T14" fmla="*/ 146 w 272"/>
                <a:gd name="T15" fmla="*/ 42 h 186"/>
                <a:gd name="T16" fmla="*/ 118 w 272"/>
                <a:gd name="T17" fmla="*/ 32 h 186"/>
                <a:gd name="T18" fmla="*/ 112 w 272"/>
                <a:gd name="T19" fmla="*/ 32 h 186"/>
                <a:gd name="T20" fmla="*/ 110 w 272"/>
                <a:gd name="T21" fmla="*/ 34 h 186"/>
                <a:gd name="T22" fmla="*/ 100 w 272"/>
                <a:gd name="T23" fmla="*/ 32 h 186"/>
                <a:gd name="T24" fmla="*/ 86 w 272"/>
                <a:gd name="T25" fmla="*/ 28 h 186"/>
                <a:gd name="T26" fmla="*/ 82 w 272"/>
                <a:gd name="T27" fmla="*/ 18 h 186"/>
                <a:gd name="T28" fmla="*/ 70 w 272"/>
                <a:gd name="T29" fmla="*/ 6 h 186"/>
                <a:gd name="T30" fmla="*/ 62 w 272"/>
                <a:gd name="T31" fmla="*/ 14 h 186"/>
                <a:gd name="T32" fmla="*/ 56 w 272"/>
                <a:gd name="T33" fmla="*/ 12 h 186"/>
                <a:gd name="T34" fmla="*/ 54 w 272"/>
                <a:gd name="T35" fmla="*/ 6 h 186"/>
                <a:gd name="T36" fmla="*/ 32 w 272"/>
                <a:gd name="T37" fmla="*/ 2 h 186"/>
                <a:gd name="T38" fmla="*/ 10 w 272"/>
                <a:gd name="T39" fmla="*/ 8 h 186"/>
                <a:gd name="T40" fmla="*/ 8 w 272"/>
                <a:gd name="T41" fmla="*/ 16 h 186"/>
                <a:gd name="T42" fmla="*/ 4 w 272"/>
                <a:gd name="T43" fmla="*/ 28 h 186"/>
                <a:gd name="T44" fmla="*/ 10 w 272"/>
                <a:gd name="T45" fmla="*/ 30 h 186"/>
                <a:gd name="T46" fmla="*/ 8 w 272"/>
                <a:gd name="T47" fmla="*/ 40 h 186"/>
                <a:gd name="T48" fmla="*/ 14 w 272"/>
                <a:gd name="T49" fmla="*/ 50 h 186"/>
                <a:gd name="T50" fmla="*/ 12 w 272"/>
                <a:gd name="T51" fmla="*/ 66 h 186"/>
                <a:gd name="T52" fmla="*/ 2 w 272"/>
                <a:gd name="T53" fmla="*/ 76 h 186"/>
                <a:gd name="T54" fmla="*/ 4 w 272"/>
                <a:gd name="T55" fmla="*/ 86 h 186"/>
                <a:gd name="T56" fmla="*/ 6 w 272"/>
                <a:gd name="T57" fmla="*/ 96 h 186"/>
                <a:gd name="T58" fmla="*/ 0 w 272"/>
                <a:gd name="T59" fmla="*/ 114 h 186"/>
                <a:gd name="T60" fmla="*/ 10 w 272"/>
                <a:gd name="T61" fmla="*/ 132 h 186"/>
                <a:gd name="T62" fmla="*/ 18 w 272"/>
                <a:gd name="T63" fmla="*/ 142 h 186"/>
                <a:gd name="T64" fmla="*/ 30 w 272"/>
                <a:gd name="T65" fmla="*/ 144 h 186"/>
                <a:gd name="T66" fmla="*/ 36 w 272"/>
                <a:gd name="T67" fmla="*/ 148 h 186"/>
                <a:gd name="T68" fmla="*/ 52 w 272"/>
                <a:gd name="T69" fmla="*/ 158 h 186"/>
                <a:gd name="T70" fmla="*/ 60 w 272"/>
                <a:gd name="T71" fmla="*/ 148 h 186"/>
                <a:gd name="T72" fmla="*/ 66 w 272"/>
                <a:gd name="T73" fmla="*/ 136 h 186"/>
                <a:gd name="T74" fmla="*/ 76 w 272"/>
                <a:gd name="T75" fmla="*/ 138 h 186"/>
                <a:gd name="T76" fmla="*/ 72 w 272"/>
                <a:gd name="T77" fmla="*/ 148 h 186"/>
                <a:gd name="T78" fmla="*/ 70 w 272"/>
                <a:gd name="T79" fmla="*/ 158 h 186"/>
                <a:gd name="T80" fmla="*/ 82 w 272"/>
                <a:gd name="T81" fmla="*/ 162 h 186"/>
                <a:gd name="T82" fmla="*/ 94 w 272"/>
                <a:gd name="T83" fmla="*/ 164 h 186"/>
                <a:gd name="T84" fmla="*/ 104 w 272"/>
                <a:gd name="T85" fmla="*/ 162 h 186"/>
                <a:gd name="T86" fmla="*/ 112 w 272"/>
                <a:gd name="T87" fmla="*/ 150 h 186"/>
                <a:gd name="T88" fmla="*/ 114 w 272"/>
                <a:gd name="T89" fmla="*/ 140 h 186"/>
                <a:gd name="T90" fmla="*/ 122 w 272"/>
                <a:gd name="T91" fmla="*/ 136 h 186"/>
                <a:gd name="T92" fmla="*/ 156 w 272"/>
                <a:gd name="T93" fmla="*/ 130 h 186"/>
                <a:gd name="T94" fmla="*/ 160 w 272"/>
                <a:gd name="T95" fmla="*/ 138 h 186"/>
                <a:gd name="T96" fmla="*/ 176 w 272"/>
                <a:gd name="T97" fmla="*/ 138 h 186"/>
                <a:gd name="T98" fmla="*/ 188 w 272"/>
                <a:gd name="T99" fmla="*/ 142 h 186"/>
                <a:gd name="T100" fmla="*/ 184 w 272"/>
                <a:gd name="T101" fmla="*/ 148 h 186"/>
                <a:gd name="T102" fmla="*/ 190 w 272"/>
                <a:gd name="T103" fmla="*/ 160 h 186"/>
                <a:gd name="T104" fmla="*/ 192 w 272"/>
                <a:gd name="T105" fmla="*/ 166 h 186"/>
                <a:gd name="T106" fmla="*/ 192 w 272"/>
                <a:gd name="T107" fmla="*/ 174 h 186"/>
                <a:gd name="T108" fmla="*/ 212 w 272"/>
                <a:gd name="T109" fmla="*/ 182 h 186"/>
                <a:gd name="T110" fmla="*/ 224 w 272"/>
                <a:gd name="T111" fmla="*/ 184 h 186"/>
                <a:gd name="T112" fmla="*/ 240 w 272"/>
                <a:gd name="T113" fmla="*/ 170 h 186"/>
                <a:gd name="T114" fmla="*/ 230 w 272"/>
                <a:gd name="T115" fmla="*/ 154 h 186"/>
                <a:gd name="T116" fmla="*/ 240 w 272"/>
                <a:gd name="T117" fmla="*/ 136 h 186"/>
                <a:gd name="T118" fmla="*/ 246 w 272"/>
                <a:gd name="T119" fmla="*/ 128 h 186"/>
                <a:gd name="T120" fmla="*/ 254 w 272"/>
                <a:gd name="T121" fmla="*/ 130 h 186"/>
                <a:gd name="T122" fmla="*/ 268 w 272"/>
                <a:gd name="T123" fmla="*/ 13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86">
                  <a:moveTo>
                    <a:pt x="270" y="126"/>
                  </a:moveTo>
                  <a:lnTo>
                    <a:pt x="270" y="122"/>
                  </a:lnTo>
                  <a:lnTo>
                    <a:pt x="270" y="122"/>
                  </a:lnTo>
                  <a:lnTo>
                    <a:pt x="270" y="120"/>
                  </a:lnTo>
                  <a:lnTo>
                    <a:pt x="272" y="120"/>
                  </a:lnTo>
                  <a:lnTo>
                    <a:pt x="272" y="118"/>
                  </a:lnTo>
                  <a:lnTo>
                    <a:pt x="270" y="118"/>
                  </a:lnTo>
                  <a:lnTo>
                    <a:pt x="270" y="116"/>
                  </a:lnTo>
                  <a:lnTo>
                    <a:pt x="270" y="110"/>
                  </a:lnTo>
                  <a:lnTo>
                    <a:pt x="264" y="106"/>
                  </a:lnTo>
                  <a:lnTo>
                    <a:pt x="260" y="104"/>
                  </a:lnTo>
                  <a:lnTo>
                    <a:pt x="250" y="100"/>
                  </a:lnTo>
                  <a:lnTo>
                    <a:pt x="246" y="96"/>
                  </a:lnTo>
                  <a:lnTo>
                    <a:pt x="244" y="94"/>
                  </a:lnTo>
                  <a:lnTo>
                    <a:pt x="244" y="94"/>
                  </a:lnTo>
                  <a:lnTo>
                    <a:pt x="240" y="94"/>
                  </a:lnTo>
                  <a:lnTo>
                    <a:pt x="240" y="94"/>
                  </a:lnTo>
                  <a:lnTo>
                    <a:pt x="238" y="92"/>
                  </a:lnTo>
                  <a:lnTo>
                    <a:pt x="238" y="90"/>
                  </a:lnTo>
                  <a:lnTo>
                    <a:pt x="238" y="88"/>
                  </a:lnTo>
                  <a:lnTo>
                    <a:pt x="238" y="88"/>
                  </a:lnTo>
                  <a:lnTo>
                    <a:pt x="230" y="82"/>
                  </a:lnTo>
                  <a:lnTo>
                    <a:pt x="216" y="64"/>
                  </a:lnTo>
                  <a:lnTo>
                    <a:pt x="206" y="64"/>
                  </a:lnTo>
                  <a:lnTo>
                    <a:pt x="202" y="62"/>
                  </a:lnTo>
                  <a:lnTo>
                    <a:pt x="198" y="58"/>
                  </a:lnTo>
                  <a:lnTo>
                    <a:pt x="200" y="58"/>
                  </a:lnTo>
                  <a:lnTo>
                    <a:pt x="200" y="56"/>
                  </a:lnTo>
                  <a:lnTo>
                    <a:pt x="202" y="56"/>
                  </a:lnTo>
                  <a:lnTo>
                    <a:pt x="198" y="52"/>
                  </a:lnTo>
                  <a:lnTo>
                    <a:pt x="192" y="52"/>
                  </a:lnTo>
                  <a:lnTo>
                    <a:pt x="180" y="52"/>
                  </a:lnTo>
                  <a:lnTo>
                    <a:pt x="176" y="52"/>
                  </a:lnTo>
                  <a:lnTo>
                    <a:pt x="174" y="50"/>
                  </a:lnTo>
                  <a:lnTo>
                    <a:pt x="170" y="50"/>
                  </a:lnTo>
                  <a:lnTo>
                    <a:pt x="168" y="46"/>
                  </a:lnTo>
                  <a:lnTo>
                    <a:pt x="166" y="44"/>
                  </a:lnTo>
                  <a:lnTo>
                    <a:pt x="162" y="40"/>
                  </a:lnTo>
                  <a:lnTo>
                    <a:pt x="160" y="40"/>
                  </a:lnTo>
                  <a:lnTo>
                    <a:pt x="146" y="42"/>
                  </a:lnTo>
                  <a:lnTo>
                    <a:pt x="140" y="38"/>
                  </a:lnTo>
                  <a:lnTo>
                    <a:pt x="136" y="38"/>
                  </a:lnTo>
                  <a:lnTo>
                    <a:pt x="132" y="38"/>
                  </a:lnTo>
                  <a:lnTo>
                    <a:pt x="124" y="36"/>
                  </a:lnTo>
                  <a:lnTo>
                    <a:pt x="118" y="32"/>
                  </a:lnTo>
                  <a:lnTo>
                    <a:pt x="116" y="28"/>
                  </a:lnTo>
                  <a:lnTo>
                    <a:pt x="116" y="28"/>
                  </a:lnTo>
                  <a:lnTo>
                    <a:pt x="114" y="30"/>
                  </a:lnTo>
                  <a:lnTo>
                    <a:pt x="112" y="30"/>
                  </a:lnTo>
                  <a:lnTo>
                    <a:pt x="112" y="32"/>
                  </a:lnTo>
                  <a:lnTo>
                    <a:pt x="112" y="34"/>
                  </a:lnTo>
                  <a:lnTo>
                    <a:pt x="112" y="34"/>
                  </a:lnTo>
                  <a:lnTo>
                    <a:pt x="112" y="34"/>
                  </a:lnTo>
                  <a:lnTo>
                    <a:pt x="114" y="34"/>
                  </a:lnTo>
                  <a:lnTo>
                    <a:pt x="110" y="34"/>
                  </a:lnTo>
                  <a:lnTo>
                    <a:pt x="106" y="34"/>
                  </a:lnTo>
                  <a:lnTo>
                    <a:pt x="104" y="36"/>
                  </a:lnTo>
                  <a:lnTo>
                    <a:pt x="102" y="38"/>
                  </a:lnTo>
                  <a:lnTo>
                    <a:pt x="102" y="34"/>
                  </a:lnTo>
                  <a:lnTo>
                    <a:pt x="100" y="32"/>
                  </a:lnTo>
                  <a:lnTo>
                    <a:pt x="98" y="32"/>
                  </a:lnTo>
                  <a:lnTo>
                    <a:pt x="96" y="34"/>
                  </a:lnTo>
                  <a:lnTo>
                    <a:pt x="94" y="36"/>
                  </a:lnTo>
                  <a:lnTo>
                    <a:pt x="92" y="34"/>
                  </a:lnTo>
                  <a:lnTo>
                    <a:pt x="86" y="28"/>
                  </a:lnTo>
                  <a:lnTo>
                    <a:pt x="84" y="28"/>
                  </a:lnTo>
                  <a:lnTo>
                    <a:pt x="82" y="28"/>
                  </a:lnTo>
                  <a:lnTo>
                    <a:pt x="82" y="24"/>
                  </a:lnTo>
                  <a:lnTo>
                    <a:pt x="82" y="20"/>
                  </a:lnTo>
                  <a:lnTo>
                    <a:pt x="82" y="18"/>
                  </a:lnTo>
                  <a:lnTo>
                    <a:pt x="82" y="16"/>
                  </a:lnTo>
                  <a:lnTo>
                    <a:pt x="82" y="14"/>
                  </a:lnTo>
                  <a:lnTo>
                    <a:pt x="80" y="12"/>
                  </a:lnTo>
                  <a:lnTo>
                    <a:pt x="72" y="8"/>
                  </a:lnTo>
                  <a:lnTo>
                    <a:pt x="70" y="6"/>
                  </a:lnTo>
                  <a:lnTo>
                    <a:pt x="68" y="8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4" y="14"/>
                  </a:lnTo>
                  <a:lnTo>
                    <a:pt x="62" y="14"/>
                  </a:lnTo>
                  <a:lnTo>
                    <a:pt x="60" y="16"/>
                  </a:lnTo>
                  <a:lnTo>
                    <a:pt x="58" y="16"/>
                  </a:lnTo>
                  <a:lnTo>
                    <a:pt x="56" y="16"/>
                  </a:lnTo>
                  <a:lnTo>
                    <a:pt x="56" y="14"/>
                  </a:lnTo>
                  <a:lnTo>
                    <a:pt x="56" y="12"/>
                  </a:lnTo>
                  <a:lnTo>
                    <a:pt x="58" y="10"/>
                  </a:lnTo>
                  <a:lnTo>
                    <a:pt x="58" y="8"/>
                  </a:lnTo>
                  <a:lnTo>
                    <a:pt x="58" y="6"/>
                  </a:lnTo>
                  <a:lnTo>
                    <a:pt x="54" y="8"/>
                  </a:lnTo>
                  <a:lnTo>
                    <a:pt x="54" y="6"/>
                  </a:lnTo>
                  <a:lnTo>
                    <a:pt x="54" y="2"/>
                  </a:lnTo>
                  <a:lnTo>
                    <a:pt x="54" y="0"/>
                  </a:lnTo>
                  <a:lnTo>
                    <a:pt x="40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2"/>
                  </a:lnTo>
                  <a:lnTo>
                    <a:pt x="10" y="14"/>
                  </a:lnTo>
                  <a:lnTo>
                    <a:pt x="8" y="14"/>
                  </a:lnTo>
                  <a:lnTo>
                    <a:pt x="8" y="16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2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6" y="26"/>
                  </a:lnTo>
                  <a:lnTo>
                    <a:pt x="8" y="26"/>
                  </a:lnTo>
                  <a:lnTo>
                    <a:pt x="8" y="28"/>
                  </a:lnTo>
                  <a:lnTo>
                    <a:pt x="10" y="30"/>
                  </a:lnTo>
                  <a:lnTo>
                    <a:pt x="10" y="32"/>
                  </a:lnTo>
                  <a:lnTo>
                    <a:pt x="8" y="34"/>
                  </a:lnTo>
                  <a:lnTo>
                    <a:pt x="8" y="38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10" y="42"/>
                  </a:lnTo>
                  <a:lnTo>
                    <a:pt x="12" y="44"/>
                  </a:lnTo>
                  <a:lnTo>
                    <a:pt x="12" y="46"/>
                  </a:lnTo>
                  <a:lnTo>
                    <a:pt x="12" y="48"/>
                  </a:lnTo>
                  <a:lnTo>
                    <a:pt x="14" y="50"/>
                  </a:lnTo>
                  <a:lnTo>
                    <a:pt x="14" y="50"/>
                  </a:lnTo>
                  <a:lnTo>
                    <a:pt x="12" y="56"/>
                  </a:lnTo>
                  <a:lnTo>
                    <a:pt x="12" y="62"/>
                  </a:lnTo>
                  <a:lnTo>
                    <a:pt x="12" y="64"/>
                  </a:lnTo>
                  <a:lnTo>
                    <a:pt x="12" y="66"/>
                  </a:lnTo>
                  <a:lnTo>
                    <a:pt x="12" y="68"/>
                  </a:lnTo>
                  <a:lnTo>
                    <a:pt x="8" y="74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2" y="76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4" y="80"/>
                  </a:lnTo>
                  <a:lnTo>
                    <a:pt x="4" y="82"/>
                  </a:lnTo>
                  <a:lnTo>
                    <a:pt x="4" y="86"/>
                  </a:lnTo>
                  <a:lnTo>
                    <a:pt x="4" y="88"/>
                  </a:lnTo>
                  <a:lnTo>
                    <a:pt x="4" y="90"/>
                  </a:lnTo>
                  <a:lnTo>
                    <a:pt x="6" y="92"/>
                  </a:lnTo>
                  <a:lnTo>
                    <a:pt x="6" y="94"/>
                  </a:lnTo>
                  <a:lnTo>
                    <a:pt x="6" y="96"/>
                  </a:lnTo>
                  <a:lnTo>
                    <a:pt x="6" y="98"/>
                  </a:lnTo>
                  <a:lnTo>
                    <a:pt x="6" y="102"/>
                  </a:lnTo>
                  <a:lnTo>
                    <a:pt x="4" y="110"/>
                  </a:lnTo>
                  <a:lnTo>
                    <a:pt x="2" y="112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6" y="124"/>
                  </a:lnTo>
                  <a:lnTo>
                    <a:pt x="6" y="126"/>
                  </a:lnTo>
                  <a:lnTo>
                    <a:pt x="8" y="130"/>
                  </a:lnTo>
                  <a:lnTo>
                    <a:pt x="10" y="132"/>
                  </a:lnTo>
                  <a:lnTo>
                    <a:pt x="12" y="134"/>
                  </a:lnTo>
                  <a:lnTo>
                    <a:pt x="14" y="136"/>
                  </a:lnTo>
                  <a:lnTo>
                    <a:pt x="14" y="138"/>
                  </a:lnTo>
                  <a:lnTo>
                    <a:pt x="16" y="140"/>
                  </a:lnTo>
                  <a:lnTo>
                    <a:pt x="18" y="142"/>
                  </a:lnTo>
                  <a:lnTo>
                    <a:pt x="20" y="144"/>
                  </a:lnTo>
                  <a:lnTo>
                    <a:pt x="22" y="144"/>
                  </a:lnTo>
                  <a:lnTo>
                    <a:pt x="24" y="144"/>
                  </a:lnTo>
                  <a:lnTo>
                    <a:pt x="28" y="144"/>
                  </a:lnTo>
                  <a:lnTo>
                    <a:pt x="30" y="144"/>
                  </a:lnTo>
                  <a:lnTo>
                    <a:pt x="32" y="144"/>
                  </a:lnTo>
                  <a:lnTo>
                    <a:pt x="34" y="144"/>
                  </a:lnTo>
                  <a:lnTo>
                    <a:pt x="34" y="144"/>
                  </a:lnTo>
                  <a:lnTo>
                    <a:pt x="36" y="146"/>
                  </a:lnTo>
                  <a:lnTo>
                    <a:pt x="36" y="148"/>
                  </a:lnTo>
                  <a:lnTo>
                    <a:pt x="38" y="148"/>
                  </a:lnTo>
                  <a:lnTo>
                    <a:pt x="38" y="150"/>
                  </a:lnTo>
                  <a:lnTo>
                    <a:pt x="40" y="160"/>
                  </a:lnTo>
                  <a:lnTo>
                    <a:pt x="46" y="162"/>
                  </a:lnTo>
                  <a:lnTo>
                    <a:pt x="52" y="158"/>
                  </a:lnTo>
                  <a:lnTo>
                    <a:pt x="58" y="156"/>
                  </a:lnTo>
                  <a:lnTo>
                    <a:pt x="60" y="154"/>
                  </a:lnTo>
                  <a:lnTo>
                    <a:pt x="62" y="150"/>
                  </a:lnTo>
                  <a:lnTo>
                    <a:pt x="62" y="148"/>
                  </a:lnTo>
                  <a:lnTo>
                    <a:pt x="60" y="148"/>
                  </a:lnTo>
                  <a:lnTo>
                    <a:pt x="60" y="146"/>
                  </a:lnTo>
                  <a:lnTo>
                    <a:pt x="62" y="144"/>
                  </a:lnTo>
                  <a:lnTo>
                    <a:pt x="62" y="142"/>
                  </a:lnTo>
                  <a:lnTo>
                    <a:pt x="64" y="140"/>
                  </a:lnTo>
                  <a:lnTo>
                    <a:pt x="66" y="136"/>
                  </a:lnTo>
                  <a:lnTo>
                    <a:pt x="68" y="134"/>
                  </a:lnTo>
                  <a:lnTo>
                    <a:pt x="72" y="134"/>
                  </a:lnTo>
                  <a:lnTo>
                    <a:pt x="74" y="136"/>
                  </a:lnTo>
                  <a:lnTo>
                    <a:pt x="76" y="136"/>
                  </a:lnTo>
                  <a:lnTo>
                    <a:pt x="76" y="138"/>
                  </a:lnTo>
                  <a:lnTo>
                    <a:pt x="76" y="140"/>
                  </a:lnTo>
                  <a:lnTo>
                    <a:pt x="78" y="142"/>
                  </a:lnTo>
                  <a:lnTo>
                    <a:pt x="76" y="144"/>
                  </a:lnTo>
                  <a:lnTo>
                    <a:pt x="76" y="146"/>
                  </a:lnTo>
                  <a:lnTo>
                    <a:pt x="72" y="148"/>
                  </a:lnTo>
                  <a:lnTo>
                    <a:pt x="72" y="150"/>
                  </a:lnTo>
                  <a:lnTo>
                    <a:pt x="72" y="152"/>
                  </a:lnTo>
                  <a:lnTo>
                    <a:pt x="70" y="154"/>
                  </a:lnTo>
                  <a:lnTo>
                    <a:pt x="70" y="156"/>
                  </a:lnTo>
                  <a:lnTo>
                    <a:pt x="70" y="158"/>
                  </a:lnTo>
                  <a:lnTo>
                    <a:pt x="72" y="160"/>
                  </a:lnTo>
                  <a:lnTo>
                    <a:pt x="74" y="160"/>
                  </a:lnTo>
                  <a:lnTo>
                    <a:pt x="76" y="160"/>
                  </a:lnTo>
                  <a:lnTo>
                    <a:pt x="80" y="162"/>
                  </a:lnTo>
                  <a:lnTo>
                    <a:pt x="82" y="162"/>
                  </a:lnTo>
                  <a:lnTo>
                    <a:pt x="84" y="164"/>
                  </a:lnTo>
                  <a:lnTo>
                    <a:pt x="86" y="166"/>
                  </a:lnTo>
                  <a:lnTo>
                    <a:pt x="86" y="166"/>
                  </a:lnTo>
                  <a:lnTo>
                    <a:pt x="88" y="164"/>
                  </a:lnTo>
                  <a:lnTo>
                    <a:pt x="94" y="164"/>
                  </a:lnTo>
                  <a:lnTo>
                    <a:pt x="100" y="166"/>
                  </a:lnTo>
                  <a:lnTo>
                    <a:pt x="104" y="166"/>
                  </a:lnTo>
                  <a:lnTo>
                    <a:pt x="104" y="164"/>
                  </a:lnTo>
                  <a:lnTo>
                    <a:pt x="104" y="164"/>
                  </a:lnTo>
                  <a:lnTo>
                    <a:pt x="104" y="162"/>
                  </a:lnTo>
                  <a:lnTo>
                    <a:pt x="106" y="160"/>
                  </a:lnTo>
                  <a:lnTo>
                    <a:pt x="108" y="156"/>
                  </a:lnTo>
                  <a:lnTo>
                    <a:pt x="110" y="154"/>
                  </a:lnTo>
                  <a:lnTo>
                    <a:pt x="110" y="152"/>
                  </a:lnTo>
                  <a:lnTo>
                    <a:pt x="112" y="150"/>
                  </a:lnTo>
                  <a:lnTo>
                    <a:pt x="112" y="150"/>
                  </a:lnTo>
                  <a:lnTo>
                    <a:pt x="114" y="148"/>
                  </a:lnTo>
                  <a:lnTo>
                    <a:pt x="114" y="148"/>
                  </a:lnTo>
                  <a:lnTo>
                    <a:pt x="114" y="144"/>
                  </a:lnTo>
                  <a:lnTo>
                    <a:pt x="114" y="140"/>
                  </a:lnTo>
                  <a:lnTo>
                    <a:pt x="116" y="138"/>
                  </a:lnTo>
                  <a:lnTo>
                    <a:pt x="116" y="136"/>
                  </a:lnTo>
                  <a:lnTo>
                    <a:pt x="116" y="136"/>
                  </a:lnTo>
                  <a:lnTo>
                    <a:pt x="120" y="138"/>
                  </a:lnTo>
                  <a:lnTo>
                    <a:pt x="122" y="136"/>
                  </a:lnTo>
                  <a:lnTo>
                    <a:pt x="126" y="134"/>
                  </a:lnTo>
                  <a:lnTo>
                    <a:pt x="130" y="132"/>
                  </a:lnTo>
                  <a:lnTo>
                    <a:pt x="134" y="130"/>
                  </a:lnTo>
                  <a:lnTo>
                    <a:pt x="146" y="128"/>
                  </a:lnTo>
                  <a:lnTo>
                    <a:pt x="156" y="130"/>
                  </a:lnTo>
                  <a:lnTo>
                    <a:pt x="158" y="130"/>
                  </a:lnTo>
                  <a:lnTo>
                    <a:pt x="158" y="132"/>
                  </a:lnTo>
                  <a:lnTo>
                    <a:pt x="160" y="134"/>
                  </a:lnTo>
                  <a:lnTo>
                    <a:pt x="160" y="136"/>
                  </a:lnTo>
                  <a:lnTo>
                    <a:pt x="160" y="138"/>
                  </a:lnTo>
                  <a:lnTo>
                    <a:pt x="160" y="140"/>
                  </a:lnTo>
                  <a:lnTo>
                    <a:pt x="162" y="140"/>
                  </a:lnTo>
                  <a:lnTo>
                    <a:pt x="164" y="142"/>
                  </a:lnTo>
                  <a:lnTo>
                    <a:pt x="166" y="142"/>
                  </a:lnTo>
                  <a:lnTo>
                    <a:pt x="176" y="138"/>
                  </a:lnTo>
                  <a:lnTo>
                    <a:pt x="180" y="138"/>
                  </a:lnTo>
                  <a:lnTo>
                    <a:pt x="182" y="138"/>
                  </a:lnTo>
                  <a:lnTo>
                    <a:pt x="186" y="140"/>
                  </a:lnTo>
                  <a:lnTo>
                    <a:pt x="188" y="140"/>
                  </a:lnTo>
                  <a:lnTo>
                    <a:pt x="188" y="142"/>
                  </a:lnTo>
                  <a:lnTo>
                    <a:pt x="188" y="144"/>
                  </a:lnTo>
                  <a:lnTo>
                    <a:pt x="188" y="146"/>
                  </a:lnTo>
                  <a:lnTo>
                    <a:pt x="186" y="146"/>
                  </a:lnTo>
                  <a:lnTo>
                    <a:pt x="184" y="148"/>
                  </a:lnTo>
                  <a:lnTo>
                    <a:pt x="184" y="148"/>
                  </a:lnTo>
                  <a:lnTo>
                    <a:pt x="184" y="150"/>
                  </a:lnTo>
                  <a:lnTo>
                    <a:pt x="184" y="152"/>
                  </a:lnTo>
                  <a:lnTo>
                    <a:pt x="184" y="154"/>
                  </a:lnTo>
                  <a:lnTo>
                    <a:pt x="186" y="156"/>
                  </a:lnTo>
                  <a:lnTo>
                    <a:pt x="190" y="160"/>
                  </a:lnTo>
                  <a:lnTo>
                    <a:pt x="192" y="162"/>
                  </a:lnTo>
                  <a:lnTo>
                    <a:pt x="192" y="164"/>
                  </a:lnTo>
                  <a:lnTo>
                    <a:pt x="192" y="164"/>
                  </a:lnTo>
                  <a:lnTo>
                    <a:pt x="192" y="166"/>
                  </a:lnTo>
                  <a:lnTo>
                    <a:pt x="192" y="166"/>
                  </a:lnTo>
                  <a:lnTo>
                    <a:pt x="192" y="166"/>
                  </a:lnTo>
                  <a:lnTo>
                    <a:pt x="190" y="168"/>
                  </a:lnTo>
                  <a:lnTo>
                    <a:pt x="190" y="168"/>
                  </a:lnTo>
                  <a:lnTo>
                    <a:pt x="190" y="170"/>
                  </a:lnTo>
                  <a:lnTo>
                    <a:pt x="192" y="174"/>
                  </a:lnTo>
                  <a:lnTo>
                    <a:pt x="192" y="176"/>
                  </a:lnTo>
                  <a:lnTo>
                    <a:pt x="194" y="178"/>
                  </a:lnTo>
                  <a:lnTo>
                    <a:pt x="204" y="180"/>
                  </a:lnTo>
                  <a:lnTo>
                    <a:pt x="208" y="180"/>
                  </a:lnTo>
                  <a:lnTo>
                    <a:pt x="212" y="182"/>
                  </a:lnTo>
                  <a:lnTo>
                    <a:pt x="214" y="184"/>
                  </a:lnTo>
                  <a:lnTo>
                    <a:pt x="216" y="186"/>
                  </a:lnTo>
                  <a:lnTo>
                    <a:pt x="218" y="186"/>
                  </a:lnTo>
                  <a:lnTo>
                    <a:pt x="222" y="186"/>
                  </a:lnTo>
                  <a:lnTo>
                    <a:pt x="224" y="184"/>
                  </a:lnTo>
                  <a:lnTo>
                    <a:pt x="226" y="184"/>
                  </a:lnTo>
                  <a:lnTo>
                    <a:pt x="230" y="182"/>
                  </a:lnTo>
                  <a:lnTo>
                    <a:pt x="232" y="180"/>
                  </a:lnTo>
                  <a:lnTo>
                    <a:pt x="240" y="176"/>
                  </a:lnTo>
                  <a:lnTo>
                    <a:pt x="240" y="170"/>
                  </a:lnTo>
                  <a:lnTo>
                    <a:pt x="242" y="170"/>
                  </a:lnTo>
                  <a:lnTo>
                    <a:pt x="240" y="164"/>
                  </a:lnTo>
                  <a:lnTo>
                    <a:pt x="232" y="158"/>
                  </a:lnTo>
                  <a:lnTo>
                    <a:pt x="232" y="156"/>
                  </a:lnTo>
                  <a:lnTo>
                    <a:pt x="230" y="154"/>
                  </a:lnTo>
                  <a:lnTo>
                    <a:pt x="230" y="152"/>
                  </a:lnTo>
                  <a:lnTo>
                    <a:pt x="230" y="150"/>
                  </a:lnTo>
                  <a:lnTo>
                    <a:pt x="232" y="148"/>
                  </a:lnTo>
                  <a:lnTo>
                    <a:pt x="232" y="146"/>
                  </a:lnTo>
                  <a:lnTo>
                    <a:pt x="240" y="136"/>
                  </a:lnTo>
                  <a:lnTo>
                    <a:pt x="242" y="134"/>
                  </a:lnTo>
                  <a:lnTo>
                    <a:pt x="244" y="132"/>
                  </a:lnTo>
                  <a:lnTo>
                    <a:pt x="244" y="130"/>
                  </a:lnTo>
                  <a:lnTo>
                    <a:pt x="244" y="130"/>
                  </a:lnTo>
                  <a:lnTo>
                    <a:pt x="246" y="128"/>
                  </a:lnTo>
                  <a:lnTo>
                    <a:pt x="248" y="128"/>
                  </a:lnTo>
                  <a:lnTo>
                    <a:pt x="250" y="128"/>
                  </a:lnTo>
                  <a:lnTo>
                    <a:pt x="252" y="130"/>
                  </a:lnTo>
                  <a:lnTo>
                    <a:pt x="254" y="130"/>
                  </a:lnTo>
                  <a:lnTo>
                    <a:pt x="254" y="130"/>
                  </a:lnTo>
                  <a:lnTo>
                    <a:pt x="258" y="128"/>
                  </a:lnTo>
                  <a:lnTo>
                    <a:pt x="260" y="128"/>
                  </a:lnTo>
                  <a:lnTo>
                    <a:pt x="262" y="128"/>
                  </a:lnTo>
                  <a:lnTo>
                    <a:pt x="266" y="130"/>
                  </a:lnTo>
                  <a:lnTo>
                    <a:pt x="268" y="130"/>
                  </a:lnTo>
                  <a:lnTo>
                    <a:pt x="270" y="130"/>
                  </a:lnTo>
                  <a:lnTo>
                    <a:pt x="272" y="128"/>
                  </a:lnTo>
                  <a:lnTo>
                    <a:pt x="272" y="128"/>
                  </a:lnTo>
                  <a:lnTo>
                    <a:pt x="270" y="1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6">
              <a:extLst>
                <a:ext uri="{FF2B5EF4-FFF2-40B4-BE49-F238E27FC236}">
                  <a16:creationId xmlns:a16="http://schemas.microsoft.com/office/drawing/2014/main" id="{235A2B7F-EECB-46E0-93FD-95D78534E2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99907" y="1663914"/>
              <a:ext cx="852137" cy="924004"/>
            </a:xfrm>
            <a:custGeom>
              <a:avLst/>
              <a:gdLst>
                <a:gd name="T0" fmla="*/ 252 w 332"/>
                <a:gd name="T1" fmla="*/ 232 h 360"/>
                <a:gd name="T2" fmla="*/ 266 w 332"/>
                <a:gd name="T3" fmla="*/ 216 h 360"/>
                <a:gd name="T4" fmla="*/ 258 w 332"/>
                <a:gd name="T5" fmla="*/ 222 h 360"/>
                <a:gd name="T6" fmla="*/ 270 w 332"/>
                <a:gd name="T7" fmla="*/ 222 h 360"/>
                <a:gd name="T8" fmla="*/ 280 w 332"/>
                <a:gd name="T9" fmla="*/ 86 h 360"/>
                <a:gd name="T10" fmla="*/ 256 w 332"/>
                <a:gd name="T11" fmla="*/ 78 h 360"/>
                <a:gd name="T12" fmla="*/ 226 w 332"/>
                <a:gd name="T13" fmla="*/ 56 h 360"/>
                <a:gd name="T14" fmla="*/ 214 w 332"/>
                <a:gd name="T15" fmla="*/ 72 h 360"/>
                <a:gd name="T16" fmla="*/ 192 w 332"/>
                <a:gd name="T17" fmla="*/ 56 h 360"/>
                <a:gd name="T18" fmla="*/ 200 w 332"/>
                <a:gd name="T19" fmla="*/ 12 h 360"/>
                <a:gd name="T20" fmla="*/ 174 w 332"/>
                <a:gd name="T21" fmla="*/ 12 h 360"/>
                <a:gd name="T22" fmla="*/ 162 w 332"/>
                <a:gd name="T23" fmla="*/ 10 h 360"/>
                <a:gd name="T24" fmla="*/ 150 w 332"/>
                <a:gd name="T25" fmla="*/ 2 h 360"/>
                <a:gd name="T26" fmla="*/ 136 w 332"/>
                <a:gd name="T27" fmla="*/ 6 h 360"/>
                <a:gd name="T28" fmla="*/ 120 w 332"/>
                <a:gd name="T29" fmla="*/ 22 h 360"/>
                <a:gd name="T30" fmla="*/ 112 w 332"/>
                <a:gd name="T31" fmla="*/ 24 h 360"/>
                <a:gd name="T32" fmla="*/ 110 w 332"/>
                <a:gd name="T33" fmla="*/ 40 h 360"/>
                <a:gd name="T34" fmla="*/ 92 w 332"/>
                <a:gd name="T35" fmla="*/ 62 h 360"/>
                <a:gd name="T36" fmla="*/ 86 w 332"/>
                <a:gd name="T37" fmla="*/ 82 h 360"/>
                <a:gd name="T38" fmla="*/ 68 w 332"/>
                <a:gd name="T39" fmla="*/ 94 h 360"/>
                <a:gd name="T40" fmla="*/ 52 w 332"/>
                <a:gd name="T41" fmla="*/ 96 h 360"/>
                <a:gd name="T42" fmla="*/ 48 w 332"/>
                <a:gd name="T43" fmla="*/ 122 h 360"/>
                <a:gd name="T44" fmla="*/ 34 w 332"/>
                <a:gd name="T45" fmla="*/ 148 h 360"/>
                <a:gd name="T46" fmla="*/ 38 w 332"/>
                <a:gd name="T47" fmla="*/ 168 h 360"/>
                <a:gd name="T48" fmla="*/ 22 w 332"/>
                <a:gd name="T49" fmla="*/ 170 h 360"/>
                <a:gd name="T50" fmla="*/ 8 w 332"/>
                <a:gd name="T51" fmla="*/ 174 h 360"/>
                <a:gd name="T52" fmla="*/ 2 w 332"/>
                <a:gd name="T53" fmla="*/ 186 h 360"/>
                <a:gd name="T54" fmla="*/ 18 w 332"/>
                <a:gd name="T55" fmla="*/ 184 h 360"/>
                <a:gd name="T56" fmla="*/ 28 w 332"/>
                <a:gd name="T57" fmla="*/ 214 h 360"/>
                <a:gd name="T58" fmla="*/ 58 w 332"/>
                <a:gd name="T59" fmla="*/ 224 h 360"/>
                <a:gd name="T60" fmla="*/ 80 w 332"/>
                <a:gd name="T61" fmla="*/ 230 h 360"/>
                <a:gd name="T62" fmla="*/ 120 w 332"/>
                <a:gd name="T63" fmla="*/ 262 h 360"/>
                <a:gd name="T64" fmla="*/ 132 w 332"/>
                <a:gd name="T65" fmla="*/ 272 h 360"/>
                <a:gd name="T66" fmla="*/ 154 w 332"/>
                <a:gd name="T67" fmla="*/ 292 h 360"/>
                <a:gd name="T68" fmla="*/ 152 w 332"/>
                <a:gd name="T69" fmla="*/ 302 h 360"/>
                <a:gd name="T70" fmla="*/ 136 w 332"/>
                <a:gd name="T71" fmla="*/ 302 h 360"/>
                <a:gd name="T72" fmla="*/ 126 w 332"/>
                <a:gd name="T73" fmla="*/ 304 h 360"/>
                <a:gd name="T74" fmla="*/ 112 w 332"/>
                <a:gd name="T75" fmla="*/ 326 h 360"/>
                <a:gd name="T76" fmla="*/ 126 w 332"/>
                <a:gd name="T77" fmla="*/ 338 h 360"/>
                <a:gd name="T78" fmla="*/ 144 w 332"/>
                <a:gd name="T79" fmla="*/ 344 h 360"/>
                <a:gd name="T80" fmla="*/ 160 w 332"/>
                <a:gd name="T81" fmla="*/ 346 h 360"/>
                <a:gd name="T82" fmla="*/ 174 w 332"/>
                <a:gd name="T83" fmla="*/ 358 h 360"/>
                <a:gd name="T84" fmla="*/ 190 w 332"/>
                <a:gd name="T85" fmla="*/ 356 h 360"/>
                <a:gd name="T86" fmla="*/ 206 w 332"/>
                <a:gd name="T87" fmla="*/ 358 h 360"/>
                <a:gd name="T88" fmla="*/ 218 w 332"/>
                <a:gd name="T89" fmla="*/ 336 h 360"/>
                <a:gd name="T90" fmla="*/ 218 w 332"/>
                <a:gd name="T91" fmla="*/ 320 h 360"/>
                <a:gd name="T92" fmla="*/ 210 w 332"/>
                <a:gd name="T93" fmla="*/ 308 h 360"/>
                <a:gd name="T94" fmla="*/ 208 w 332"/>
                <a:gd name="T95" fmla="*/ 290 h 360"/>
                <a:gd name="T96" fmla="*/ 206 w 332"/>
                <a:gd name="T97" fmla="*/ 274 h 360"/>
                <a:gd name="T98" fmla="*/ 220 w 332"/>
                <a:gd name="T99" fmla="*/ 248 h 360"/>
                <a:gd name="T100" fmla="*/ 218 w 332"/>
                <a:gd name="T101" fmla="*/ 236 h 360"/>
                <a:gd name="T102" fmla="*/ 232 w 332"/>
                <a:gd name="T103" fmla="*/ 210 h 360"/>
                <a:gd name="T104" fmla="*/ 234 w 332"/>
                <a:gd name="T105" fmla="*/ 196 h 360"/>
                <a:gd name="T106" fmla="*/ 246 w 332"/>
                <a:gd name="T107" fmla="*/ 192 h 360"/>
                <a:gd name="T108" fmla="*/ 252 w 332"/>
                <a:gd name="T109" fmla="*/ 180 h 360"/>
                <a:gd name="T110" fmla="*/ 268 w 332"/>
                <a:gd name="T111" fmla="*/ 172 h 360"/>
                <a:gd name="T112" fmla="*/ 278 w 332"/>
                <a:gd name="T113" fmla="*/ 162 h 360"/>
                <a:gd name="T114" fmla="*/ 302 w 332"/>
                <a:gd name="T115" fmla="*/ 146 h 360"/>
                <a:gd name="T116" fmla="*/ 312 w 332"/>
                <a:gd name="T117" fmla="*/ 124 h 360"/>
                <a:gd name="T118" fmla="*/ 320 w 332"/>
                <a:gd name="T119" fmla="*/ 10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2" h="360">
                  <a:moveTo>
                    <a:pt x="250" y="226"/>
                  </a:moveTo>
                  <a:lnTo>
                    <a:pt x="248" y="226"/>
                  </a:lnTo>
                  <a:lnTo>
                    <a:pt x="246" y="228"/>
                  </a:lnTo>
                  <a:lnTo>
                    <a:pt x="246" y="232"/>
                  </a:lnTo>
                  <a:lnTo>
                    <a:pt x="248" y="234"/>
                  </a:lnTo>
                  <a:lnTo>
                    <a:pt x="250" y="234"/>
                  </a:lnTo>
                  <a:lnTo>
                    <a:pt x="252" y="232"/>
                  </a:lnTo>
                  <a:lnTo>
                    <a:pt x="254" y="228"/>
                  </a:lnTo>
                  <a:lnTo>
                    <a:pt x="254" y="226"/>
                  </a:lnTo>
                  <a:lnTo>
                    <a:pt x="252" y="224"/>
                  </a:lnTo>
                  <a:lnTo>
                    <a:pt x="250" y="226"/>
                  </a:lnTo>
                  <a:close/>
                  <a:moveTo>
                    <a:pt x="268" y="220"/>
                  </a:moveTo>
                  <a:lnTo>
                    <a:pt x="266" y="218"/>
                  </a:lnTo>
                  <a:lnTo>
                    <a:pt x="266" y="216"/>
                  </a:lnTo>
                  <a:lnTo>
                    <a:pt x="264" y="214"/>
                  </a:lnTo>
                  <a:lnTo>
                    <a:pt x="264" y="214"/>
                  </a:lnTo>
                  <a:lnTo>
                    <a:pt x="262" y="214"/>
                  </a:lnTo>
                  <a:lnTo>
                    <a:pt x="260" y="216"/>
                  </a:lnTo>
                  <a:lnTo>
                    <a:pt x="260" y="218"/>
                  </a:lnTo>
                  <a:lnTo>
                    <a:pt x="258" y="220"/>
                  </a:lnTo>
                  <a:lnTo>
                    <a:pt x="258" y="222"/>
                  </a:lnTo>
                  <a:lnTo>
                    <a:pt x="260" y="224"/>
                  </a:lnTo>
                  <a:lnTo>
                    <a:pt x="264" y="226"/>
                  </a:lnTo>
                  <a:lnTo>
                    <a:pt x="268" y="226"/>
                  </a:lnTo>
                  <a:lnTo>
                    <a:pt x="270" y="226"/>
                  </a:lnTo>
                  <a:lnTo>
                    <a:pt x="270" y="226"/>
                  </a:lnTo>
                  <a:lnTo>
                    <a:pt x="270" y="222"/>
                  </a:lnTo>
                  <a:lnTo>
                    <a:pt x="270" y="222"/>
                  </a:lnTo>
                  <a:lnTo>
                    <a:pt x="268" y="220"/>
                  </a:lnTo>
                  <a:close/>
                  <a:moveTo>
                    <a:pt x="330" y="94"/>
                  </a:moveTo>
                  <a:lnTo>
                    <a:pt x="324" y="92"/>
                  </a:lnTo>
                  <a:lnTo>
                    <a:pt x="310" y="94"/>
                  </a:lnTo>
                  <a:lnTo>
                    <a:pt x="294" y="94"/>
                  </a:lnTo>
                  <a:lnTo>
                    <a:pt x="288" y="92"/>
                  </a:lnTo>
                  <a:lnTo>
                    <a:pt x="280" y="86"/>
                  </a:lnTo>
                  <a:lnTo>
                    <a:pt x="278" y="84"/>
                  </a:lnTo>
                  <a:lnTo>
                    <a:pt x="276" y="82"/>
                  </a:lnTo>
                  <a:lnTo>
                    <a:pt x="268" y="82"/>
                  </a:lnTo>
                  <a:lnTo>
                    <a:pt x="268" y="80"/>
                  </a:lnTo>
                  <a:lnTo>
                    <a:pt x="264" y="78"/>
                  </a:lnTo>
                  <a:lnTo>
                    <a:pt x="262" y="78"/>
                  </a:lnTo>
                  <a:lnTo>
                    <a:pt x="256" y="78"/>
                  </a:lnTo>
                  <a:lnTo>
                    <a:pt x="250" y="74"/>
                  </a:lnTo>
                  <a:lnTo>
                    <a:pt x="242" y="70"/>
                  </a:lnTo>
                  <a:lnTo>
                    <a:pt x="232" y="68"/>
                  </a:lnTo>
                  <a:lnTo>
                    <a:pt x="228" y="66"/>
                  </a:lnTo>
                  <a:lnTo>
                    <a:pt x="224" y="62"/>
                  </a:lnTo>
                  <a:lnTo>
                    <a:pt x="224" y="58"/>
                  </a:lnTo>
                  <a:lnTo>
                    <a:pt x="226" y="56"/>
                  </a:lnTo>
                  <a:lnTo>
                    <a:pt x="230" y="52"/>
                  </a:lnTo>
                  <a:lnTo>
                    <a:pt x="226" y="50"/>
                  </a:lnTo>
                  <a:lnTo>
                    <a:pt x="220" y="52"/>
                  </a:lnTo>
                  <a:lnTo>
                    <a:pt x="218" y="56"/>
                  </a:lnTo>
                  <a:lnTo>
                    <a:pt x="216" y="60"/>
                  </a:lnTo>
                  <a:lnTo>
                    <a:pt x="216" y="68"/>
                  </a:lnTo>
                  <a:lnTo>
                    <a:pt x="214" y="72"/>
                  </a:lnTo>
                  <a:lnTo>
                    <a:pt x="212" y="72"/>
                  </a:lnTo>
                  <a:lnTo>
                    <a:pt x="206" y="72"/>
                  </a:lnTo>
                  <a:lnTo>
                    <a:pt x="202" y="70"/>
                  </a:lnTo>
                  <a:lnTo>
                    <a:pt x="198" y="68"/>
                  </a:lnTo>
                  <a:lnTo>
                    <a:pt x="194" y="64"/>
                  </a:lnTo>
                  <a:lnTo>
                    <a:pt x="192" y="58"/>
                  </a:lnTo>
                  <a:lnTo>
                    <a:pt x="192" y="56"/>
                  </a:lnTo>
                  <a:lnTo>
                    <a:pt x="200" y="48"/>
                  </a:lnTo>
                  <a:lnTo>
                    <a:pt x="202" y="44"/>
                  </a:lnTo>
                  <a:lnTo>
                    <a:pt x="206" y="36"/>
                  </a:lnTo>
                  <a:lnTo>
                    <a:pt x="208" y="26"/>
                  </a:lnTo>
                  <a:lnTo>
                    <a:pt x="208" y="16"/>
                  </a:lnTo>
                  <a:lnTo>
                    <a:pt x="202" y="12"/>
                  </a:lnTo>
                  <a:lnTo>
                    <a:pt x="200" y="12"/>
                  </a:lnTo>
                  <a:lnTo>
                    <a:pt x="198" y="12"/>
                  </a:lnTo>
                  <a:lnTo>
                    <a:pt x="196" y="12"/>
                  </a:lnTo>
                  <a:lnTo>
                    <a:pt x="188" y="8"/>
                  </a:lnTo>
                  <a:lnTo>
                    <a:pt x="182" y="6"/>
                  </a:lnTo>
                  <a:lnTo>
                    <a:pt x="178" y="6"/>
                  </a:lnTo>
                  <a:lnTo>
                    <a:pt x="174" y="8"/>
                  </a:lnTo>
                  <a:lnTo>
                    <a:pt x="174" y="12"/>
                  </a:lnTo>
                  <a:lnTo>
                    <a:pt x="172" y="14"/>
                  </a:lnTo>
                  <a:lnTo>
                    <a:pt x="170" y="16"/>
                  </a:lnTo>
                  <a:lnTo>
                    <a:pt x="168" y="16"/>
                  </a:lnTo>
                  <a:lnTo>
                    <a:pt x="166" y="16"/>
                  </a:lnTo>
                  <a:lnTo>
                    <a:pt x="164" y="14"/>
                  </a:lnTo>
                  <a:lnTo>
                    <a:pt x="162" y="14"/>
                  </a:lnTo>
                  <a:lnTo>
                    <a:pt x="162" y="10"/>
                  </a:lnTo>
                  <a:lnTo>
                    <a:pt x="160" y="6"/>
                  </a:lnTo>
                  <a:lnTo>
                    <a:pt x="162" y="6"/>
                  </a:lnTo>
                  <a:lnTo>
                    <a:pt x="162" y="4"/>
                  </a:lnTo>
                  <a:lnTo>
                    <a:pt x="160" y="2"/>
                  </a:lnTo>
                  <a:lnTo>
                    <a:pt x="156" y="0"/>
                  </a:lnTo>
                  <a:lnTo>
                    <a:pt x="154" y="0"/>
                  </a:lnTo>
                  <a:lnTo>
                    <a:pt x="150" y="2"/>
                  </a:lnTo>
                  <a:lnTo>
                    <a:pt x="146" y="2"/>
                  </a:lnTo>
                  <a:lnTo>
                    <a:pt x="144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38" y="4"/>
                  </a:lnTo>
                  <a:lnTo>
                    <a:pt x="136" y="6"/>
                  </a:lnTo>
                  <a:lnTo>
                    <a:pt x="134" y="8"/>
                  </a:lnTo>
                  <a:lnTo>
                    <a:pt x="130" y="14"/>
                  </a:lnTo>
                  <a:lnTo>
                    <a:pt x="128" y="18"/>
                  </a:lnTo>
                  <a:lnTo>
                    <a:pt x="126" y="20"/>
                  </a:lnTo>
                  <a:lnTo>
                    <a:pt x="124" y="22"/>
                  </a:lnTo>
                  <a:lnTo>
                    <a:pt x="122" y="22"/>
                  </a:lnTo>
                  <a:lnTo>
                    <a:pt x="120" y="22"/>
                  </a:lnTo>
                  <a:lnTo>
                    <a:pt x="118" y="20"/>
                  </a:lnTo>
                  <a:lnTo>
                    <a:pt x="118" y="22"/>
                  </a:lnTo>
                  <a:lnTo>
                    <a:pt x="116" y="22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0" y="24"/>
                  </a:lnTo>
                  <a:lnTo>
                    <a:pt x="110" y="30"/>
                  </a:lnTo>
                  <a:lnTo>
                    <a:pt x="110" y="32"/>
                  </a:lnTo>
                  <a:lnTo>
                    <a:pt x="110" y="36"/>
                  </a:lnTo>
                  <a:lnTo>
                    <a:pt x="110" y="38"/>
                  </a:lnTo>
                  <a:lnTo>
                    <a:pt x="110" y="40"/>
                  </a:lnTo>
                  <a:lnTo>
                    <a:pt x="110" y="42"/>
                  </a:lnTo>
                  <a:lnTo>
                    <a:pt x="110" y="44"/>
                  </a:lnTo>
                  <a:lnTo>
                    <a:pt x="108" y="50"/>
                  </a:lnTo>
                  <a:lnTo>
                    <a:pt x="106" y="52"/>
                  </a:lnTo>
                  <a:lnTo>
                    <a:pt x="104" y="54"/>
                  </a:lnTo>
                  <a:lnTo>
                    <a:pt x="100" y="56"/>
                  </a:lnTo>
                  <a:lnTo>
                    <a:pt x="92" y="62"/>
                  </a:lnTo>
                  <a:lnTo>
                    <a:pt x="88" y="68"/>
                  </a:lnTo>
                  <a:lnTo>
                    <a:pt x="88" y="70"/>
                  </a:lnTo>
                  <a:lnTo>
                    <a:pt x="86" y="72"/>
                  </a:lnTo>
                  <a:lnTo>
                    <a:pt x="86" y="74"/>
                  </a:lnTo>
                  <a:lnTo>
                    <a:pt x="86" y="76"/>
                  </a:lnTo>
                  <a:lnTo>
                    <a:pt x="86" y="78"/>
                  </a:lnTo>
                  <a:lnTo>
                    <a:pt x="86" y="82"/>
                  </a:lnTo>
                  <a:lnTo>
                    <a:pt x="84" y="82"/>
                  </a:lnTo>
                  <a:lnTo>
                    <a:pt x="84" y="84"/>
                  </a:lnTo>
                  <a:lnTo>
                    <a:pt x="78" y="86"/>
                  </a:lnTo>
                  <a:lnTo>
                    <a:pt x="76" y="86"/>
                  </a:lnTo>
                  <a:lnTo>
                    <a:pt x="72" y="92"/>
                  </a:lnTo>
                  <a:lnTo>
                    <a:pt x="70" y="92"/>
                  </a:lnTo>
                  <a:lnTo>
                    <a:pt x="68" y="94"/>
                  </a:lnTo>
                  <a:lnTo>
                    <a:pt x="66" y="94"/>
                  </a:lnTo>
                  <a:lnTo>
                    <a:pt x="64" y="94"/>
                  </a:lnTo>
                  <a:lnTo>
                    <a:pt x="62" y="94"/>
                  </a:lnTo>
                  <a:lnTo>
                    <a:pt x="60" y="94"/>
                  </a:lnTo>
                  <a:lnTo>
                    <a:pt x="56" y="92"/>
                  </a:lnTo>
                  <a:lnTo>
                    <a:pt x="54" y="92"/>
                  </a:lnTo>
                  <a:lnTo>
                    <a:pt x="52" y="96"/>
                  </a:lnTo>
                  <a:lnTo>
                    <a:pt x="50" y="96"/>
                  </a:lnTo>
                  <a:lnTo>
                    <a:pt x="50" y="98"/>
                  </a:lnTo>
                  <a:lnTo>
                    <a:pt x="50" y="100"/>
                  </a:lnTo>
                  <a:lnTo>
                    <a:pt x="46" y="106"/>
                  </a:lnTo>
                  <a:lnTo>
                    <a:pt x="48" y="116"/>
                  </a:lnTo>
                  <a:lnTo>
                    <a:pt x="48" y="118"/>
                  </a:lnTo>
                  <a:lnTo>
                    <a:pt x="48" y="122"/>
                  </a:lnTo>
                  <a:lnTo>
                    <a:pt x="44" y="128"/>
                  </a:lnTo>
                  <a:lnTo>
                    <a:pt x="42" y="134"/>
                  </a:lnTo>
                  <a:lnTo>
                    <a:pt x="42" y="138"/>
                  </a:lnTo>
                  <a:lnTo>
                    <a:pt x="42" y="142"/>
                  </a:lnTo>
                  <a:lnTo>
                    <a:pt x="42" y="144"/>
                  </a:lnTo>
                  <a:lnTo>
                    <a:pt x="40" y="146"/>
                  </a:lnTo>
                  <a:lnTo>
                    <a:pt x="34" y="148"/>
                  </a:lnTo>
                  <a:lnTo>
                    <a:pt x="34" y="150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2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38" y="168"/>
                  </a:lnTo>
                  <a:lnTo>
                    <a:pt x="38" y="168"/>
                  </a:lnTo>
                  <a:lnTo>
                    <a:pt x="32" y="172"/>
                  </a:lnTo>
                  <a:lnTo>
                    <a:pt x="30" y="174"/>
                  </a:lnTo>
                  <a:lnTo>
                    <a:pt x="28" y="174"/>
                  </a:lnTo>
                  <a:lnTo>
                    <a:pt x="24" y="174"/>
                  </a:lnTo>
                  <a:lnTo>
                    <a:pt x="24" y="172"/>
                  </a:lnTo>
                  <a:lnTo>
                    <a:pt x="22" y="170"/>
                  </a:lnTo>
                  <a:lnTo>
                    <a:pt x="22" y="168"/>
                  </a:lnTo>
                  <a:lnTo>
                    <a:pt x="20" y="168"/>
                  </a:lnTo>
                  <a:lnTo>
                    <a:pt x="18" y="168"/>
                  </a:lnTo>
                  <a:lnTo>
                    <a:pt x="16" y="168"/>
                  </a:lnTo>
                  <a:lnTo>
                    <a:pt x="14" y="168"/>
                  </a:lnTo>
                  <a:lnTo>
                    <a:pt x="12" y="172"/>
                  </a:lnTo>
                  <a:lnTo>
                    <a:pt x="8" y="174"/>
                  </a:lnTo>
                  <a:lnTo>
                    <a:pt x="4" y="178"/>
                  </a:lnTo>
                  <a:lnTo>
                    <a:pt x="4" y="178"/>
                  </a:lnTo>
                  <a:lnTo>
                    <a:pt x="0" y="180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4" y="188"/>
                  </a:lnTo>
                  <a:lnTo>
                    <a:pt x="8" y="188"/>
                  </a:lnTo>
                  <a:lnTo>
                    <a:pt x="8" y="190"/>
                  </a:lnTo>
                  <a:lnTo>
                    <a:pt x="10" y="188"/>
                  </a:lnTo>
                  <a:lnTo>
                    <a:pt x="14" y="184"/>
                  </a:lnTo>
                  <a:lnTo>
                    <a:pt x="16" y="184"/>
                  </a:lnTo>
                  <a:lnTo>
                    <a:pt x="18" y="184"/>
                  </a:lnTo>
                  <a:lnTo>
                    <a:pt x="18" y="186"/>
                  </a:lnTo>
                  <a:lnTo>
                    <a:pt x="18" y="188"/>
                  </a:lnTo>
                  <a:lnTo>
                    <a:pt x="20" y="192"/>
                  </a:lnTo>
                  <a:lnTo>
                    <a:pt x="18" y="206"/>
                  </a:lnTo>
                  <a:lnTo>
                    <a:pt x="18" y="210"/>
                  </a:lnTo>
                  <a:lnTo>
                    <a:pt x="22" y="210"/>
                  </a:lnTo>
                  <a:lnTo>
                    <a:pt x="28" y="214"/>
                  </a:lnTo>
                  <a:lnTo>
                    <a:pt x="42" y="212"/>
                  </a:lnTo>
                  <a:lnTo>
                    <a:pt x="44" y="212"/>
                  </a:lnTo>
                  <a:lnTo>
                    <a:pt x="48" y="216"/>
                  </a:lnTo>
                  <a:lnTo>
                    <a:pt x="50" y="218"/>
                  </a:lnTo>
                  <a:lnTo>
                    <a:pt x="52" y="222"/>
                  </a:lnTo>
                  <a:lnTo>
                    <a:pt x="56" y="222"/>
                  </a:lnTo>
                  <a:lnTo>
                    <a:pt x="58" y="224"/>
                  </a:lnTo>
                  <a:lnTo>
                    <a:pt x="62" y="224"/>
                  </a:lnTo>
                  <a:lnTo>
                    <a:pt x="74" y="224"/>
                  </a:lnTo>
                  <a:lnTo>
                    <a:pt x="80" y="224"/>
                  </a:lnTo>
                  <a:lnTo>
                    <a:pt x="84" y="228"/>
                  </a:lnTo>
                  <a:lnTo>
                    <a:pt x="82" y="228"/>
                  </a:lnTo>
                  <a:lnTo>
                    <a:pt x="82" y="230"/>
                  </a:lnTo>
                  <a:lnTo>
                    <a:pt x="80" y="230"/>
                  </a:lnTo>
                  <a:lnTo>
                    <a:pt x="84" y="234"/>
                  </a:lnTo>
                  <a:lnTo>
                    <a:pt x="88" y="236"/>
                  </a:lnTo>
                  <a:lnTo>
                    <a:pt x="98" y="236"/>
                  </a:lnTo>
                  <a:lnTo>
                    <a:pt x="112" y="254"/>
                  </a:lnTo>
                  <a:lnTo>
                    <a:pt x="120" y="260"/>
                  </a:lnTo>
                  <a:lnTo>
                    <a:pt x="120" y="260"/>
                  </a:lnTo>
                  <a:lnTo>
                    <a:pt x="120" y="262"/>
                  </a:lnTo>
                  <a:lnTo>
                    <a:pt x="120" y="264"/>
                  </a:lnTo>
                  <a:lnTo>
                    <a:pt x="122" y="266"/>
                  </a:lnTo>
                  <a:lnTo>
                    <a:pt x="122" y="266"/>
                  </a:lnTo>
                  <a:lnTo>
                    <a:pt x="126" y="266"/>
                  </a:lnTo>
                  <a:lnTo>
                    <a:pt x="126" y="266"/>
                  </a:lnTo>
                  <a:lnTo>
                    <a:pt x="128" y="268"/>
                  </a:lnTo>
                  <a:lnTo>
                    <a:pt x="132" y="272"/>
                  </a:lnTo>
                  <a:lnTo>
                    <a:pt x="142" y="276"/>
                  </a:lnTo>
                  <a:lnTo>
                    <a:pt x="146" y="278"/>
                  </a:lnTo>
                  <a:lnTo>
                    <a:pt x="152" y="282"/>
                  </a:lnTo>
                  <a:lnTo>
                    <a:pt x="152" y="288"/>
                  </a:lnTo>
                  <a:lnTo>
                    <a:pt x="152" y="290"/>
                  </a:lnTo>
                  <a:lnTo>
                    <a:pt x="154" y="290"/>
                  </a:lnTo>
                  <a:lnTo>
                    <a:pt x="154" y="292"/>
                  </a:lnTo>
                  <a:lnTo>
                    <a:pt x="152" y="292"/>
                  </a:lnTo>
                  <a:lnTo>
                    <a:pt x="152" y="294"/>
                  </a:lnTo>
                  <a:lnTo>
                    <a:pt x="152" y="294"/>
                  </a:lnTo>
                  <a:lnTo>
                    <a:pt x="152" y="298"/>
                  </a:lnTo>
                  <a:lnTo>
                    <a:pt x="154" y="300"/>
                  </a:lnTo>
                  <a:lnTo>
                    <a:pt x="154" y="300"/>
                  </a:lnTo>
                  <a:lnTo>
                    <a:pt x="152" y="302"/>
                  </a:lnTo>
                  <a:lnTo>
                    <a:pt x="150" y="302"/>
                  </a:lnTo>
                  <a:lnTo>
                    <a:pt x="148" y="302"/>
                  </a:lnTo>
                  <a:lnTo>
                    <a:pt x="144" y="300"/>
                  </a:lnTo>
                  <a:lnTo>
                    <a:pt x="142" y="300"/>
                  </a:lnTo>
                  <a:lnTo>
                    <a:pt x="140" y="300"/>
                  </a:lnTo>
                  <a:lnTo>
                    <a:pt x="136" y="302"/>
                  </a:lnTo>
                  <a:lnTo>
                    <a:pt x="136" y="302"/>
                  </a:lnTo>
                  <a:lnTo>
                    <a:pt x="134" y="302"/>
                  </a:lnTo>
                  <a:lnTo>
                    <a:pt x="132" y="300"/>
                  </a:lnTo>
                  <a:lnTo>
                    <a:pt x="130" y="300"/>
                  </a:lnTo>
                  <a:lnTo>
                    <a:pt x="128" y="300"/>
                  </a:lnTo>
                  <a:lnTo>
                    <a:pt x="126" y="302"/>
                  </a:lnTo>
                  <a:lnTo>
                    <a:pt x="126" y="302"/>
                  </a:lnTo>
                  <a:lnTo>
                    <a:pt x="126" y="304"/>
                  </a:lnTo>
                  <a:lnTo>
                    <a:pt x="124" y="306"/>
                  </a:lnTo>
                  <a:lnTo>
                    <a:pt x="122" y="308"/>
                  </a:lnTo>
                  <a:lnTo>
                    <a:pt x="114" y="318"/>
                  </a:lnTo>
                  <a:lnTo>
                    <a:pt x="114" y="320"/>
                  </a:lnTo>
                  <a:lnTo>
                    <a:pt x="112" y="322"/>
                  </a:lnTo>
                  <a:lnTo>
                    <a:pt x="112" y="324"/>
                  </a:lnTo>
                  <a:lnTo>
                    <a:pt x="112" y="326"/>
                  </a:lnTo>
                  <a:lnTo>
                    <a:pt x="114" y="328"/>
                  </a:lnTo>
                  <a:lnTo>
                    <a:pt x="114" y="330"/>
                  </a:lnTo>
                  <a:lnTo>
                    <a:pt x="122" y="336"/>
                  </a:lnTo>
                  <a:lnTo>
                    <a:pt x="124" y="336"/>
                  </a:lnTo>
                  <a:lnTo>
                    <a:pt x="124" y="336"/>
                  </a:lnTo>
                  <a:lnTo>
                    <a:pt x="126" y="338"/>
                  </a:lnTo>
                  <a:lnTo>
                    <a:pt x="126" y="338"/>
                  </a:lnTo>
                  <a:lnTo>
                    <a:pt x="128" y="338"/>
                  </a:lnTo>
                  <a:lnTo>
                    <a:pt x="130" y="338"/>
                  </a:lnTo>
                  <a:lnTo>
                    <a:pt x="136" y="338"/>
                  </a:lnTo>
                  <a:lnTo>
                    <a:pt x="138" y="340"/>
                  </a:lnTo>
                  <a:lnTo>
                    <a:pt x="140" y="340"/>
                  </a:lnTo>
                  <a:lnTo>
                    <a:pt x="142" y="342"/>
                  </a:lnTo>
                  <a:lnTo>
                    <a:pt x="144" y="344"/>
                  </a:lnTo>
                  <a:lnTo>
                    <a:pt x="144" y="346"/>
                  </a:lnTo>
                  <a:lnTo>
                    <a:pt x="146" y="348"/>
                  </a:lnTo>
                  <a:lnTo>
                    <a:pt x="150" y="348"/>
                  </a:lnTo>
                  <a:lnTo>
                    <a:pt x="152" y="350"/>
                  </a:lnTo>
                  <a:lnTo>
                    <a:pt x="154" y="348"/>
                  </a:lnTo>
                  <a:lnTo>
                    <a:pt x="158" y="348"/>
                  </a:lnTo>
                  <a:lnTo>
                    <a:pt x="160" y="346"/>
                  </a:lnTo>
                  <a:lnTo>
                    <a:pt x="162" y="348"/>
                  </a:lnTo>
                  <a:lnTo>
                    <a:pt x="166" y="350"/>
                  </a:lnTo>
                  <a:lnTo>
                    <a:pt x="168" y="350"/>
                  </a:lnTo>
                  <a:lnTo>
                    <a:pt x="168" y="352"/>
                  </a:lnTo>
                  <a:lnTo>
                    <a:pt x="170" y="354"/>
                  </a:lnTo>
                  <a:lnTo>
                    <a:pt x="172" y="356"/>
                  </a:lnTo>
                  <a:lnTo>
                    <a:pt x="174" y="358"/>
                  </a:lnTo>
                  <a:lnTo>
                    <a:pt x="178" y="360"/>
                  </a:lnTo>
                  <a:lnTo>
                    <a:pt x="180" y="360"/>
                  </a:lnTo>
                  <a:lnTo>
                    <a:pt x="182" y="360"/>
                  </a:lnTo>
                  <a:lnTo>
                    <a:pt x="186" y="360"/>
                  </a:lnTo>
                  <a:lnTo>
                    <a:pt x="188" y="358"/>
                  </a:lnTo>
                  <a:lnTo>
                    <a:pt x="190" y="358"/>
                  </a:lnTo>
                  <a:lnTo>
                    <a:pt x="190" y="356"/>
                  </a:lnTo>
                  <a:lnTo>
                    <a:pt x="192" y="356"/>
                  </a:lnTo>
                  <a:lnTo>
                    <a:pt x="198" y="358"/>
                  </a:lnTo>
                  <a:lnTo>
                    <a:pt x="200" y="358"/>
                  </a:lnTo>
                  <a:lnTo>
                    <a:pt x="202" y="360"/>
                  </a:lnTo>
                  <a:lnTo>
                    <a:pt x="204" y="360"/>
                  </a:lnTo>
                  <a:lnTo>
                    <a:pt x="206" y="360"/>
                  </a:lnTo>
                  <a:lnTo>
                    <a:pt x="206" y="358"/>
                  </a:lnTo>
                  <a:lnTo>
                    <a:pt x="208" y="356"/>
                  </a:lnTo>
                  <a:lnTo>
                    <a:pt x="208" y="354"/>
                  </a:lnTo>
                  <a:lnTo>
                    <a:pt x="212" y="352"/>
                  </a:lnTo>
                  <a:lnTo>
                    <a:pt x="212" y="350"/>
                  </a:lnTo>
                  <a:lnTo>
                    <a:pt x="212" y="348"/>
                  </a:lnTo>
                  <a:lnTo>
                    <a:pt x="216" y="342"/>
                  </a:lnTo>
                  <a:lnTo>
                    <a:pt x="218" y="336"/>
                  </a:lnTo>
                  <a:lnTo>
                    <a:pt x="222" y="330"/>
                  </a:lnTo>
                  <a:lnTo>
                    <a:pt x="224" y="328"/>
                  </a:lnTo>
                  <a:lnTo>
                    <a:pt x="224" y="324"/>
                  </a:lnTo>
                  <a:lnTo>
                    <a:pt x="224" y="322"/>
                  </a:lnTo>
                  <a:lnTo>
                    <a:pt x="222" y="320"/>
                  </a:lnTo>
                  <a:lnTo>
                    <a:pt x="220" y="320"/>
                  </a:lnTo>
                  <a:lnTo>
                    <a:pt x="218" y="320"/>
                  </a:lnTo>
                  <a:lnTo>
                    <a:pt x="218" y="318"/>
                  </a:lnTo>
                  <a:lnTo>
                    <a:pt x="216" y="318"/>
                  </a:lnTo>
                  <a:lnTo>
                    <a:pt x="216" y="316"/>
                  </a:lnTo>
                  <a:lnTo>
                    <a:pt x="214" y="314"/>
                  </a:lnTo>
                  <a:lnTo>
                    <a:pt x="214" y="312"/>
                  </a:lnTo>
                  <a:lnTo>
                    <a:pt x="212" y="310"/>
                  </a:lnTo>
                  <a:lnTo>
                    <a:pt x="210" y="308"/>
                  </a:lnTo>
                  <a:lnTo>
                    <a:pt x="210" y="306"/>
                  </a:lnTo>
                  <a:lnTo>
                    <a:pt x="208" y="304"/>
                  </a:lnTo>
                  <a:lnTo>
                    <a:pt x="210" y="300"/>
                  </a:lnTo>
                  <a:lnTo>
                    <a:pt x="208" y="298"/>
                  </a:lnTo>
                  <a:lnTo>
                    <a:pt x="208" y="294"/>
                  </a:lnTo>
                  <a:lnTo>
                    <a:pt x="208" y="292"/>
                  </a:lnTo>
                  <a:lnTo>
                    <a:pt x="208" y="290"/>
                  </a:lnTo>
                  <a:lnTo>
                    <a:pt x="206" y="288"/>
                  </a:lnTo>
                  <a:lnTo>
                    <a:pt x="206" y="286"/>
                  </a:lnTo>
                  <a:lnTo>
                    <a:pt x="204" y="284"/>
                  </a:lnTo>
                  <a:lnTo>
                    <a:pt x="204" y="282"/>
                  </a:lnTo>
                  <a:lnTo>
                    <a:pt x="204" y="280"/>
                  </a:lnTo>
                  <a:lnTo>
                    <a:pt x="206" y="278"/>
                  </a:lnTo>
                  <a:lnTo>
                    <a:pt x="206" y="274"/>
                  </a:lnTo>
                  <a:lnTo>
                    <a:pt x="208" y="272"/>
                  </a:lnTo>
                  <a:lnTo>
                    <a:pt x="208" y="268"/>
                  </a:lnTo>
                  <a:lnTo>
                    <a:pt x="208" y="266"/>
                  </a:lnTo>
                  <a:lnTo>
                    <a:pt x="210" y="264"/>
                  </a:lnTo>
                  <a:lnTo>
                    <a:pt x="210" y="260"/>
                  </a:lnTo>
                  <a:lnTo>
                    <a:pt x="214" y="254"/>
                  </a:lnTo>
                  <a:lnTo>
                    <a:pt x="220" y="248"/>
                  </a:lnTo>
                  <a:lnTo>
                    <a:pt x="220" y="246"/>
                  </a:lnTo>
                  <a:lnTo>
                    <a:pt x="220" y="244"/>
                  </a:lnTo>
                  <a:lnTo>
                    <a:pt x="220" y="242"/>
                  </a:lnTo>
                  <a:lnTo>
                    <a:pt x="218" y="242"/>
                  </a:lnTo>
                  <a:lnTo>
                    <a:pt x="218" y="240"/>
                  </a:lnTo>
                  <a:lnTo>
                    <a:pt x="218" y="238"/>
                  </a:lnTo>
                  <a:lnTo>
                    <a:pt x="218" y="236"/>
                  </a:lnTo>
                  <a:lnTo>
                    <a:pt x="218" y="230"/>
                  </a:lnTo>
                  <a:lnTo>
                    <a:pt x="222" y="224"/>
                  </a:lnTo>
                  <a:lnTo>
                    <a:pt x="228" y="220"/>
                  </a:lnTo>
                  <a:lnTo>
                    <a:pt x="230" y="214"/>
                  </a:lnTo>
                  <a:lnTo>
                    <a:pt x="232" y="212"/>
                  </a:lnTo>
                  <a:lnTo>
                    <a:pt x="232" y="210"/>
                  </a:lnTo>
                  <a:lnTo>
                    <a:pt x="232" y="210"/>
                  </a:lnTo>
                  <a:lnTo>
                    <a:pt x="230" y="208"/>
                  </a:lnTo>
                  <a:lnTo>
                    <a:pt x="230" y="206"/>
                  </a:lnTo>
                  <a:lnTo>
                    <a:pt x="230" y="204"/>
                  </a:lnTo>
                  <a:lnTo>
                    <a:pt x="230" y="202"/>
                  </a:lnTo>
                  <a:lnTo>
                    <a:pt x="230" y="200"/>
                  </a:lnTo>
                  <a:lnTo>
                    <a:pt x="232" y="198"/>
                  </a:lnTo>
                  <a:lnTo>
                    <a:pt x="234" y="196"/>
                  </a:lnTo>
                  <a:lnTo>
                    <a:pt x="234" y="196"/>
                  </a:lnTo>
                  <a:lnTo>
                    <a:pt x="238" y="196"/>
                  </a:lnTo>
                  <a:lnTo>
                    <a:pt x="240" y="196"/>
                  </a:lnTo>
                  <a:lnTo>
                    <a:pt x="242" y="196"/>
                  </a:lnTo>
                  <a:lnTo>
                    <a:pt x="244" y="196"/>
                  </a:lnTo>
                  <a:lnTo>
                    <a:pt x="244" y="194"/>
                  </a:lnTo>
                  <a:lnTo>
                    <a:pt x="246" y="192"/>
                  </a:lnTo>
                  <a:lnTo>
                    <a:pt x="246" y="190"/>
                  </a:lnTo>
                  <a:lnTo>
                    <a:pt x="248" y="188"/>
                  </a:lnTo>
                  <a:lnTo>
                    <a:pt x="254" y="184"/>
                  </a:lnTo>
                  <a:lnTo>
                    <a:pt x="254" y="182"/>
                  </a:lnTo>
                  <a:lnTo>
                    <a:pt x="254" y="182"/>
                  </a:lnTo>
                  <a:lnTo>
                    <a:pt x="252" y="180"/>
                  </a:lnTo>
                  <a:lnTo>
                    <a:pt x="252" y="180"/>
                  </a:lnTo>
                  <a:lnTo>
                    <a:pt x="252" y="180"/>
                  </a:lnTo>
                  <a:lnTo>
                    <a:pt x="254" y="178"/>
                  </a:lnTo>
                  <a:lnTo>
                    <a:pt x="254" y="178"/>
                  </a:lnTo>
                  <a:lnTo>
                    <a:pt x="254" y="176"/>
                  </a:lnTo>
                  <a:lnTo>
                    <a:pt x="254" y="174"/>
                  </a:lnTo>
                  <a:lnTo>
                    <a:pt x="256" y="172"/>
                  </a:lnTo>
                  <a:lnTo>
                    <a:pt x="268" y="172"/>
                  </a:lnTo>
                  <a:lnTo>
                    <a:pt x="270" y="172"/>
                  </a:lnTo>
                  <a:lnTo>
                    <a:pt x="274" y="172"/>
                  </a:lnTo>
                  <a:lnTo>
                    <a:pt x="276" y="170"/>
                  </a:lnTo>
                  <a:lnTo>
                    <a:pt x="276" y="168"/>
                  </a:lnTo>
                  <a:lnTo>
                    <a:pt x="278" y="166"/>
                  </a:lnTo>
                  <a:lnTo>
                    <a:pt x="278" y="164"/>
                  </a:lnTo>
                  <a:lnTo>
                    <a:pt x="278" y="162"/>
                  </a:lnTo>
                  <a:lnTo>
                    <a:pt x="278" y="160"/>
                  </a:lnTo>
                  <a:lnTo>
                    <a:pt x="280" y="158"/>
                  </a:lnTo>
                  <a:lnTo>
                    <a:pt x="288" y="156"/>
                  </a:lnTo>
                  <a:lnTo>
                    <a:pt x="290" y="154"/>
                  </a:lnTo>
                  <a:lnTo>
                    <a:pt x="292" y="154"/>
                  </a:lnTo>
                  <a:lnTo>
                    <a:pt x="298" y="148"/>
                  </a:lnTo>
                  <a:lnTo>
                    <a:pt x="302" y="146"/>
                  </a:lnTo>
                  <a:lnTo>
                    <a:pt x="304" y="144"/>
                  </a:lnTo>
                  <a:lnTo>
                    <a:pt x="304" y="142"/>
                  </a:lnTo>
                  <a:lnTo>
                    <a:pt x="306" y="142"/>
                  </a:lnTo>
                  <a:lnTo>
                    <a:pt x="308" y="140"/>
                  </a:lnTo>
                  <a:lnTo>
                    <a:pt x="310" y="136"/>
                  </a:lnTo>
                  <a:lnTo>
                    <a:pt x="312" y="128"/>
                  </a:lnTo>
                  <a:lnTo>
                    <a:pt x="312" y="124"/>
                  </a:lnTo>
                  <a:lnTo>
                    <a:pt x="312" y="122"/>
                  </a:lnTo>
                  <a:lnTo>
                    <a:pt x="312" y="118"/>
                  </a:lnTo>
                  <a:lnTo>
                    <a:pt x="318" y="112"/>
                  </a:lnTo>
                  <a:lnTo>
                    <a:pt x="318" y="110"/>
                  </a:lnTo>
                  <a:lnTo>
                    <a:pt x="318" y="108"/>
                  </a:lnTo>
                  <a:lnTo>
                    <a:pt x="320" y="106"/>
                  </a:lnTo>
                  <a:lnTo>
                    <a:pt x="320" y="104"/>
                  </a:lnTo>
                  <a:lnTo>
                    <a:pt x="328" y="102"/>
                  </a:lnTo>
                  <a:lnTo>
                    <a:pt x="332" y="100"/>
                  </a:lnTo>
                  <a:lnTo>
                    <a:pt x="332" y="100"/>
                  </a:lnTo>
                  <a:lnTo>
                    <a:pt x="330" y="9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4" name="Freeform 7">
              <a:extLst>
                <a:ext uri="{FF2B5EF4-FFF2-40B4-BE49-F238E27FC236}">
                  <a16:creationId xmlns:a16="http://schemas.microsoft.com/office/drawing/2014/main" id="{ED8CC17D-FE9D-4D9D-8942-4CFD048F04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76907" y="4602760"/>
              <a:ext cx="795670" cy="847003"/>
            </a:xfrm>
            <a:custGeom>
              <a:avLst/>
              <a:gdLst>
                <a:gd name="T0" fmla="*/ 302 w 310"/>
                <a:gd name="T1" fmla="*/ 248 h 330"/>
                <a:gd name="T2" fmla="*/ 302 w 310"/>
                <a:gd name="T3" fmla="*/ 236 h 330"/>
                <a:gd name="T4" fmla="*/ 300 w 310"/>
                <a:gd name="T5" fmla="*/ 250 h 330"/>
                <a:gd name="T6" fmla="*/ 296 w 310"/>
                <a:gd name="T7" fmla="*/ 266 h 330"/>
                <a:gd name="T8" fmla="*/ 282 w 310"/>
                <a:gd name="T9" fmla="*/ 240 h 330"/>
                <a:gd name="T10" fmla="*/ 300 w 310"/>
                <a:gd name="T11" fmla="*/ 228 h 330"/>
                <a:gd name="T12" fmla="*/ 294 w 310"/>
                <a:gd name="T13" fmla="*/ 220 h 330"/>
                <a:gd name="T14" fmla="*/ 286 w 310"/>
                <a:gd name="T15" fmla="*/ 214 h 330"/>
                <a:gd name="T16" fmla="*/ 268 w 310"/>
                <a:gd name="T17" fmla="*/ 196 h 330"/>
                <a:gd name="T18" fmla="*/ 260 w 310"/>
                <a:gd name="T19" fmla="*/ 182 h 330"/>
                <a:gd name="T20" fmla="*/ 252 w 310"/>
                <a:gd name="T21" fmla="*/ 166 h 330"/>
                <a:gd name="T22" fmla="*/ 248 w 310"/>
                <a:gd name="T23" fmla="*/ 150 h 330"/>
                <a:gd name="T24" fmla="*/ 258 w 310"/>
                <a:gd name="T25" fmla="*/ 126 h 330"/>
                <a:gd name="T26" fmla="*/ 254 w 310"/>
                <a:gd name="T27" fmla="*/ 104 h 330"/>
                <a:gd name="T28" fmla="*/ 240 w 310"/>
                <a:gd name="T29" fmla="*/ 98 h 330"/>
                <a:gd name="T30" fmla="*/ 240 w 310"/>
                <a:gd name="T31" fmla="*/ 74 h 330"/>
                <a:gd name="T32" fmla="*/ 250 w 310"/>
                <a:gd name="T33" fmla="*/ 62 h 330"/>
                <a:gd name="T34" fmla="*/ 250 w 310"/>
                <a:gd name="T35" fmla="*/ 24 h 330"/>
                <a:gd name="T36" fmla="*/ 232 w 310"/>
                <a:gd name="T37" fmla="*/ 6 h 330"/>
                <a:gd name="T38" fmla="*/ 220 w 310"/>
                <a:gd name="T39" fmla="*/ 0 h 330"/>
                <a:gd name="T40" fmla="*/ 190 w 310"/>
                <a:gd name="T41" fmla="*/ 16 h 330"/>
                <a:gd name="T42" fmla="*/ 184 w 310"/>
                <a:gd name="T43" fmla="*/ 12 h 330"/>
                <a:gd name="T44" fmla="*/ 168 w 310"/>
                <a:gd name="T45" fmla="*/ 34 h 330"/>
                <a:gd name="T46" fmla="*/ 164 w 310"/>
                <a:gd name="T47" fmla="*/ 44 h 330"/>
                <a:gd name="T48" fmla="*/ 158 w 310"/>
                <a:gd name="T49" fmla="*/ 54 h 330"/>
                <a:gd name="T50" fmla="*/ 162 w 310"/>
                <a:gd name="T51" fmla="*/ 64 h 330"/>
                <a:gd name="T52" fmla="*/ 162 w 310"/>
                <a:gd name="T53" fmla="*/ 86 h 330"/>
                <a:gd name="T54" fmla="*/ 134 w 310"/>
                <a:gd name="T55" fmla="*/ 106 h 330"/>
                <a:gd name="T56" fmla="*/ 126 w 310"/>
                <a:gd name="T57" fmla="*/ 104 h 330"/>
                <a:gd name="T58" fmla="*/ 124 w 310"/>
                <a:gd name="T59" fmla="*/ 98 h 330"/>
                <a:gd name="T60" fmla="*/ 122 w 310"/>
                <a:gd name="T61" fmla="*/ 92 h 330"/>
                <a:gd name="T62" fmla="*/ 114 w 310"/>
                <a:gd name="T63" fmla="*/ 90 h 330"/>
                <a:gd name="T64" fmla="*/ 106 w 310"/>
                <a:gd name="T65" fmla="*/ 92 h 330"/>
                <a:gd name="T66" fmla="*/ 102 w 310"/>
                <a:gd name="T67" fmla="*/ 96 h 330"/>
                <a:gd name="T68" fmla="*/ 72 w 310"/>
                <a:gd name="T69" fmla="*/ 112 h 330"/>
                <a:gd name="T70" fmla="*/ 60 w 310"/>
                <a:gd name="T71" fmla="*/ 110 h 330"/>
                <a:gd name="T72" fmla="*/ 40 w 310"/>
                <a:gd name="T73" fmla="*/ 124 h 330"/>
                <a:gd name="T74" fmla="*/ 24 w 310"/>
                <a:gd name="T75" fmla="*/ 134 h 330"/>
                <a:gd name="T76" fmla="*/ 2 w 310"/>
                <a:gd name="T77" fmla="*/ 166 h 330"/>
                <a:gd name="T78" fmla="*/ 8 w 310"/>
                <a:gd name="T79" fmla="*/ 182 h 330"/>
                <a:gd name="T80" fmla="*/ 32 w 310"/>
                <a:gd name="T81" fmla="*/ 206 h 330"/>
                <a:gd name="T82" fmla="*/ 68 w 310"/>
                <a:gd name="T83" fmla="*/ 214 h 330"/>
                <a:gd name="T84" fmla="*/ 66 w 310"/>
                <a:gd name="T85" fmla="*/ 226 h 330"/>
                <a:gd name="T86" fmla="*/ 64 w 310"/>
                <a:gd name="T87" fmla="*/ 244 h 330"/>
                <a:gd name="T88" fmla="*/ 64 w 310"/>
                <a:gd name="T89" fmla="*/ 256 h 330"/>
                <a:gd name="T90" fmla="*/ 66 w 310"/>
                <a:gd name="T91" fmla="*/ 268 h 330"/>
                <a:gd name="T92" fmla="*/ 100 w 310"/>
                <a:gd name="T93" fmla="*/ 316 h 330"/>
                <a:gd name="T94" fmla="*/ 114 w 310"/>
                <a:gd name="T95" fmla="*/ 316 h 330"/>
                <a:gd name="T96" fmla="*/ 148 w 310"/>
                <a:gd name="T97" fmla="*/ 322 h 330"/>
                <a:gd name="T98" fmla="*/ 158 w 310"/>
                <a:gd name="T99" fmla="*/ 318 h 330"/>
                <a:gd name="T100" fmla="*/ 164 w 310"/>
                <a:gd name="T101" fmla="*/ 306 h 330"/>
                <a:gd name="T102" fmla="*/ 172 w 310"/>
                <a:gd name="T103" fmla="*/ 302 h 330"/>
                <a:gd name="T104" fmla="*/ 198 w 310"/>
                <a:gd name="T105" fmla="*/ 288 h 330"/>
                <a:gd name="T106" fmla="*/ 216 w 310"/>
                <a:gd name="T107" fmla="*/ 286 h 330"/>
                <a:gd name="T108" fmla="*/ 234 w 310"/>
                <a:gd name="T109" fmla="*/ 294 h 330"/>
                <a:gd name="T110" fmla="*/ 238 w 310"/>
                <a:gd name="T111" fmla="*/ 282 h 330"/>
                <a:gd name="T112" fmla="*/ 268 w 310"/>
                <a:gd name="T113" fmla="*/ 288 h 330"/>
                <a:gd name="T114" fmla="*/ 290 w 310"/>
                <a:gd name="T115" fmla="*/ 280 h 330"/>
                <a:gd name="T116" fmla="*/ 304 w 310"/>
                <a:gd name="T117" fmla="*/ 278 h 330"/>
                <a:gd name="T118" fmla="*/ 310 w 310"/>
                <a:gd name="T119" fmla="*/ 268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0" h="330">
                  <a:moveTo>
                    <a:pt x="300" y="250"/>
                  </a:moveTo>
                  <a:lnTo>
                    <a:pt x="302" y="258"/>
                  </a:lnTo>
                  <a:lnTo>
                    <a:pt x="306" y="262"/>
                  </a:lnTo>
                  <a:lnTo>
                    <a:pt x="302" y="254"/>
                  </a:lnTo>
                  <a:lnTo>
                    <a:pt x="302" y="248"/>
                  </a:lnTo>
                  <a:lnTo>
                    <a:pt x="304" y="242"/>
                  </a:lnTo>
                  <a:lnTo>
                    <a:pt x="304" y="240"/>
                  </a:lnTo>
                  <a:lnTo>
                    <a:pt x="302" y="238"/>
                  </a:lnTo>
                  <a:lnTo>
                    <a:pt x="302" y="238"/>
                  </a:lnTo>
                  <a:lnTo>
                    <a:pt x="302" y="236"/>
                  </a:lnTo>
                  <a:lnTo>
                    <a:pt x="302" y="236"/>
                  </a:lnTo>
                  <a:lnTo>
                    <a:pt x="302" y="236"/>
                  </a:lnTo>
                  <a:lnTo>
                    <a:pt x="300" y="236"/>
                  </a:lnTo>
                  <a:lnTo>
                    <a:pt x="302" y="242"/>
                  </a:lnTo>
                  <a:lnTo>
                    <a:pt x="300" y="250"/>
                  </a:lnTo>
                  <a:close/>
                  <a:moveTo>
                    <a:pt x="310" y="268"/>
                  </a:moveTo>
                  <a:lnTo>
                    <a:pt x="306" y="266"/>
                  </a:lnTo>
                  <a:lnTo>
                    <a:pt x="304" y="268"/>
                  </a:lnTo>
                  <a:lnTo>
                    <a:pt x="300" y="268"/>
                  </a:lnTo>
                  <a:lnTo>
                    <a:pt x="296" y="266"/>
                  </a:lnTo>
                  <a:lnTo>
                    <a:pt x="290" y="262"/>
                  </a:lnTo>
                  <a:lnTo>
                    <a:pt x="288" y="260"/>
                  </a:lnTo>
                  <a:lnTo>
                    <a:pt x="282" y="248"/>
                  </a:lnTo>
                  <a:lnTo>
                    <a:pt x="280" y="244"/>
                  </a:lnTo>
                  <a:lnTo>
                    <a:pt x="282" y="240"/>
                  </a:lnTo>
                  <a:lnTo>
                    <a:pt x="286" y="238"/>
                  </a:lnTo>
                  <a:lnTo>
                    <a:pt x="290" y="236"/>
                  </a:lnTo>
                  <a:lnTo>
                    <a:pt x="294" y="224"/>
                  </a:lnTo>
                  <a:lnTo>
                    <a:pt x="300" y="230"/>
                  </a:lnTo>
                  <a:lnTo>
                    <a:pt x="300" y="228"/>
                  </a:lnTo>
                  <a:lnTo>
                    <a:pt x="300" y="218"/>
                  </a:lnTo>
                  <a:lnTo>
                    <a:pt x="300" y="218"/>
                  </a:lnTo>
                  <a:lnTo>
                    <a:pt x="300" y="218"/>
                  </a:lnTo>
                  <a:lnTo>
                    <a:pt x="296" y="220"/>
                  </a:lnTo>
                  <a:lnTo>
                    <a:pt x="294" y="220"/>
                  </a:lnTo>
                  <a:lnTo>
                    <a:pt x="294" y="218"/>
                  </a:lnTo>
                  <a:lnTo>
                    <a:pt x="292" y="218"/>
                  </a:lnTo>
                  <a:lnTo>
                    <a:pt x="290" y="216"/>
                  </a:lnTo>
                  <a:lnTo>
                    <a:pt x="290" y="216"/>
                  </a:lnTo>
                  <a:lnTo>
                    <a:pt x="286" y="214"/>
                  </a:lnTo>
                  <a:lnTo>
                    <a:pt x="284" y="214"/>
                  </a:lnTo>
                  <a:lnTo>
                    <a:pt x="276" y="206"/>
                  </a:lnTo>
                  <a:lnTo>
                    <a:pt x="274" y="204"/>
                  </a:lnTo>
                  <a:lnTo>
                    <a:pt x="270" y="198"/>
                  </a:lnTo>
                  <a:lnTo>
                    <a:pt x="268" y="196"/>
                  </a:lnTo>
                  <a:lnTo>
                    <a:pt x="266" y="192"/>
                  </a:lnTo>
                  <a:lnTo>
                    <a:pt x="264" y="188"/>
                  </a:lnTo>
                  <a:lnTo>
                    <a:pt x="262" y="186"/>
                  </a:lnTo>
                  <a:lnTo>
                    <a:pt x="260" y="182"/>
                  </a:lnTo>
                  <a:lnTo>
                    <a:pt x="260" y="182"/>
                  </a:lnTo>
                  <a:lnTo>
                    <a:pt x="260" y="182"/>
                  </a:lnTo>
                  <a:lnTo>
                    <a:pt x="258" y="176"/>
                  </a:lnTo>
                  <a:lnTo>
                    <a:pt x="254" y="168"/>
                  </a:lnTo>
                  <a:lnTo>
                    <a:pt x="252" y="168"/>
                  </a:lnTo>
                  <a:lnTo>
                    <a:pt x="252" y="166"/>
                  </a:lnTo>
                  <a:lnTo>
                    <a:pt x="250" y="166"/>
                  </a:lnTo>
                  <a:lnTo>
                    <a:pt x="248" y="162"/>
                  </a:lnTo>
                  <a:lnTo>
                    <a:pt x="248" y="158"/>
                  </a:lnTo>
                  <a:lnTo>
                    <a:pt x="248" y="154"/>
                  </a:lnTo>
                  <a:lnTo>
                    <a:pt x="248" y="150"/>
                  </a:lnTo>
                  <a:lnTo>
                    <a:pt x="250" y="146"/>
                  </a:lnTo>
                  <a:lnTo>
                    <a:pt x="254" y="138"/>
                  </a:lnTo>
                  <a:lnTo>
                    <a:pt x="256" y="134"/>
                  </a:lnTo>
                  <a:lnTo>
                    <a:pt x="256" y="132"/>
                  </a:lnTo>
                  <a:lnTo>
                    <a:pt x="258" y="126"/>
                  </a:lnTo>
                  <a:lnTo>
                    <a:pt x="258" y="124"/>
                  </a:lnTo>
                  <a:lnTo>
                    <a:pt x="260" y="120"/>
                  </a:lnTo>
                  <a:lnTo>
                    <a:pt x="260" y="116"/>
                  </a:lnTo>
                  <a:lnTo>
                    <a:pt x="256" y="106"/>
                  </a:lnTo>
                  <a:lnTo>
                    <a:pt x="254" y="104"/>
                  </a:lnTo>
                  <a:lnTo>
                    <a:pt x="254" y="102"/>
                  </a:lnTo>
                  <a:lnTo>
                    <a:pt x="252" y="100"/>
                  </a:lnTo>
                  <a:lnTo>
                    <a:pt x="244" y="98"/>
                  </a:lnTo>
                  <a:lnTo>
                    <a:pt x="240" y="98"/>
                  </a:lnTo>
                  <a:lnTo>
                    <a:pt x="240" y="98"/>
                  </a:lnTo>
                  <a:lnTo>
                    <a:pt x="238" y="94"/>
                  </a:lnTo>
                  <a:lnTo>
                    <a:pt x="238" y="92"/>
                  </a:lnTo>
                  <a:lnTo>
                    <a:pt x="238" y="82"/>
                  </a:lnTo>
                  <a:lnTo>
                    <a:pt x="238" y="78"/>
                  </a:lnTo>
                  <a:lnTo>
                    <a:pt x="240" y="74"/>
                  </a:lnTo>
                  <a:lnTo>
                    <a:pt x="240" y="74"/>
                  </a:lnTo>
                  <a:lnTo>
                    <a:pt x="248" y="66"/>
                  </a:lnTo>
                  <a:lnTo>
                    <a:pt x="250" y="64"/>
                  </a:lnTo>
                  <a:lnTo>
                    <a:pt x="250" y="64"/>
                  </a:lnTo>
                  <a:lnTo>
                    <a:pt x="250" y="62"/>
                  </a:lnTo>
                  <a:lnTo>
                    <a:pt x="250" y="56"/>
                  </a:lnTo>
                  <a:lnTo>
                    <a:pt x="250" y="52"/>
                  </a:lnTo>
                  <a:lnTo>
                    <a:pt x="252" y="46"/>
                  </a:lnTo>
                  <a:lnTo>
                    <a:pt x="252" y="40"/>
                  </a:lnTo>
                  <a:lnTo>
                    <a:pt x="250" y="24"/>
                  </a:lnTo>
                  <a:lnTo>
                    <a:pt x="238" y="16"/>
                  </a:lnTo>
                  <a:lnTo>
                    <a:pt x="234" y="10"/>
                  </a:lnTo>
                  <a:lnTo>
                    <a:pt x="232" y="10"/>
                  </a:lnTo>
                  <a:lnTo>
                    <a:pt x="232" y="8"/>
                  </a:lnTo>
                  <a:lnTo>
                    <a:pt x="232" y="6"/>
                  </a:lnTo>
                  <a:lnTo>
                    <a:pt x="232" y="4"/>
                  </a:lnTo>
                  <a:lnTo>
                    <a:pt x="230" y="2"/>
                  </a:lnTo>
                  <a:lnTo>
                    <a:pt x="230" y="2"/>
                  </a:lnTo>
                  <a:lnTo>
                    <a:pt x="222" y="0"/>
                  </a:lnTo>
                  <a:lnTo>
                    <a:pt x="220" y="0"/>
                  </a:lnTo>
                  <a:lnTo>
                    <a:pt x="210" y="2"/>
                  </a:lnTo>
                  <a:lnTo>
                    <a:pt x="208" y="4"/>
                  </a:lnTo>
                  <a:lnTo>
                    <a:pt x="206" y="4"/>
                  </a:lnTo>
                  <a:lnTo>
                    <a:pt x="200" y="10"/>
                  </a:lnTo>
                  <a:lnTo>
                    <a:pt x="190" y="16"/>
                  </a:lnTo>
                  <a:lnTo>
                    <a:pt x="188" y="16"/>
                  </a:lnTo>
                  <a:lnTo>
                    <a:pt x="186" y="14"/>
                  </a:lnTo>
                  <a:lnTo>
                    <a:pt x="186" y="14"/>
                  </a:lnTo>
                  <a:lnTo>
                    <a:pt x="184" y="12"/>
                  </a:lnTo>
                  <a:lnTo>
                    <a:pt x="184" y="12"/>
                  </a:lnTo>
                  <a:lnTo>
                    <a:pt x="180" y="14"/>
                  </a:lnTo>
                  <a:lnTo>
                    <a:pt x="178" y="16"/>
                  </a:lnTo>
                  <a:lnTo>
                    <a:pt x="172" y="24"/>
                  </a:lnTo>
                  <a:lnTo>
                    <a:pt x="168" y="30"/>
                  </a:lnTo>
                  <a:lnTo>
                    <a:pt x="168" y="34"/>
                  </a:lnTo>
                  <a:lnTo>
                    <a:pt x="168" y="36"/>
                  </a:lnTo>
                  <a:lnTo>
                    <a:pt x="168" y="40"/>
                  </a:lnTo>
                  <a:lnTo>
                    <a:pt x="166" y="40"/>
                  </a:lnTo>
                  <a:lnTo>
                    <a:pt x="166" y="42"/>
                  </a:lnTo>
                  <a:lnTo>
                    <a:pt x="164" y="44"/>
                  </a:lnTo>
                  <a:lnTo>
                    <a:pt x="162" y="46"/>
                  </a:lnTo>
                  <a:lnTo>
                    <a:pt x="160" y="50"/>
                  </a:lnTo>
                  <a:lnTo>
                    <a:pt x="158" y="52"/>
                  </a:lnTo>
                  <a:lnTo>
                    <a:pt x="158" y="52"/>
                  </a:lnTo>
                  <a:lnTo>
                    <a:pt x="158" y="54"/>
                  </a:lnTo>
                  <a:lnTo>
                    <a:pt x="158" y="56"/>
                  </a:lnTo>
                  <a:lnTo>
                    <a:pt x="160" y="56"/>
                  </a:lnTo>
                  <a:lnTo>
                    <a:pt x="160" y="58"/>
                  </a:lnTo>
                  <a:lnTo>
                    <a:pt x="160" y="60"/>
                  </a:lnTo>
                  <a:lnTo>
                    <a:pt x="162" y="64"/>
                  </a:lnTo>
                  <a:lnTo>
                    <a:pt x="162" y="72"/>
                  </a:lnTo>
                  <a:lnTo>
                    <a:pt x="162" y="76"/>
                  </a:lnTo>
                  <a:lnTo>
                    <a:pt x="162" y="82"/>
                  </a:lnTo>
                  <a:lnTo>
                    <a:pt x="164" y="84"/>
                  </a:lnTo>
                  <a:lnTo>
                    <a:pt x="162" y="86"/>
                  </a:lnTo>
                  <a:lnTo>
                    <a:pt x="162" y="88"/>
                  </a:lnTo>
                  <a:lnTo>
                    <a:pt x="162" y="90"/>
                  </a:lnTo>
                  <a:lnTo>
                    <a:pt x="160" y="92"/>
                  </a:lnTo>
                  <a:lnTo>
                    <a:pt x="146" y="102"/>
                  </a:lnTo>
                  <a:lnTo>
                    <a:pt x="134" y="106"/>
                  </a:lnTo>
                  <a:lnTo>
                    <a:pt x="134" y="106"/>
                  </a:lnTo>
                  <a:lnTo>
                    <a:pt x="132" y="106"/>
                  </a:lnTo>
                  <a:lnTo>
                    <a:pt x="130" y="106"/>
                  </a:lnTo>
                  <a:lnTo>
                    <a:pt x="128" y="104"/>
                  </a:lnTo>
                  <a:lnTo>
                    <a:pt x="126" y="104"/>
                  </a:lnTo>
                  <a:lnTo>
                    <a:pt x="126" y="102"/>
                  </a:lnTo>
                  <a:lnTo>
                    <a:pt x="124" y="102"/>
                  </a:lnTo>
                  <a:lnTo>
                    <a:pt x="124" y="100"/>
                  </a:lnTo>
                  <a:lnTo>
                    <a:pt x="124" y="100"/>
                  </a:lnTo>
                  <a:lnTo>
                    <a:pt x="124" y="98"/>
                  </a:lnTo>
                  <a:lnTo>
                    <a:pt x="124" y="96"/>
                  </a:lnTo>
                  <a:lnTo>
                    <a:pt x="124" y="96"/>
                  </a:lnTo>
                  <a:lnTo>
                    <a:pt x="124" y="94"/>
                  </a:lnTo>
                  <a:lnTo>
                    <a:pt x="124" y="94"/>
                  </a:lnTo>
                  <a:lnTo>
                    <a:pt x="122" y="92"/>
                  </a:lnTo>
                  <a:lnTo>
                    <a:pt x="122" y="92"/>
                  </a:lnTo>
                  <a:lnTo>
                    <a:pt x="120" y="92"/>
                  </a:lnTo>
                  <a:lnTo>
                    <a:pt x="118" y="92"/>
                  </a:lnTo>
                  <a:lnTo>
                    <a:pt x="116" y="92"/>
                  </a:lnTo>
                  <a:lnTo>
                    <a:pt x="114" y="90"/>
                  </a:lnTo>
                  <a:lnTo>
                    <a:pt x="112" y="90"/>
                  </a:lnTo>
                  <a:lnTo>
                    <a:pt x="112" y="90"/>
                  </a:lnTo>
                  <a:lnTo>
                    <a:pt x="110" y="90"/>
                  </a:lnTo>
                  <a:lnTo>
                    <a:pt x="108" y="92"/>
                  </a:lnTo>
                  <a:lnTo>
                    <a:pt x="106" y="92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2" y="96"/>
                  </a:lnTo>
                  <a:lnTo>
                    <a:pt x="92" y="102"/>
                  </a:lnTo>
                  <a:lnTo>
                    <a:pt x="86" y="108"/>
                  </a:lnTo>
                  <a:lnTo>
                    <a:pt x="82" y="110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4"/>
                  </a:lnTo>
                  <a:lnTo>
                    <a:pt x="66" y="114"/>
                  </a:lnTo>
                  <a:lnTo>
                    <a:pt x="64" y="114"/>
                  </a:lnTo>
                  <a:lnTo>
                    <a:pt x="62" y="110"/>
                  </a:lnTo>
                  <a:lnTo>
                    <a:pt x="60" y="110"/>
                  </a:lnTo>
                  <a:lnTo>
                    <a:pt x="58" y="110"/>
                  </a:lnTo>
                  <a:lnTo>
                    <a:pt x="56" y="110"/>
                  </a:lnTo>
                  <a:lnTo>
                    <a:pt x="52" y="112"/>
                  </a:lnTo>
                  <a:lnTo>
                    <a:pt x="48" y="118"/>
                  </a:lnTo>
                  <a:lnTo>
                    <a:pt x="40" y="124"/>
                  </a:lnTo>
                  <a:lnTo>
                    <a:pt x="38" y="126"/>
                  </a:lnTo>
                  <a:lnTo>
                    <a:pt x="34" y="126"/>
                  </a:lnTo>
                  <a:lnTo>
                    <a:pt x="32" y="128"/>
                  </a:lnTo>
                  <a:lnTo>
                    <a:pt x="30" y="130"/>
                  </a:lnTo>
                  <a:lnTo>
                    <a:pt x="24" y="134"/>
                  </a:lnTo>
                  <a:lnTo>
                    <a:pt x="22" y="138"/>
                  </a:lnTo>
                  <a:lnTo>
                    <a:pt x="16" y="148"/>
                  </a:lnTo>
                  <a:lnTo>
                    <a:pt x="10" y="156"/>
                  </a:lnTo>
                  <a:lnTo>
                    <a:pt x="4" y="164"/>
                  </a:lnTo>
                  <a:lnTo>
                    <a:pt x="2" y="166"/>
                  </a:lnTo>
                  <a:lnTo>
                    <a:pt x="0" y="176"/>
                  </a:lnTo>
                  <a:lnTo>
                    <a:pt x="6" y="180"/>
                  </a:lnTo>
                  <a:lnTo>
                    <a:pt x="8" y="182"/>
                  </a:lnTo>
                  <a:lnTo>
                    <a:pt x="8" y="182"/>
                  </a:lnTo>
                  <a:lnTo>
                    <a:pt x="8" y="182"/>
                  </a:lnTo>
                  <a:lnTo>
                    <a:pt x="10" y="186"/>
                  </a:lnTo>
                  <a:lnTo>
                    <a:pt x="14" y="192"/>
                  </a:lnTo>
                  <a:lnTo>
                    <a:pt x="20" y="200"/>
                  </a:lnTo>
                  <a:lnTo>
                    <a:pt x="24" y="202"/>
                  </a:lnTo>
                  <a:lnTo>
                    <a:pt x="32" y="206"/>
                  </a:lnTo>
                  <a:lnTo>
                    <a:pt x="40" y="206"/>
                  </a:lnTo>
                  <a:lnTo>
                    <a:pt x="42" y="206"/>
                  </a:lnTo>
                  <a:lnTo>
                    <a:pt x="50" y="210"/>
                  </a:lnTo>
                  <a:lnTo>
                    <a:pt x="68" y="212"/>
                  </a:lnTo>
                  <a:lnTo>
                    <a:pt x="68" y="214"/>
                  </a:lnTo>
                  <a:lnTo>
                    <a:pt x="68" y="216"/>
                  </a:lnTo>
                  <a:lnTo>
                    <a:pt x="66" y="218"/>
                  </a:lnTo>
                  <a:lnTo>
                    <a:pt x="66" y="220"/>
                  </a:lnTo>
                  <a:lnTo>
                    <a:pt x="66" y="222"/>
                  </a:lnTo>
                  <a:lnTo>
                    <a:pt x="66" y="226"/>
                  </a:lnTo>
                  <a:lnTo>
                    <a:pt x="66" y="228"/>
                  </a:lnTo>
                  <a:lnTo>
                    <a:pt x="64" y="232"/>
                  </a:lnTo>
                  <a:lnTo>
                    <a:pt x="64" y="232"/>
                  </a:lnTo>
                  <a:lnTo>
                    <a:pt x="64" y="242"/>
                  </a:lnTo>
                  <a:lnTo>
                    <a:pt x="64" y="244"/>
                  </a:lnTo>
                  <a:lnTo>
                    <a:pt x="64" y="246"/>
                  </a:lnTo>
                  <a:lnTo>
                    <a:pt x="64" y="248"/>
                  </a:lnTo>
                  <a:lnTo>
                    <a:pt x="64" y="250"/>
                  </a:lnTo>
                  <a:lnTo>
                    <a:pt x="64" y="252"/>
                  </a:lnTo>
                  <a:lnTo>
                    <a:pt x="64" y="256"/>
                  </a:lnTo>
                  <a:lnTo>
                    <a:pt x="64" y="258"/>
                  </a:lnTo>
                  <a:lnTo>
                    <a:pt x="64" y="262"/>
                  </a:lnTo>
                  <a:lnTo>
                    <a:pt x="64" y="264"/>
                  </a:lnTo>
                  <a:lnTo>
                    <a:pt x="64" y="266"/>
                  </a:lnTo>
                  <a:lnTo>
                    <a:pt x="66" y="268"/>
                  </a:lnTo>
                  <a:lnTo>
                    <a:pt x="94" y="312"/>
                  </a:lnTo>
                  <a:lnTo>
                    <a:pt x="96" y="314"/>
                  </a:lnTo>
                  <a:lnTo>
                    <a:pt x="98" y="316"/>
                  </a:lnTo>
                  <a:lnTo>
                    <a:pt x="100" y="316"/>
                  </a:lnTo>
                  <a:lnTo>
                    <a:pt x="100" y="316"/>
                  </a:lnTo>
                  <a:lnTo>
                    <a:pt x="102" y="316"/>
                  </a:lnTo>
                  <a:lnTo>
                    <a:pt x="102" y="314"/>
                  </a:lnTo>
                  <a:lnTo>
                    <a:pt x="102" y="314"/>
                  </a:lnTo>
                  <a:lnTo>
                    <a:pt x="104" y="314"/>
                  </a:lnTo>
                  <a:lnTo>
                    <a:pt x="114" y="316"/>
                  </a:lnTo>
                  <a:lnTo>
                    <a:pt x="114" y="316"/>
                  </a:lnTo>
                  <a:lnTo>
                    <a:pt x="132" y="330"/>
                  </a:lnTo>
                  <a:lnTo>
                    <a:pt x="136" y="328"/>
                  </a:lnTo>
                  <a:lnTo>
                    <a:pt x="146" y="324"/>
                  </a:lnTo>
                  <a:lnTo>
                    <a:pt x="148" y="322"/>
                  </a:lnTo>
                  <a:lnTo>
                    <a:pt x="150" y="322"/>
                  </a:lnTo>
                  <a:lnTo>
                    <a:pt x="154" y="318"/>
                  </a:lnTo>
                  <a:lnTo>
                    <a:pt x="156" y="318"/>
                  </a:lnTo>
                  <a:lnTo>
                    <a:pt x="158" y="318"/>
                  </a:lnTo>
                  <a:lnTo>
                    <a:pt x="158" y="318"/>
                  </a:lnTo>
                  <a:lnTo>
                    <a:pt x="160" y="318"/>
                  </a:lnTo>
                  <a:lnTo>
                    <a:pt x="162" y="318"/>
                  </a:lnTo>
                  <a:lnTo>
                    <a:pt x="162" y="316"/>
                  </a:lnTo>
                  <a:lnTo>
                    <a:pt x="164" y="308"/>
                  </a:lnTo>
                  <a:lnTo>
                    <a:pt x="164" y="306"/>
                  </a:lnTo>
                  <a:lnTo>
                    <a:pt x="164" y="306"/>
                  </a:lnTo>
                  <a:lnTo>
                    <a:pt x="166" y="304"/>
                  </a:lnTo>
                  <a:lnTo>
                    <a:pt x="168" y="304"/>
                  </a:lnTo>
                  <a:lnTo>
                    <a:pt x="168" y="302"/>
                  </a:lnTo>
                  <a:lnTo>
                    <a:pt x="172" y="302"/>
                  </a:lnTo>
                  <a:lnTo>
                    <a:pt x="176" y="300"/>
                  </a:lnTo>
                  <a:lnTo>
                    <a:pt x="184" y="292"/>
                  </a:lnTo>
                  <a:lnTo>
                    <a:pt x="186" y="290"/>
                  </a:lnTo>
                  <a:lnTo>
                    <a:pt x="192" y="286"/>
                  </a:lnTo>
                  <a:lnTo>
                    <a:pt x="198" y="288"/>
                  </a:lnTo>
                  <a:lnTo>
                    <a:pt x="204" y="288"/>
                  </a:lnTo>
                  <a:lnTo>
                    <a:pt x="204" y="286"/>
                  </a:lnTo>
                  <a:lnTo>
                    <a:pt x="208" y="282"/>
                  </a:lnTo>
                  <a:lnTo>
                    <a:pt x="210" y="284"/>
                  </a:lnTo>
                  <a:lnTo>
                    <a:pt x="216" y="286"/>
                  </a:lnTo>
                  <a:lnTo>
                    <a:pt x="220" y="286"/>
                  </a:lnTo>
                  <a:lnTo>
                    <a:pt x="220" y="288"/>
                  </a:lnTo>
                  <a:lnTo>
                    <a:pt x="222" y="292"/>
                  </a:lnTo>
                  <a:lnTo>
                    <a:pt x="228" y="292"/>
                  </a:lnTo>
                  <a:lnTo>
                    <a:pt x="234" y="294"/>
                  </a:lnTo>
                  <a:lnTo>
                    <a:pt x="232" y="290"/>
                  </a:lnTo>
                  <a:lnTo>
                    <a:pt x="230" y="288"/>
                  </a:lnTo>
                  <a:lnTo>
                    <a:pt x="232" y="286"/>
                  </a:lnTo>
                  <a:lnTo>
                    <a:pt x="234" y="284"/>
                  </a:lnTo>
                  <a:lnTo>
                    <a:pt x="238" y="282"/>
                  </a:lnTo>
                  <a:lnTo>
                    <a:pt x="240" y="282"/>
                  </a:lnTo>
                  <a:lnTo>
                    <a:pt x="252" y="282"/>
                  </a:lnTo>
                  <a:lnTo>
                    <a:pt x="258" y="284"/>
                  </a:lnTo>
                  <a:lnTo>
                    <a:pt x="266" y="286"/>
                  </a:lnTo>
                  <a:lnTo>
                    <a:pt x="268" y="288"/>
                  </a:lnTo>
                  <a:lnTo>
                    <a:pt x="272" y="286"/>
                  </a:lnTo>
                  <a:lnTo>
                    <a:pt x="276" y="284"/>
                  </a:lnTo>
                  <a:lnTo>
                    <a:pt x="278" y="284"/>
                  </a:lnTo>
                  <a:lnTo>
                    <a:pt x="284" y="284"/>
                  </a:lnTo>
                  <a:lnTo>
                    <a:pt x="290" y="280"/>
                  </a:lnTo>
                  <a:lnTo>
                    <a:pt x="294" y="280"/>
                  </a:lnTo>
                  <a:lnTo>
                    <a:pt x="298" y="278"/>
                  </a:lnTo>
                  <a:lnTo>
                    <a:pt x="300" y="276"/>
                  </a:lnTo>
                  <a:lnTo>
                    <a:pt x="302" y="278"/>
                  </a:lnTo>
                  <a:lnTo>
                    <a:pt x="304" y="278"/>
                  </a:lnTo>
                  <a:lnTo>
                    <a:pt x="306" y="276"/>
                  </a:lnTo>
                  <a:lnTo>
                    <a:pt x="306" y="276"/>
                  </a:lnTo>
                  <a:lnTo>
                    <a:pt x="310" y="272"/>
                  </a:lnTo>
                  <a:lnTo>
                    <a:pt x="310" y="270"/>
                  </a:lnTo>
                  <a:lnTo>
                    <a:pt x="310" y="26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8">
              <a:extLst>
                <a:ext uri="{FF2B5EF4-FFF2-40B4-BE49-F238E27FC236}">
                  <a16:creationId xmlns:a16="http://schemas.microsoft.com/office/drawing/2014/main" id="{FE7E8B3E-1671-4E34-B576-9563B9CD9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1204" y="3075586"/>
              <a:ext cx="731504" cy="808504"/>
            </a:xfrm>
            <a:custGeom>
              <a:avLst/>
              <a:gdLst>
                <a:gd name="T0" fmla="*/ 281 w 285"/>
                <a:gd name="T1" fmla="*/ 251 h 315"/>
                <a:gd name="T2" fmla="*/ 281 w 285"/>
                <a:gd name="T3" fmla="*/ 229 h 315"/>
                <a:gd name="T4" fmla="*/ 267 w 285"/>
                <a:gd name="T5" fmla="*/ 227 h 315"/>
                <a:gd name="T6" fmla="*/ 263 w 285"/>
                <a:gd name="T7" fmla="*/ 217 h 315"/>
                <a:gd name="T8" fmla="*/ 269 w 285"/>
                <a:gd name="T9" fmla="*/ 203 h 315"/>
                <a:gd name="T10" fmla="*/ 271 w 285"/>
                <a:gd name="T11" fmla="*/ 193 h 315"/>
                <a:gd name="T12" fmla="*/ 261 w 285"/>
                <a:gd name="T13" fmla="*/ 179 h 315"/>
                <a:gd name="T14" fmla="*/ 255 w 285"/>
                <a:gd name="T15" fmla="*/ 157 h 315"/>
                <a:gd name="T16" fmla="*/ 245 w 285"/>
                <a:gd name="T17" fmla="*/ 155 h 315"/>
                <a:gd name="T18" fmla="*/ 243 w 285"/>
                <a:gd name="T19" fmla="*/ 153 h 315"/>
                <a:gd name="T20" fmla="*/ 235 w 285"/>
                <a:gd name="T21" fmla="*/ 141 h 315"/>
                <a:gd name="T22" fmla="*/ 231 w 285"/>
                <a:gd name="T23" fmla="*/ 127 h 315"/>
                <a:gd name="T24" fmla="*/ 219 w 285"/>
                <a:gd name="T25" fmla="*/ 119 h 315"/>
                <a:gd name="T26" fmla="*/ 213 w 285"/>
                <a:gd name="T27" fmla="*/ 111 h 315"/>
                <a:gd name="T28" fmla="*/ 211 w 285"/>
                <a:gd name="T29" fmla="*/ 95 h 315"/>
                <a:gd name="T30" fmla="*/ 205 w 285"/>
                <a:gd name="T31" fmla="*/ 87 h 315"/>
                <a:gd name="T32" fmla="*/ 211 w 285"/>
                <a:gd name="T33" fmla="*/ 71 h 315"/>
                <a:gd name="T34" fmla="*/ 213 w 285"/>
                <a:gd name="T35" fmla="*/ 59 h 315"/>
                <a:gd name="T36" fmla="*/ 219 w 285"/>
                <a:gd name="T37" fmla="*/ 39 h 315"/>
                <a:gd name="T38" fmla="*/ 205 w 285"/>
                <a:gd name="T39" fmla="*/ 16 h 315"/>
                <a:gd name="T40" fmla="*/ 178 w 285"/>
                <a:gd name="T41" fmla="*/ 8 h 315"/>
                <a:gd name="T42" fmla="*/ 156 w 285"/>
                <a:gd name="T43" fmla="*/ 29 h 315"/>
                <a:gd name="T44" fmla="*/ 130 w 285"/>
                <a:gd name="T45" fmla="*/ 49 h 315"/>
                <a:gd name="T46" fmla="*/ 118 w 285"/>
                <a:gd name="T47" fmla="*/ 65 h 315"/>
                <a:gd name="T48" fmla="*/ 116 w 285"/>
                <a:gd name="T49" fmla="*/ 83 h 315"/>
                <a:gd name="T50" fmla="*/ 106 w 285"/>
                <a:gd name="T51" fmla="*/ 95 h 315"/>
                <a:gd name="T52" fmla="*/ 84 w 285"/>
                <a:gd name="T53" fmla="*/ 109 h 315"/>
                <a:gd name="T54" fmla="*/ 76 w 285"/>
                <a:gd name="T55" fmla="*/ 133 h 315"/>
                <a:gd name="T56" fmla="*/ 60 w 285"/>
                <a:gd name="T57" fmla="*/ 137 h 315"/>
                <a:gd name="T58" fmla="*/ 54 w 285"/>
                <a:gd name="T59" fmla="*/ 139 h 315"/>
                <a:gd name="T60" fmla="*/ 52 w 285"/>
                <a:gd name="T61" fmla="*/ 149 h 315"/>
                <a:gd name="T62" fmla="*/ 48 w 285"/>
                <a:gd name="T63" fmla="*/ 163 h 315"/>
                <a:gd name="T64" fmla="*/ 48 w 285"/>
                <a:gd name="T65" fmla="*/ 175 h 315"/>
                <a:gd name="T66" fmla="*/ 38 w 285"/>
                <a:gd name="T67" fmla="*/ 189 h 315"/>
                <a:gd name="T68" fmla="*/ 30 w 285"/>
                <a:gd name="T69" fmla="*/ 189 h 315"/>
                <a:gd name="T70" fmla="*/ 24 w 285"/>
                <a:gd name="T71" fmla="*/ 205 h 315"/>
                <a:gd name="T72" fmla="*/ 10 w 285"/>
                <a:gd name="T73" fmla="*/ 205 h 315"/>
                <a:gd name="T74" fmla="*/ 8 w 285"/>
                <a:gd name="T75" fmla="*/ 215 h 315"/>
                <a:gd name="T76" fmla="*/ 8 w 285"/>
                <a:gd name="T77" fmla="*/ 239 h 315"/>
                <a:gd name="T78" fmla="*/ 26 w 285"/>
                <a:gd name="T79" fmla="*/ 229 h 315"/>
                <a:gd name="T80" fmla="*/ 40 w 285"/>
                <a:gd name="T81" fmla="*/ 211 h 315"/>
                <a:gd name="T82" fmla="*/ 42 w 285"/>
                <a:gd name="T83" fmla="*/ 223 h 315"/>
                <a:gd name="T84" fmla="*/ 54 w 285"/>
                <a:gd name="T85" fmla="*/ 233 h 315"/>
                <a:gd name="T86" fmla="*/ 70 w 285"/>
                <a:gd name="T87" fmla="*/ 221 h 315"/>
                <a:gd name="T88" fmla="*/ 90 w 285"/>
                <a:gd name="T89" fmla="*/ 227 h 315"/>
                <a:gd name="T90" fmla="*/ 106 w 285"/>
                <a:gd name="T91" fmla="*/ 229 h 315"/>
                <a:gd name="T92" fmla="*/ 136 w 285"/>
                <a:gd name="T93" fmla="*/ 243 h 315"/>
                <a:gd name="T94" fmla="*/ 148 w 285"/>
                <a:gd name="T95" fmla="*/ 247 h 315"/>
                <a:gd name="T96" fmla="*/ 164 w 285"/>
                <a:gd name="T97" fmla="*/ 255 h 315"/>
                <a:gd name="T98" fmla="*/ 182 w 285"/>
                <a:gd name="T99" fmla="*/ 267 h 315"/>
                <a:gd name="T100" fmla="*/ 176 w 285"/>
                <a:gd name="T101" fmla="*/ 281 h 315"/>
                <a:gd name="T102" fmla="*/ 152 w 285"/>
                <a:gd name="T103" fmla="*/ 299 h 315"/>
                <a:gd name="T104" fmla="*/ 136 w 285"/>
                <a:gd name="T105" fmla="*/ 311 h 315"/>
                <a:gd name="T106" fmla="*/ 156 w 285"/>
                <a:gd name="T107" fmla="*/ 307 h 315"/>
                <a:gd name="T108" fmla="*/ 172 w 285"/>
                <a:gd name="T109" fmla="*/ 299 h 315"/>
                <a:gd name="T110" fmla="*/ 186 w 285"/>
                <a:gd name="T111" fmla="*/ 289 h 315"/>
                <a:gd name="T112" fmla="*/ 199 w 285"/>
                <a:gd name="T113" fmla="*/ 281 h 315"/>
                <a:gd name="T114" fmla="*/ 235 w 285"/>
                <a:gd name="T115" fmla="*/ 277 h 315"/>
                <a:gd name="T116" fmla="*/ 275 w 285"/>
                <a:gd name="T117" fmla="*/ 27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5" h="315">
                  <a:moveTo>
                    <a:pt x="285" y="261"/>
                  </a:moveTo>
                  <a:lnTo>
                    <a:pt x="283" y="259"/>
                  </a:lnTo>
                  <a:lnTo>
                    <a:pt x="283" y="257"/>
                  </a:lnTo>
                  <a:lnTo>
                    <a:pt x="283" y="257"/>
                  </a:lnTo>
                  <a:lnTo>
                    <a:pt x="281" y="255"/>
                  </a:lnTo>
                  <a:lnTo>
                    <a:pt x="281" y="253"/>
                  </a:lnTo>
                  <a:lnTo>
                    <a:pt x="281" y="251"/>
                  </a:lnTo>
                  <a:lnTo>
                    <a:pt x="281" y="249"/>
                  </a:lnTo>
                  <a:lnTo>
                    <a:pt x="283" y="249"/>
                  </a:lnTo>
                  <a:lnTo>
                    <a:pt x="283" y="249"/>
                  </a:lnTo>
                  <a:lnTo>
                    <a:pt x="281" y="239"/>
                  </a:lnTo>
                  <a:lnTo>
                    <a:pt x="281" y="235"/>
                  </a:lnTo>
                  <a:lnTo>
                    <a:pt x="281" y="233"/>
                  </a:lnTo>
                  <a:lnTo>
                    <a:pt x="281" y="229"/>
                  </a:lnTo>
                  <a:lnTo>
                    <a:pt x="279" y="225"/>
                  </a:lnTo>
                  <a:lnTo>
                    <a:pt x="277" y="221"/>
                  </a:lnTo>
                  <a:lnTo>
                    <a:pt x="275" y="221"/>
                  </a:lnTo>
                  <a:lnTo>
                    <a:pt x="273" y="221"/>
                  </a:lnTo>
                  <a:lnTo>
                    <a:pt x="269" y="225"/>
                  </a:lnTo>
                  <a:lnTo>
                    <a:pt x="267" y="225"/>
                  </a:lnTo>
                  <a:lnTo>
                    <a:pt x="267" y="227"/>
                  </a:lnTo>
                  <a:lnTo>
                    <a:pt x="265" y="229"/>
                  </a:lnTo>
                  <a:lnTo>
                    <a:pt x="263" y="229"/>
                  </a:lnTo>
                  <a:lnTo>
                    <a:pt x="263" y="227"/>
                  </a:lnTo>
                  <a:lnTo>
                    <a:pt x="261" y="223"/>
                  </a:lnTo>
                  <a:lnTo>
                    <a:pt x="261" y="221"/>
                  </a:lnTo>
                  <a:lnTo>
                    <a:pt x="263" y="219"/>
                  </a:lnTo>
                  <a:lnTo>
                    <a:pt x="263" y="217"/>
                  </a:lnTo>
                  <a:lnTo>
                    <a:pt x="263" y="213"/>
                  </a:lnTo>
                  <a:lnTo>
                    <a:pt x="263" y="211"/>
                  </a:lnTo>
                  <a:lnTo>
                    <a:pt x="265" y="209"/>
                  </a:lnTo>
                  <a:lnTo>
                    <a:pt x="267" y="207"/>
                  </a:lnTo>
                  <a:lnTo>
                    <a:pt x="269" y="205"/>
                  </a:lnTo>
                  <a:lnTo>
                    <a:pt x="269" y="203"/>
                  </a:lnTo>
                  <a:lnTo>
                    <a:pt x="269" y="203"/>
                  </a:lnTo>
                  <a:lnTo>
                    <a:pt x="269" y="201"/>
                  </a:lnTo>
                  <a:lnTo>
                    <a:pt x="271" y="199"/>
                  </a:lnTo>
                  <a:lnTo>
                    <a:pt x="271" y="199"/>
                  </a:lnTo>
                  <a:lnTo>
                    <a:pt x="271" y="197"/>
                  </a:lnTo>
                  <a:lnTo>
                    <a:pt x="271" y="195"/>
                  </a:lnTo>
                  <a:lnTo>
                    <a:pt x="271" y="193"/>
                  </a:lnTo>
                  <a:lnTo>
                    <a:pt x="271" y="193"/>
                  </a:lnTo>
                  <a:lnTo>
                    <a:pt x="271" y="191"/>
                  </a:lnTo>
                  <a:lnTo>
                    <a:pt x="271" y="187"/>
                  </a:lnTo>
                  <a:lnTo>
                    <a:pt x="267" y="183"/>
                  </a:lnTo>
                  <a:lnTo>
                    <a:pt x="265" y="181"/>
                  </a:lnTo>
                  <a:lnTo>
                    <a:pt x="263" y="179"/>
                  </a:lnTo>
                  <a:lnTo>
                    <a:pt x="261" y="179"/>
                  </a:lnTo>
                  <a:lnTo>
                    <a:pt x="261" y="179"/>
                  </a:lnTo>
                  <a:lnTo>
                    <a:pt x="259" y="177"/>
                  </a:lnTo>
                  <a:lnTo>
                    <a:pt x="259" y="169"/>
                  </a:lnTo>
                  <a:lnTo>
                    <a:pt x="259" y="165"/>
                  </a:lnTo>
                  <a:lnTo>
                    <a:pt x="259" y="163"/>
                  </a:lnTo>
                  <a:lnTo>
                    <a:pt x="259" y="163"/>
                  </a:lnTo>
                  <a:lnTo>
                    <a:pt x="259" y="161"/>
                  </a:lnTo>
                  <a:lnTo>
                    <a:pt x="255" y="157"/>
                  </a:lnTo>
                  <a:lnTo>
                    <a:pt x="253" y="157"/>
                  </a:lnTo>
                  <a:lnTo>
                    <a:pt x="251" y="155"/>
                  </a:lnTo>
                  <a:lnTo>
                    <a:pt x="251" y="155"/>
                  </a:lnTo>
                  <a:lnTo>
                    <a:pt x="249" y="153"/>
                  </a:lnTo>
                  <a:lnTo>
                    <a:pt x="247" y="155"/>
                  </a:lnTo>
                  <a:lnTo>
                    <a:pt x="247" y="155"/>
                  </a:lnTo>
                  <a:lnTo>
                    <a:pt x="245" y="155"/>
                  </a:lnTo>
                  <a:lnTo>
                    <a:pt x="243" y="157"/>
                  </a:lnTo>
                  <a:lnTo>
                    <a:pt x="243" y="157"/>
                  </a:lnTo>
                  <a:lnTo>
                    <a:pt x="241" y="155"/>
                  </a:lnTo>
                  <a:lnTo>
                    <a:pt x="241" y="155"/>
                  </a:lnTo>
                  <a:lnTo>
                    <a:pt x="241" y="153"/>
                  </a:lnTo>
                  <a:lnTo>
                    <a:pt x="243" y="153"/>
                  </a:lnTo>
                  <a:lnTo>
                    <a:pt x="243" y="153"/>
                  </a:lnTo>
                  <a:lnTo>
                    <a:pt x="243" y="151"/>
                  </a:lnTo>
                  <a:lnTo>
                    <a:pt x="243" y="149"/>
                  </a:lnTo>
                  <a:lnTo>
                    <a:pt x="241" y="147"/>
                  </a:lnTo>
                  <a:lnTo>
                    <a:pt x="239" y="145"/>
                  </a:lnTo>
                  <a:lnTo>
                    <a:pt x="237" y="143"/>
                  </a:lnTo>
                  <a:lnTo>
                    <a:pt x="237" y="143"/>
                  </a:lnTo>
                  <a:lnTo>
                    <a:pt x="235" y="141"/>
                  </a:lnTo>
                  <a:lnTo>
                    <a:pt x="237" y="133"/>
                  </a:lnTo>
                  <a:lnTo>
                    <a:pt x="237" y="127"/>
                  </a:lnTo>
                  <a:lnTo>
                    <a:pt x="235" y="127"/>
                  </a:lnTo>
                  <a:lnTo>
                    <a:pt x="235" y="129"/>
                  </a:lnTo>
                  <a:lnTo>
                    <a:pt x="233" y="129"/>
                  </a:lnTo>
                  <a:lnTo>
                    <a:pt x="233" y="129"/>
                  </a:lnTo>
                  <a:lnTo>
                    <a:pt x="231" y="127"/>
                  </a:lnTo>
                  <a:lnTo>
                    <a:pt x="227" y="125"/>
                  </a:lnTo>
                  <a:lnTo>
                    <a:pt x="225" y="119"/>
                  </a:lnTo>
                  <a:lnTo>
                    <a:pt x="223" y="117"/>
                  </a:lnTo>
                  <a:lnTo>
                    <a:pt x="223" y="117"/>
                  </a:lnTo>
                  <a:lnTo>
                    <a:pt x="221" y="119"/>
                  </a:lnTo>
                  <a:lnTo>
                    <a:pt x="221" y="121"/>
                  </a:lnTo>
                  <a:lnTo>
                    <a:pt x="219" y="119"/>
                  </a:lnTo>
                  <a:lnTo>
                    <a:pt x="215" y="121"/>
                  </a:lnTo>
                  <a:lnTo>
                    <a:pt x="213" y="119"/>
                  </a:lnTo>
                  <a:lnTo>
                    <a:pt x="213" y="119"/>
                  </a:lnTo>
                  <a:lnTo>
                    <a:pt x="211" y="117"/>
                  </a:lnTo>
                  <a:lnTo>
                    <a:pt x="211" y="115"/>
                  </a:lnTo>
                  <a:lnTo>
                    <a:pt x="211" y="113"/>
                  </a:lnTo>
                  <a:lnTo>
                    <a:pt x="213" y="111"/>
                  </a:lnTo>
                  <a:lnTo>
                    <a:pt x="215" y="109"/>
                  </a:lnTo>
                  <a:lnTo>
                    <a:pt x="215" y="107"/>
                  </a:lnTo>
                  <a:lnTo>
                    <a:pt x="213" y="105"/>
                  </a:lnTo>
                  <a:lnTo>
                    <a:pt x="213" y="101"/>
                  </a:lnTo>
                  <a:lnTo>
                    <a:pt x="213" y="99"/>
                  </a:lnTo>
                  <a:lnTo>
                    <a:pt x="211" y="97"/>
                  </a:lnTo>
                  <a:lnTo>
                    <a:pt x="211" y="95"/>
                  </a:lnTo>
                  <a:lnTo>
                    <a:pt x="205" y="93"/>
                  </a:lnTo>
                  <a:lnTo>
                    <a:pt x="203" y="93"/>
                  </a:lnTo>
                  <a:lnTo>
                    <a:pt x="203" y="91"/>
                  </a:lnTo>
                  <a:lnTo>
                    <a:pt x="203" y="91"/>
                  </a:lnTo>
                  <a:lnTo>
                    <a:pt x="203" y="89"/>
                  </a:lnTo>
                  <a:lnTo>
                    <a:pt x="205" y="89"/>
                  </a:lnTo>
                  <a:lnTo>
                    <a:pt x="205" y="87"/>
                  </a:lnTo>
                  <a:lnTo>
                    <a:pt x="207" y="83"/>
                  </a:lnTo>
                  <a:lnTo>
                    <a:pt x="207" y="83"/>
                  </a:lnTo>
                  <a:lnTo>
                    <a:pt x="207" y="75"/>
                  </a:lnTo>
                  <a:lnTo>
                    <a:pt x="209" y="73"/>
                  </a:lnTo>
                  <a:lnTo>
                    <a:pt x="209" y="73"/>
                  </a:lnTo>
                  <a:lnTo>
                    <a:pt x="209" y="73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69"/>
                  </a:lnTo>
                  <a:lnTo>
                    <a:pt x="213" y="67"/>
                  </a:lnTo>
                  <a:lnTo>
                    <a:pt x="211" y="65"/>
                  </a:lnTo>
                  <a:lnTo>
                    <a:pt x="211" y="63"/>
                  </a:lnTo>
                  <a:lnTo>
                    <a:pt x="213" y="61"/>
                  </a:lnTo>
                  <a:lnTo>
                    <a:pt x="213" y="59"/>
                  </a:lnTo>
                  <a:lnTo>
                    <a:pt x="215" y="57"/>
                  </a:lnTo>
                  <a:lnTo>
                    <a:pt x="215" y="55"/>
                  </a:lnTo>
                  <a:lnTo>
                    <a:pt x="217" y="49"/>
                  </a:lnTo>
                  <a:lnTo>
                    <a:pt x="217" y="47"/>
                  </a:lnTo>
                  <a:lnTo>
                    <a:pt x="217" y="45"/>
                  </a:lnTo>
                  <a:lnTo>
                    <a:pt x="219" y="43"/>
                  </a:lnTo>
                  <a:lnTo>
                    <a:pt x="219" y="39"/>
                  </a:lnTo>
                  <a:lnTo>
                    <a:pt x="219" y="37"/>
                  </a:lnTo>
                  <a:lnTo>
                    <a:pt x="217" y="29"/>
                  </a:lnTo>
                  <a:lnTo>
                    <a:pt x="215" y="19"/>
                  </a:lnTo>
                  <a:lnTo>
                    <a:pt x="213" y="19"/>
                  </a:lnTo>
                  <a:lnTo>
                    <a:pt x="211" y="19"/>
                  </a:lnTo>
                  <a:lnTo>
                    <a:pt x="207" y="17"/>
                  </a:lnTo>
                  <a:lnTo>
                    <a:pt x="205" y="16"/>
                  </a:lnTo>
                  <a:lnTo>
                    <a:pt x="203" y="14"/>
                  </a:lnTo>
                  <a:lnTo>
                    <a:pt x="201" y="12"/>
                  </a:lnTo>
                  <a:lnTo>
                    <a:pt x="195" y="4"/>
                  </a:lnTo>
                  <a:lnTo>
                    <a:pt x="193" y="0"/>
                  </a:lnTo>
                  <a:lnTo>
                    <a:pt x="186" y="2"/>
                  </a:lnTo>
                  <a:lnTo>
                    <a:pt x="180" y="6"/>
                  </a:lnTo>
                  <a:lnTo>
                    <a:pt x="178" y="8"/>
                  </a:lnTo>
                  <a:lnTo>
                    <a:pt x="176" y="8"/>
                  </a:lnTo>
                  <a:lnTo>
                    <a:pt x="176" y="10"/>
                  </a:lnTo>
                  <a:lnTo>
                    <a:pt x="172" y="16"/>
                  </a:lnTo>
                  <a:lnTo>
                    <a:pt x="168" y="17"/>
                  </a:lnTo>
                  <a:lnTo>
                    <a:pt x="160" y="23"/>
                  </a:lnTo>
                  <a:lnTo>
                    <a:pt x="158" y="27"/>
                  </a:lnTo>
                  <a:lnTo>
                    <a:pt x="156" y="29"/>
                  </a:lnTo>
                  <a:lnTo>
                    <a:pt x="154" y="33"/>
                  </a:lnTo>
                  <a:lnTo>
                    <a:pt x="152" y="35"/>
                  </a:lnTo>
                  <a:lnTo>
                    <a:pt x="152" y="37"/>
                  </a:lnTo>
                  <a:lnTo>
                    <a:pt x="150" y="41"/>
                  </a:lnTo>
                  <a:lnTo>
                    <a:pt x="148" y="41"/>
                  </a:lnTo>
                  <a:lnTo>
                    <a:pt x="146" y="43"/>
                  </a:lnTo>
                  <a:lnTo>
                    <a:pt x="130" y="49"/>
                  </a:lnTo>
                  <a:lnTo>
                    <a:pt x="128" y="49"/>
                  </a:lnTo>
                  <a:lnTo>
                    <a:pt x="126" y="51"/>
                  </a:lnTo>
                  <a:lnTo>
                    <a:pt x="124" y="55"/>
                  </a:lnTo>
                  <a:lnTo>
                    <a:pt x="122" y="57"/>
                  </a:lnTo>
                  <a:lnTo>
                    <a:pt x="118" y="63"/>
                  </a:lnTo>
                  <a:lnTo>
                    <a:pt x="118" y="65"/>
                  </a:lnTo>
                  <a:lnTo>
                    <a:pt x="118" y="65"/>
                  </a:lnTo>
                  <a:lnTo>
                    <a:pt x="118" y="69"/>
                  </a:lnTo>
                  <a:lnTo>
                    <a:pt x="118" y="71"/>
                  </a:lnTo>
                  <a:lnTo>
                    <a:pt x="118" y="73"/>
                  </a:lnTo>
                  <a:lnTo>
                    <a:pt x="116" y="75"/>
                  </a:lnTo>
                  <a:lnTo>
                    <a:pt x="116" y="77"/>
                  </a:lnTo>
                  <a:lnTo>
                    <a:pt x="116" y="79"/>
                  </a:lnTo>
                  <a:lnTo>
                    <a:pt x="116" y="83"/>
                  </a:lnTo>
                  <a:lnTo>
                    <a:pt x="114" y="85"/>
                  </a:lnTo>
                  <a:lnTo>
                    <a:pt x="114" y="89"/>
                  </a:lnTo>
                  <a:lnTo>
                    <a:pt x="112" y="91"/>
                  </a:lnTo>
                  <a:lnTo>
                    <a:pt x="112" y="93"/>
                  </a:lnTo>
                  <a:lnTo>
                    <a:pt x="110" y="93"/>
                  </a:lnTo>
                  <a:lnTo>
                    <a:pt x="110" y="93"/>
                  </a:lnTo>
                  <a:lnTo>
                    <a:pt x="106" y="95"/>
                  </a:lnTo>
                  <a:lnTo>
                    <a:pt x="104" y="95"/>
                  </a:lnTo>
                  <a:lnTo>
                    <a:pt x="102" y="93"/>
                  </a:lnTo>
                  <a:lnTo>
                    <a:pt x="100" y="93"/>
                  </a:lnTo>
                  <a:lnTo>
                    <a:pt x="98" y="93"/>
                  </a:lnTo>
                  <a:lnTo>
                    <a:pt x="94" y="95"/>
                  </a:lnTo>
                  <a:lnTo>
                    <a:pt x="92" y="97"/>
                  </a:lnTo>
                  <a:lnTo>
                    <a:pt x="84" y="109"/>
                  </a:lnTo>
                  <a:lnTo>
                    <a:pt x="84" y="109"/>
                  </a:lnTo>
                  <a:lnTo>
                    <a:pt x="78" y="117"/>
                  </a:lnTo>
                  <a:lnTo>
                    <a:pt x="76" y="123"/>
                  </a:lnTo>
                  <a:lnTo>
                    <a:pt x="76" y="125"/>
                  </a:lnTo>
                  <a:lnTo>
                    <a:pt x="76" y="129"/>
                  </a:lnTo>
                  <a:lnTo>
                    <a:pt x="76" y="133"/>
                  </a:lnTo>
                  <a:lnTo>
                    <a:pt x="76" y="133"/>
                  </a:lnTo>
                  <a:lnTo>
                    <a:pt x="74" y="135"/>
                  </a:lnTo>
                  <a:lnTo>
                    <a:pt x="72" y="137"/>
                  </a:lnTo>
                  <a:lnTo>
                    <a:pt x="70" y="137"/>
                  </a:lnTo>
                  <a:lnTo>
                    <a:pt x="66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0" y="137"/>
                  </a:lnTo>
                  <a:lnTo>
                    <a:pt x="58" y="137"/>
                  </a:lnTo>
                  <a:lnTo>
                    <a:pt x="58" y="133"/>
                  </a:lnTo>
                  <a:lnTo>
                    <a:pt x="56" y="133"/>
                  </a:lnTo>
                  <a:lnTo>
                    <a:pt x="54" y="133"/>
                  </a:lnTo>
                  <a:lnTo>
                    <a:pt x="54" y="135"/>
                  </a:lnTo>
                  <a:lnTo>
                    <a:pt x="54" y="137"/>
                  </a:lnTo>
                  <a:lnTo>
                    <a:pt x="54" y="139"/>
                  </a:lnTo>
                  <a:lnTo>
                    <a:pt x="54" y="139"/>
                  </a:lnTo>
                  <a:lnTo>
                    <a:pt x="56" y="141"/>
                  </a:lnTo>
                  <a:lnTo>
                    <a:pt x="54" y="143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50" y="151"/>
                  </a:lnTo>
                  <a:lnTo>
                    <a:pt x="48" y="153"/>
                  </a:lnTo>
                  <a:lnTo>
                    <a:pt x="48" y="157"/>
                  </a:lnTo>
                  <a:lnTo>
                    <a:pt x="48" y="159"/>
                  </a:lnTo>
                  <a:lnTo>
                    <a:pt x="48" y="161"/>
                  </a:lnTo>
                  <a:lnTo>
                    <a:pt x="48" y="163"/>
                  </a:lnTo>
                  <a:lnTo>
                    <a:pt x="48" y="165"/>
                  </a:lnTo>
                  <a:lnTo>
                    <a:pt x="48" y="165"/>
                  </a:lnTo>
                  <a:lnTo>
                    <a:pt x="48" y="169"/>
                  </a:lnTo>
                  <a:lnTo>
                    <a:pt x="48" y="171"/>
                  </a:lnTo>
                  <a:lnTo>
                    <a:pt x="50" y="173"/>
                  </a:lnTo>
                  <a:lnTo>
                    <a:pt x="48" y="173"/>
                  </a:lnTo>
                  <a:lnTo>
                    <a:pt x="48" y="175"/>
                  </a:lnTo>
                  <a:lnTo>
                    <a:pt x="46" y="181"/>
                  </a:lnTo>
                  <a:lnTo>
                    <a:pt x="48" y="185"/>
                  </a:lnTo>
                  <a:lnTo>
                    <a:pt x="48" y="187"/>
                  </a:lnTo>
                  <a:lnTo>
                    <a:pt x="46" y="187"/>
                  </a:lnTo>
                  <a:lnTo>
                    <a:pt x="40" y="187"/>
                  </a:lnTo>
                  <a:lnTo>
                    <a:pt x="38" y="189"/>
                  </a:lnTo>
                  <a:lnTo>
                    <a:pt x="38" y="189"/>
                  </a:lnTo>
                  <a:lnTo>
                    <a:pt x="36" y="187"/>
                  </a:lnTo>
                  <a:lnTo>
                    <a:pt x="36" y="187"/>
                  </a:lnTo>
                  <a:lnTo>
                    <a:pt x="34" y="187"/>
                  </a:lnTo>
                  <a:lnTo>
                    <a:pt x="32" y="187"/>
                  </a:lnTo>
                  <a:lnTo>
                    <a:pt x="32" y="187"/>
                  </a:lnTo>
                  <a:lnTo>
                    <a:pt x="30" y="187"/>
                  </a:lnTo>
                  <a:lnTo>
                    <a:pt x="30" y="189"/>
                  </a:lnTo>
                  <a:lnTo>
                    <a:pt x="28" y="191"/>
                  </a:lnTo>
                  <a:lnTo>
                    <a:pt x="28" y="193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6" y="199"/>
                  </a:lnTo>
                  <a:lnTo>
                    <a:pt x="26" y="201"/>
                  </a:lnTo>
                  <a:lnTo>
                    <a:pt x="24" y="205"/>
                  </a:lnTo>
                  <a:lnTo>
                    <a:pt x="22" y="207"/>
                  </a:lnTo>
                  <a:lnTo>
                    <a:pt x="20" y="209"/>
                  </a:lnTo>
                  <a:lnTo>
                    <a:pt x="18" y="209"/>
                  </a:lnTo>
                  <a:lnTo>
                    <a:pt x="14" y="211"/>
                  </a:lnTo>
                  <a:lnTo>
                    <a:pt x="14" y="209"/>
                  </a:lnTo>
                  <a:lnTo>
                    <a:pt x="12" y="209"/>
                  </a:lnTo>
                  <a:lnTo>
                    <a:pt x="10" y="205"/>
                  </a:lnTo>
                  <a:lnTo>
                    <a:pt x="10" y="205"/>
                  </a:lnTo>
                  <a:lnTo>
                    <a:pt x="8" y="205"/>
                  </a:lnTo>
                  <a:lnTo>
                    <a:pt x="6" y="205"/>
                  </a:lnTo>
                  <a:lnTo>
                    <a:pt x="6" y="207"/>
                  </a:lnTo>
                  <a:lnTo>
                    <a:pt x="8" y="209"/>
                  </a:lnTo>
                  <a:lnTo>
                    <a:pt x="8" y="213"/>
                  </a:lnTo>
                  <a:lnTo>
                    <a:pt x="8" y="215"/>
                  </a:lnTo>
                  <a:lnTo>
                    <a:pt x="8" y="217"/>
                  </a:lnTo>
                  <a:lnTo>
                    <a:pt x="8" y="219"/>
                  </a:lnTo>
                  <a:lnTo>
                    <a:pt x="4" y="223"/>
                  </a:lnTo>
                  <a:lnTo>
                    <a:pt x="4" y="231"/>
                  </a:lnTo>
                  <a:lnTo>
                    <a:pt x="0" y="237"/>
                  </a:lnTo>
                  <a:lnTo>
                    <a:pt x="4" y="239"/>
                  </a:lnTo>
                  <a:lnTo>
                    <a:pt x="8" y="239"/>
                  </a:lnTo>
                  <a:lnTo>
                    <a:pt x="10" y="239"/>
                  </a:lnTo>
                  <a:lnTo>
                    <a:pt x="12" y="239"/>
                  </a:lnTo>
                  <a:lnTo>
                    <a:pt x="12" y="237"/>
                  </a:lnTo>
                  <a:lnTo>
                    <a:pt x="14" y="235"/>
                  </a:lnTo>
                  <a:lnTo>
                    <a:pt x="18" y="233"/>
                  </a:lnTo>
                  <a:lnTo>
                    <a:pt x="22" y="231"/>
                  </a:lnTo>
                  <a:lnTo>
                    <a:pt x="26" y="229"/>
                  </a:lnTo>
                  <a:lnTo>
                    <a:pt x="28" y="227"/>
                  </a:lnTo>
                  <a:lnTo>
                    <a:pt x="28" y="225"/>
                  </a:lnTo>
                  <a:lnTo>
                    <a:pt x="34" y="219"/>
                  </a:lnTo>
                  <a:lnTo>
                    <a:pt x="36" y="217"/>
                  </a:lnTo>
                  <a:lnTo>
                    <a:pt x="36" y="215"/>
                  </a:lnTo>
                  <a:lnTo>
                    <a:pt x="38" y="213"/>
                  </a:lnTo>
                  <a:lnTo>
                    <a:pt x="40" y="211"/>
                  </a:lnTo>
                  <a:lnTo>
                    <a:pt x="40" y="213"/>
                  </a:lnTo>
                  <a:lnTo>
                    <a:pt x="42" y="213"/>
                  </a:lnTo>
                  <a:lnTo>
                    <a:pt x="42" y="215"/>
                  </a:lnTo>
                  <a:lnTo>
                    <a:pt x="42" y="217"/>
                  </a:lnTo>
                  <a:lnTo>
                    <a:pt x="42" y="221"/>
                  </a:lnTo>
                  <a:lnTo>
                    <a:pt x="42" y="221"/>
                  </a:lnTo>
                  <a:lnTo>
                    <a:pt x="42" y="223"/>
                  </a:lnTo>
                  <a:lnTo>
                    <a:pt x="44" y="227"/>
                  </a:lnTo>
                  <a:lnTo>
                    <a:pt x="46" y="229"/>
                  </a:lnTo>
                  <a:lnTo>
                    <a:pt x="48" y="229"/>
                  </a:lnTo>
                  <a:lnTo>
                    <a:pt x="50" y="231"/>
                  </a:lnTo>
                  <a:lnTo>
                    <a:pt x="52" y="233"/>
                  </a:lnTo>
                  <a:lnTo>
                    <a:pt x="54" y="235"/>
                  </a:lnTo>
                  <a:lnTo>
                    <a:pt x="54" y="233"/>
                  </a:lnTo>
                  <a:lnTo>
                    <a:pt x="58" y="231"/>
                  </a:lnTo>
                  <a:lnTo>
                    <a:pt x="58" y="229"/>
                  </a:lnTo>
                  <a:lnTo>
                    <a:pt x="60" y="227"/>
                  </a:lnTo>
                  <a:lnTo>
                    <a:pt x="62" y="225"/>
                  </a:lnTo>
                  <a:lnTo>
                    <a:pt x="62" y="223"/>
                  </a:lnTo>
                  <a:lnTo>
                    <a:pt x="64" y="221"/>
                  </a:lnTo>
                  <a:lnTo>
                    <a:pt x="70" y="221"/>
                  </a:lnTo>
                  <a:lnTo>
                    <a:pt x="74" y="219"/>
                  </a:lnTo>
                  <a:lnTo>
                    <a:pt x="76" y="219"/>
                  </a:lnTo>
                  <a:lnTo>
                    <a:pt x="78" y="219"/>
                  </a:lnTo>
                  <a:lnTo>
                    <a:pt x="78" y="221"/>
                  </a:lnTo>
                  <a:lnTo>
                    <a:pt x="84" y="227"/>
                  </a:lnTo>
                  <a:lnTo>
                    <a:pt x="86" y="227"/>
                  </a:lnTo>
                  <a:lnTo>
                    <a:pt x="90" y="227"/>
                  </a:lnTo>
                  <a:lnTo>
                    <a:pt x="92" y="227"/>
                  </a:lnTo>
                  <a:lnTo>
                    <a:pt x="94" y="225"/>
                  </a:lnTo>
                  <a:lnTo>
                    <a:pt x="96" y="225"/>
                  </a:lnTo>
                  <a:lnTo>
                    <a:pt x="98" y="225"/>
                  </a:lnTo>
                  <a:lnTo>
                    <a:pt x="102" y="227"/>
                  </a:lnTo>
                  <a:lnTo>
                    <a:pt x="104" y="227"/>
                  </a:lnTo>
                  <a:lnTo>
                    <a:pt x="106" y="229"/>
                  </a:lnTo>
                  <a:lnTo>
                    <a:pt x="106" y="231"/>
                  </a:lnTo>
                  <a:lnTo>
                    <a:pt x="108" y="233"/>
                  </a:lnTo>
                  <a:lnTo>
                    <a:pt x="110" y="233"/>
                  </a:lnTo>
                  <a:lnTo>
                    <a:pt x="112" y="235"/>
                  </a:lnTo>
                  <a:lnTo>
                    <a:pt x="122" y="239"/>
                  </a:lnTo>
                  <a:lnTo>
                    <a:pt x="128" y="241"/>
                  </a:lnTo>
                  <a:lnTo>
                    <a:pt x="136" y="243"/>
                  </a:lnTo>
                  <a:lnTo>
                    <a:pt x="138" y="245"/>
                  </a:lnTo>
                  <a:lnTo>
                    <a:pt x="138" y="245"/>
                  </a:lnTo>
                  <a:lnTo>
                    <a:pt x="140" y="247"/>
                  </a:lnTo>
                  <a:lnTo>
                    <a:pt x="142" y="247"/>
                  </a:lnTo>
                  <a:lnTo>
                    <a:pt x="144" y="249"/>
                  </a:lnTo>
                  <a:lnTo>
                    <a:pt x="146" y="247"/>
                  </a:lnTo>
                  <a:lnTo>
                    <a:pt x="148" y="247"/>
                  </a:lnTo>
                  <a:lnTo>
                    <a:pt x="150" y="249"/>
                  </a:lnTo>
                  <a:lnTo>
                    <a:pt x="152" y="253"/>
                  </a:lnTo>
                  <a:lnTo>
                    <a:pt x="154" y="255"/>
                  </a:lnTo>
                  <a:lnTo>
                    <a:pt x="154" y="255"/>
                  </a:lnTo>
                  <a:lnTo>
                    <a:pt x="156" y="255"/>
                  </a:lnTo>
                  <a:lnTo>
                    <a:pt x="162" y="255"/>
                  </a:lnTo>
                  <a:lnTo>
                    <a:pt x="164" y="255"/>
                  </a:lnTo>
                  <a:lnTo>
                    <a:pt x="168" y="255"/>
                  </a:lnTo>
                  <a:lnTo>
                    <a:pt x="170" y="255"/>
                  </a:lnTo>
                  <a:lnTo>
                    <a:pt x="180" y="261"/>
                  </a:lnTo>
                  <a:lnTo>
                    <a:pt x="182" y="263"/>
                  </a:lnTo>
                  <a:lnTo>
                    <a:pt x="182" y="263"/>
                  </a:lnTo>
                  <a:lnTo>
                    <a:pt x="182" y="265"/>
                  </a:lnTo>
                  <a:lnTo>
                    <a:pt x="182" y="267"/>
                  </a:lnTo>
                  <a:lnTo>
                    <a:pt x="182" y="269"/>
                  </a:lnTo>
                  <a:lnTo>
                    <a:pt x="180" y="273"/>
                  </a:lnTo>
                  <a:lnTo>
                    <a:pt x="180" y="275"/>
                  </a:lnTo>
                  <a:lnTo>
                    <a:pt x="178" y="277"/>
                  </a:lnTo>
                  <a:lnTo>
                    <a:pt x="178" y="277"/>
                  </a:lnTo>
                  <a:lnTo>
                    <a:pt x="178" y="279"/>
                  </a:lnTo>
                  <a:lnTo>
                    <a:pt x="176" y="281"/>
                  </a:lnTo>
                  <a:lnTo>
                    <a:pt x="174" y="281"/>
                  </a:lnTo>
                  <a:lnTo>
                    <a:pt x="172" y="281"/>
                  </a:lnTo>
                  <a:lnTo>
                    <a:pt x="162" y="291"/>
                  </a:lnTo>
                  <a:lnTo>
                    <a:pt x="160" y="293"/>
                  </a:lnTo>
                  <a:lnTo>
                    <a:pt x="156" y="295"/>
                  </a:lnTo>
                  <a:lnTo>
                    <a:pt x="154" y="295"/>
                  </a:lnTo>
                  <a:lnTo>
                    <a:pt x="152" y="299"/>
                  </a:lnTo>
                  <a:lnTo>
                    <a:pt x="150" y="301"/>
                  </a:lnTo>
                  <a:lnTo>
                    <a:pt x="148" y="301"/>
                  </a:lnTo>
                  <a:lnTo>
                    <a:pt x="136" y="305"/>
                  </a:lnTo>
                  <a:lnTo>
                    <a:pt x="134" y="305"/>
                  </a:lnTo>
                  <a:lnTo>
                    <a:pt x="132" y="307"/>
                  </a:lnTo>
                  <a:lnTo>
                    <a:pt x="134" y="309"/>
                  </a:lnTo>
                  <a:lnTo>
                    <a:pt x="136" y="311"/>
                  </a:lnTo>
                  <a:lnTo>
                    <a:pt x="142" y="315"/>
                  </a:lnTo>
                  <a:lnTo>
                    <a:pt x="144" y="315"/>
                  </a:lnTo>
                  <a:lnTo>
                    <a:pt x="148" y="315"/>
                  </a:lnTo>
                  <a:lnTo>
                    <a:pt x="148" y="313"/>
                  </a:lnTo>
                  <a:lnTo>
                    <a:pt x="152" y="311"/>
                  </a:lnTo>
                  <a:lnTo>
                    <a:pt x="154" y="309"/>
                  </a:lnTo>
                  <a:lnTo>
                    <a:pt x="156" y="307"/>
                  </a:lnTo>
                  <a:lnTo>
                    <a:pt x="158" y="305"/>
                  </a:lnTo>
                  <a:lnTo>
                    <a:pt x="158" y="303"/>
                  </a:lnTo>
                  <a:lnTo>
                    <a:pt x="160" y="303"/>
                  </a:lnTo>
                  <a:lnTo>
                    <a:pt x="162" y="303"/>
                  </a:lnTo>
                  <a:lnTo>
                    <a:pt x="166" y="301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6" y="297"/>
                  </a:lnTo>
                  <a:lnTo>
                    <a:pt x="178" y="297"/>
                  </a:lnTo>
                  <a:lnTo>
                    <a:pt x="178" y="295"/>
                  </a:lnTo>
                  <a:lnTo>
                    <a:pt x="178" y="291"/>
                  </a:lnTo>
                  <a:lnTo>
                    <a:pt x="178" y="291"/>
                  </a:lnTo>
                  <a:lnTo>
                    <a:pt x="182" y="289"/>
                  </a:lnTo>
                  <a:lnTo>
                    <a:pt x="186" y="289"/>
                  </a:lnTo>
                  <a:lnTo>
                    <a:pt x="186" y="289"/>
                  </a:lnTo>
                  <a:lnTo>
                    <a:pt x="186" y="287"/>
                  </a:lnTo>
                  <a:lnTo>
                    <a:pt x="188" y="287"/>
                  </a:lnTo>
                  <a:lnTo>
                    <a:pt x="189" y="285"/>
                  </a:lnTo>
                  <a:lnTo>
                    <a:pt x="195" y="283"/>
                  </a:lnTo>
                  <a:lnTo>
                    <a:pt x="197" y="283"/>
                  </a:lnTo>
                  <a:lnTo>
                    <a:pt x="199" y="281"/>
                  </a:lnTo>
                  <a:lnTo>
                    <a:pt x="199" y="279"/>
                  </a:lnTo>
                  <a:lnTo>
                    <a:pt x="203" y="277"/>
                  </a:lnTo>
                  <a:lnTo>
                    <a:pt x="221" y="277"/>
                  </a:lnTo>
                  <a:lnTo>
                    <a:pt x="227" y="275"/>
                  </a:lnTo>
                  <a:lnTo>
                    <a:pt x="231" y="277"/>
                  </a:lnTo>
                  <a:lnTo>
                    <a:pt x="233" y="277"/>
                  </a:lnTo>
                  <a:lnTo>
                    <a:pt x="235" y="277"/>
                  </a:lnTo>
                  <a:lnTo>
                    <a:pt x="243" y="275"/>
                  </a:lnTo>
                  <a:lnTo>
                    <a:pt x="255" y="269"/>
                  </a:lnTo>
                  <a:lnTo>
                    <a:pt x="261" y="267"/>
                  </a:lnTo>
                  <a:lnTo>
                    <a:pt x="265" y="269"/>
                  </a:lnTo>
                  <a:lnTo>
                    <a:pt x="267" y="269"/>
                  </a:lnTo>
                  <a:lnTo>
                    <a:pt x="267" y="273"/>
                  </a:lnTo>
                  <a:lnTo>
                    <a:pt x="275" y="271"/>
                  </a:lnTo>
                  <a:lnTo>
                    <a:pt x="279" y="271"/>
                  </a:lnTo>
                  <a:lnTo>
                    <a:pt x="283" y="269"/>
                  </a:lnTo>
                  <a:lnTo>
                    <a:pt x="285" y="267"/>
                  </a:lnTo>
                  <a:lnTo>
                    <a:pt x="285" y="265"/>
                  </a:lnTo>
                  <a:lnTo>
                    <a:pt x="285" y="263"/>
                  </a:lnTo>
                  <a:lnTo>
                    <a:pt x="285" y="26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9">
              <a:extLst>
                <a:ext uri="{FF2B5EF4-FFF2-40B4-BE49-F238E27FC236}">
                  <a16:creationId xmlns:a16="http://schemas.microsoft.com/office/drawing/2014/main" id="{68E4376E-8927-4C1D-886A-D382ADF1E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160" y="1335379"/>
              <a:ext cx="1242272" cy="1319272"/>
            </a:xfrm>
            <a:custGeom>
              <a:avLst/>
              <a:gdLst>
                <a:gd name="T0" fmla="*/ 470 w 484"/>
                <a:gd name="T1" fmla="*/ 346 h 514"/>
                <a:gd name="T2" fmla="*/ 430 w 484"/>
                <a:gd name="T3" fmla="*/ 336 h 514"/>
                <a:gd name="T4" fmla="*/ 430 w 484"/>
                <a:gd name="T5" fmla="*/ 298 h 514"/>
                <a:gd name="T6" fmla="*/ 446 w 484"/>
                <a:gd name="T7" fmla="*/ 274 h 514"/>
                <a:gd name="T8" fmla="*/ 466 w 484"/>
                <a:gd name="T9" fmla="*/ 230 h 514"/>
                <a:gd name="T10" fmla="*/ 442 w 484"/>
                <a:gd name="T11" fmla="*/ 202 h 514"/>
                <a:gd name="T12" fmla="*/ 440 w 484"/>
                <a:gd name="T13" fmla="*/ 196 h 514"/>
                <a:gd name="T14" fmla="*/ 466 w 484"/>
                <a:gd name="T15" fmla="*/ 174 h 514"/>
                <a:gd name="T16" fmla="*/ 444 w 484"/>
                <a:gd name="T17" fmla="*/ 174 h 514"/>
                <a:gd name="T18" fmla="*/ 432 w 484"/>
                <a:gd name="T19" fmla="*/ 152 h 514"/>
                <a:gd name="T20" fmla="*/ 410 w 484"/>
                <a:gd name="T21" fmla="*/ 120 h 514"/>
                <a:gd name="T22" fmla="*/ 404 w 484"/>
                <a:gd name="T23" fmla="*/ 96 h 514"/>
                <a:gd name="T24" fmla="*/ 424 w 484"/>
                <a:gd name="T25" fmla="*/ 76 h 514"/>
                <a:gd name="T26" fmla="*/ 386 w 484"/>
                <a:gd name="T27" fmla="*/ 62 h 514"/>
                <a:gd name="T28" fmla="*/ 332 w 484"/>
                <a:gd name="T29" fmla="*/ 18 h 514"/>
                <a:gd name="T30" fmla="*/ 306 w 484"/>
                <a:gd name="T31" fmla="*/ 14 h 514"/>
                <a:gd name="T32" fmla="*/ 304 w 484"/>
                <a:gd name="T33" fmla="*/ 2 h 514"/>
                <a:gd name="T34" fmla="*/ 270 w 484"/>
                <a:gd name="T35" fmla="*/ 26 h 514"/>
                <a:gd name="T36" fmla="*/ 268 w 484"/>
                <a:gd name="T37" fmla="*/ 22 h 514"/>
                <a:gd name="T38" fmla="*/ 242 w 484"/>
                <a:gd name="T39" fmla="*/ 22 h 514"/>
                <a:gd name="T40" fmla="*/ 234 w 484"/>
                <a:gd name="T41" fmla="*/ 40 h 514"/>
                <a:gd name="T42" fmla="*/ 188 w 484"/>
                <a:gd name="T43" fmla="*/ 68 h 514"/>
                <a:gd name="T44" fmla="*/ 196 w 484"/>
                <a:gd name="T45" fmla="*/ 82 h 514"/>
                <a:gd name="T46" fmla="*/ 198 w 484"/>
                <a:gd name="T47" fmla="*/ 98 h 514"/>
                <a:gd name="T48" fmla="*/ 196 w 484"/>
                <a:gd name="T49" fmla="*/ 116 h 514"/>
                <a:gd name="T50" fmla="*/ 170 w 484"/>
                <a:gd name="T51" fmla="*/ 108 h 514"/>
                <a:gd name="T52" fmla="*/ 118 w 484"/>
                <a:gd name="T53" fmla="*/ 130 h 514"/>
                <a:gd name="T54" fmla="*/ 60 w 484"/>
                <a:gd name="T55" fmla="*/ 134 h 514"/>
                <a:gd name="T56" fmla="*/ 52 w 484"/>
                <a:gd name="T57" fmla="*/ 146 h 514"/>
                <a:gd name="T58" fmla="*/ 24 w 484"/>
                <a:gd name="T59" fmla="*/ 170 h 514"/>
                <a:gd name="T60" fmla="*/ 22 w 484"/>
                <a:gd name="T61" fmla="*/ 180 h 514"/>
                <a:gd name="T62" fmla="*/ 8 w 484"/>
                <a:gd name="T63" fmla="*/ 204 h 514"/>
                <a:gd name="T64" fmla="*/ 8 w 484"/>
                <a:gd name="T65" fmla="*/ 228 h 514"/>
                <a:gd name="T66" fmla="*/ 24 w 484"/>
                <a:gd name="T67" fmla="*/ 228 h 514"/>
                <a:gd name="T68" fmla="*/ 36 w 484"/>
                <a:gd name="T69" fmla="*/ 252 h 514"/>
                <a:gd name="T70" fmla="*/ 50 w 484"/>
                <a:gd name="T71" fmla="*/ 260 h 514"/>
                <a:gd name="T72" fmla="*/ 56 w 484"/>
                <a:gd name="T73" fmla="*/ 276 h 514"/>
                <a:gd name="T74" fmla="*/ 48 w 484"/>
                <a:gd name="T75" fmla="*/ 316 h 514"/>
                <a:gd name="T76" fmla="*/ 76 w 484"/>
                <a:gd name="T77" fmla="*/ 304 h 514"/>
                <a:gd name="T78" fmla="*/ 102 w 484"/>
                <a:gd name="T79" fmla="*/ 296 h 514"/>
                <a:gd name="T80" fmla="*/ 88 w 484"/>
                <a:gd name="T81" fmla="*/ 338 h 514"/>
                <a:gd name="T82" fmla="*/ 70 w 484"/>
                <a:gd name="T83" fmla="*/ 340 h 514"/>
                <a:gd name="T84" fmla="*/ 104 w 484"/>
                <a:gd name="T85" fmla="*/ 360 h 514"/>
                <a:gd name="T86" fmla="*/ 100 w 484"/>
                <a:gd name="T87" fmla="*/ 374 h 514"/>
                <a:gd name="T88" fmla="*/ 80 w 484"/>
                <a:gd name="T89" fmla="*/ 396 h 514"/>
                <a:gd name="T90" fmla="*/ 126 w 484"/>
                <a:gd name="T91" fmla="*/ 376 h 514"/>
                <a:gd name="T92" fmla="*/ 92 w 484"/>
                <a:gd name="T93" fmla="*/ 414 h 514"/>
                <a:gd name="T94" fmla="*/ 74 w 484"/>
                <a:gd name="T95" fmla="*/ 440 h 514"/>
                <a:gd name="T96" fmla="*/ 114 w 484"/>
                <a:gd name="T97" fmla="*/ 468 h 514"/>
                <a:gd name="T98" fmla="*/ 186 w 484"/>
                <a:gd name="T99" fmla="*/ 432 h 514"/>
                <a:gd name="T100" fmla="*/ 218 w 484"/>
                <a:gd name="T101" fmla="*/ 446 h 514"/>
                <a:gd name="T102" fmla="*/ 210 w 484"/>
                <a:gd name="T103" fmla="*/ 502 h 514"/>
                <a:gd name="T104" fmla="*/ 254 w 484"/>
                <a:gd name="T105" fmla="*/ 500 h 514"/>
                <a:gd name="T106" fmla="*/ 292 w 484"/>
                <a:gd name="T107" fmla="*/ 494 h 514"/>
                <a:gd name="T108" fmla="*/ 334 w 484"/>
                <a:gd name="T109" fmla="*/ 504 h 514"/>
                <a:gd name="T110" fmla="*/ 360 w 484"/>
                <a:gd name="T111" fmla="*/ 506 h 514"/>
                <a:gd name="T112" fmla="*/ 404 w 484"/>
                <a:gd name="T113" fmla="*/ 468 h 514"/>
                <a:gd name="T114" fmla="*/ 440 w 484"/>
                <a:gd name="T115" fmla="*/ 458 h 514"/>
                <a:gd name="T116" fmla="*/ 438 w 484"/>
                <a:gd name="T117" fmla="*/ 434 h 514"/>
                <a:gd name="T118" fmla="*/ 470 w 484"/>
                <a:gd name="T119" fmla="*/ 41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4" h="514">
                  <a:moveTo>
                    <a:pt x="484" y="380"/>
                  </a:moveTo>
                  <a:lnTo>
                    <a:pt x="484" y="378"/>
                  </a:lnTo>
                  <a:lnTo>
                    <a:pt x="484" y="376"/>
                  </a:lnTo>
                  <a:lnTo>
                    <a:pt x="480" y="372"/>
                  </a:lnTo>
                  <a:lnTo>
                    <a:pt x="474" y="368"/>
                  </a:lnTo>
                  <a:lnTo>
                    <a:pt x="464" y="360"/>
                  </a:lnTo>
                  <a:lnTo>
                    <a:pt x="466" y="360"/>
                  </a:lnTo>
                  <a:lnTo>
                    <a:pt x="466" y="358"/>
                  </a:lnTo>
                  <a:lnTo>
                    <a:pt x="468" y="356"/>
                  </a:lnTo>
                  <a:lnTo>
                    <a:pt x="468" y="354"/>
                  </a:lnTo>
                  <a:lnTo>
                    <a:pt x="470" y="352"/>
                  </a:lnTo>
                  <a:lnTo>
                    <a:pt x="470" y="348"/>
                  </a:lnTo>
                  <a:lnTo>
                    <a:pt x="470" y="346"/>
                  </a:lnTo>
                  <a:lnTo>
                    <a:pt x="468" y="340"/>
                  </a:lnTo>
                  <a:lnTo>
                    <a:pt x="454" y="338"/>
                  </a:lnTo>
                  <a:lnTo>
                    <a:pt x="454" y="336"/>
                  </a:lnTo>
                  <a:lnTo>
                    <a:pt x="452" y="334"/>
                  </a:lnTo>
                  <a:lnTo>
                    <a:pt x="450" y="334"/>
                  </a:lnTo>
                  <a:lnTo>
                    <a:pt x="446" y="334"/>
                  </a:lnTo>
                  <a:lnTo>
                    <a:pt x="444" y="334"/>
                  </a:lnTo>
                  <a:lnTo>
                    <a:pt x="442" y="336"/>
                  </a:lnTo>
                  <a:lnTo>
                    <a:pt x="440" y="336"/>
                  </a:lnTo>
                  <a:lnTo>
                    <a:pt x="440" y="338"/>
                  </a:lnTo>
                  <a:lnTo>
                    <a:pt x="440" y="338"/>
                  </a:lnTo>
                  <a:lnTo>
                    <a:pt x="438" y="338"/>
                  </a:lnTo>
                  <a:lnTo>
                    <a:pt x="430" y="336"/>
                  </a:lnTo>
                  <a:lnTo>
                    <a:pt x="420" y="336"/>
                  </a:lnTo>
                  <a:lnTo>
                    <a:pt x="422" y="332"/>
                  </a:lnTo>
                  <a:lnTo>
                    <a:pt x="422" y="326"/>
                  </a:lnTo>
                  <a:lnTo>
                    <a:pt x="422" y="324"/>
                  </a:lnTo>
                  <a:lnTo>
                    <a:pt x="426" y="318"/>
                  </a:lnTo>
                  <a:lnTo>
                    <a:pt x="426" y="314"/>
                  </a:lnTo>
                  <a:lnTo>
                    <a:pt x="426" y="306"/>
                  </a:lnTo>
                  <a:lnTo>
                    <a:pt x="426" y="304"/>
                  </a:lnTo>
                  <a:lnTo>
                    <a:pt x="428" y="304"/>
                  </a:lnTo>
                  <a:lnTo>
                    <a:pt x="430" y="302"/>
                  </a:lnTo>
                  <a:lnTo>
                    <a:pt x="432" y="300"/>
                  </a:lnTo>
                  <a:lnTo>
                    <a:pt x="432" y="300"/>
                  </a:lnTo>
                  <a:lnTo>
                    <a:pt x="430" y="298"/>
                  </a:lnTo>
                  <a:lnTo>
                    <a:pt x="430" y="296"/>
                  </a:lnTo>
                  <a:lnTo>
                    <a:pt x="428" y="294"/>
                  </a:lnTo>
                  <a:lnTo>
                    <a:pt x="428" y="292"/>
                  </a:lnTo>
                  <a:lnTo>
                    <a:pt x="426" y="288"/>
                  </a:lnTo>
                  <a:lnTo>
                    <a:pt x="426" y="286"/>
                  </a:lnTo>
                  <a:lnTo>
                    <a:pt x="428" y="284"/>
                  </a:lnTo>
                  <a:lnTo>
                    <a:pt x="430" y="280"/>
                  </a:lnTo>
                  <a:lnTo>
                    <a:pt x="430" y="280"/>
                  </a:lnTo>
                  <a:lnTo>
                    <a:pt x="436" y="278"/>
                  </a:lnTo>
                  <a:lnTo>
                    <a:pt x="440" y="274"/>
                  </a:lnTo>
                  <a:lnTo>
                    <a:pt x="442" y="272"/>
                  </a:lnTo>
                  <a:lnTo>
                    <a:pt x="444" y="274"/>
                  </a:lnTo>
                  <a:lnTo>
                    <a:pt x="446" y="274"/>
                  </a:lnTo>
                  <a:lnTo>
                    <a:pt x="448" y="272"/>
                  </a:lnTo>
                  <a:lnTo>
                    <a:pt x="450" y="270"/>
                  </a:lnTo>
                  <a:lnTo>
                    <a:pt x="454" y="264"/>
                  </a:lnTo>
                  <a:lnTo>
                    <a:pt x="460" y="258"/>
                  </a:lnTo>
                  <a:lnTo>
                    <a:pt x="462" y="256"/>
                  </a:lnTo>
                  <a:lnTo>
                    <a:pt x="462" y="252"/>
                  </a:lnTo>
                  <a:lnTo>
                    <a:pt x="462" y="250"/>
                  </a:lnTo>
                  <a:lnTo>
                    <a:pt x="460" y="244"/>
                  </a:lnTo>
                  <a:lnTo>
                    <a:pt x="460" y="240"/>
                  </a:lnTo>
                  <a:lnTo>
                    <a:pt x="464" y="236"/>
                  </a:lnTo>
                  <a:lnTo>
                    <a:pt x="464" y="234"/>
                  </a:lnTo>
                  <a:lnTo>
                    <a:pt x="464" y="232"/>
                  </a:lnTo>
                  <a:lnTo>
                    <a:pt x="466" y="230"/>
                  </a:lnTo>
                  <a:lnTo>
                    <a:pt x="466" y="220"/>
                  </a:lnTo>
                  <a:lnTo>
                    <a:pt x="464" y="218"/>
                  </a:lnTo>
                  <a:lnTo>
                    <a:pt x="464" y="216"/>
                  </a:lnTo>
                  <a:lnTo>
                    <a:pt x="458" y="210"/>
                  </a:lnTo>
                  <a:lnTo>
                    <a:pt x="458" y="210"/>
                  </a:lnTo>
                  <a:lnTo>
                    <a:pt x="454" y="210"/>
                  </a:lnTo>
                  <a:lnTo>
                    <a:pt x="452" y="210"/>
                  </a:lnTo>
                  <a:lnTo>
                    <a:pt x="450" y="210"/>
                  </a:lnTo>
                  <a:lnTo>
                    <a:pt x="448" y="208"/>
                  </a:lnTo>
                  <a:lnTo>
                    <a:pt x="448" y="208"/>
                  </a:lnTo>
                  <a:lnTo>
                    <a:pt x="444" y="202"/>
                  </a:lnTo>
                  <a:lnTo>
                    <a:pt x="444" y="202"/>
                  </a:lnTo>
                  <a:lnTo>
                    <a:pt x="442" y="202"/>
                  </a:lnTo>
                  <a:lnTo>
                    <a:pt x="442" y="206"/>
                  </a:lnTo>
                  <a:lnTo>
                    <a:pt x="442" y="208"/>
                  </a:lnTo>
                  <a:lnTo>
                    <a:pt x="442" y="208"/>
                  </a:lnTo>
                  <a:lnTo>
                    <a:pt x="442" y="208"/>
                  </a:lnTo>
                  <a:lnTo>
                    <a:pt x="442" y="210"/>
                  </a:lnTo>
                  <a:lnTo>
                    <a:pt x="440" y="210"/>
                  </a:lnTo>
                  <a:lnTo>
                    <a:pt x="438" y="208"/>
                  </a:lnTo>
                  <a:lnTo>
                    <a:pt x="438" y="206"/>
                  </a:lnTo>
                  <a:lnTo>
                    <a:pt x="436" y="202"/>
                  </a:lnTo>
                  <a:lnTo>
                    <a:pt x="436" y="200"/>
                  </a:lnTo>
                  <a:lnTo>
                    <a:pt x="438" y="198"/>
                  </a:lnTo>
                  <a:lnTo>
                    <a:pt x="440" y="198"/>
                  </a:lnTo>
                  <a:lnTo>
                    <a:pt x="440" y="196"/>
                  </a:lnTo>
                  <a:lnTo>
                    <a:pt x="442" y="196"/>
                  </a:lnTo>
                  <a:lnTo>
                    <a:pt x="442" y="192"/>
                  </a:lnTo>
                  <a:lnTo>
                    <a:pt x="444" y="190"/>
                  </a:lnTo>
                  <a:lnTo>
                    <a:pt x="444" y="190"/>
                  </a:lnTo>
                  <a:lnTo>
                    <a:pt x="444" y="188"/>
                  </a:lnTo>
                  <a:lnTo>
                    <a:pt x="446" y="188"/>
                  </a:lnTo>
                  <a:lnTo>
                    <a:pt x="446" y="186"/>
                  </a:lnTo>
                  <a:lnTo>
                    <a:pt x="448" y="188"/>
                  </a:lnTo>
                  <a:lnTo>
                    <a:pt x="450" y="188"/>
                  </a:lnTo>
                  <a:lnTo>
                    <a:pt x="458" y="184"/>
                  </a:lnTo>
                  <a:lnTo>
                    <a:pt x="458" y="184"/>
                  </a:lnTo>
                  <a:lnTo>
                    <a:pt x="466" y="176"/>
                  </a:lnTo>
                  <a:lnTo>
                    <a:pt x="466" y="174"/>
                  </a:lnTo>
                  <a:lnTo>
                    <a:pt x="466" y="172"/>
                  </a:lnTo>
                  <a:lnTo>
                    <a:pt x="462" y="166"/>
                  </a:lnTo>
                  <a:lnTo>
                    <a:pt x="462" y="164"/>
                  </a:lnTo>
                  <a:lnTo>
                    <a:pt x="460" y="162"/>
                  </a:lnTo>
                  <a:lnTo>
                    <a:pt x="458" y="162"/>
                  </a:lnTo>
                  <a:lnTo>
                    <a:pt x="456" y="164"/>
                  </a:lnTo>
                  <a:lnTo>
                    <a:pt x="456" y="166"/>
                  </a:lnTo>
                  <a:lnTo>
                    <a:pt x="456" y="166"/>
                  </a:lnTo>
                  <a:lnTo>
                    <a:pt x="454" y="168"/>
                  </a:lnTo>
                  <a:lnTo>
                    <a:pt x="454" y="170"/>
                  </a:lnTo>
                  <a:lnTo>
                    <a:pt x="452" y="170"/>
                  </a:lnTo>
                  <a:lnTo>
                    <a:pt x="448" y="172"/>
                  </a:lnTo>
                  <a:lnTo>
                    <a:pt x="444" y="174"/>
                  </a:lnTo>
                  <a:lnTo>
                    <a:pt x="444" y="172"/>
                  </a:lnTo>
                  <a:lnTo>
                    <a:pt x="442" y="172"/>
                  </a:lnTo>
                  <a:lnTo>
                    <a:pt x="440" y="170"/>
                  </a:lnTo>
                  <a:lnTo>
                    <a:pt x="440" y="168"/>
                  </a:lnTo>
                  <a:lnTo>
                    <a:pt x="440" y="166"/>
                  </a:lnTo>
                  <a:lnTo>
                    <a:pt x="440" y="164"/>
                  </a:lnTo>
                  <a:lnTo>
                    <a:pt x="440" y="160"/>
                  </a:lnTo>
                  <a:lnTo>
                    <a:pt x="440" y="158"/>
                  </a:lnTo>
                  <a:lnTo>
                    <a:pt x="440" y="158"/>
                  </a:lnTo>
                  <a:lnTo>
                    <a:pt x="440" y="156"/>
                  </a:lnTo>
                  <a:lnTo>
                    <a:pt x="438" y="156"/>
                  </a:lnTo>
                  <a:lnTo>
                    <a:pt x="434" y="154"/>
                  </a:lnTo>
                  <a:lnTo>
                    <a:pt x="432" y="152"/>
                  </a:lnTo>
                  <a:lnTo>
                    <a:pt x="432" y="152"/>
                  </a:lnTo>
                  <a:lnTo>
                    <a:pt x="430" y="152"/>
                  </a:lnTo>
                  <a:lnTo>
                    <a:pt x="426" y="148"/>
                  </a:lnTo>
                  <a:lnTo>
                    <a:pt x="424" y="146"/>
                  </a:lnTo>
                  <a:lnTo>
                    <a:pt x="424" y="144"/>
                  </a:lnTo>
                  <a:lnTo>
                    <a:pt x="422" y="142"/>
                  </a:lnTo>
                  <a:lnTo>
                    <a:pt x="420" y="130"/>
                  </a:lnTo>
                  <a:lnTo>
                    <a:pt x="420" y="130"/>
                  </a:lnTo>
                  <a:lnTo>
                    <a:pt x="418" y="128"/>
                  </a:lnTo>
                  <a:lnTo>
                    <a:pt x="416" y="128"/>
                  </a:lnTo>
                  <a:lnTo>
                    <a:pt x="414" y="124"/>
                  </a:lnTo>
                  <a:lnTo>
                    <a:pt x="412" y="124"/>
                  </a:lnTo>
                  <a:lnTo>
                    <a:pt x="410" y="120"/>
                  </a:lnTo>
                  <a:lnTo>
                    <a:pt x="410" y="118"/>
                  </a:lnTo>
                  <a:lnTo>
                    <a:pt x="410" y="116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0"/>
                  </a:lnTo>
                  <a:lnTo>
                    <a:pt x="408" y="108"/>
                  </a:lnTo>
                  <a:lnTo>
                    <a:pt x="404" y="108"/>
                  </a:lnTo>
                  <a:lnTo>
                    <a:pt x="402" y="108"/>
                  </a:lnTo>
                  <a:lnTo>
                    <a:pt x="402" y="106"/>
                  </a:lnTo>
                  <a:lnTo>
                    <a:pt x="402" y="104"/>
                  </a:lnTo>
                  <a:lnTo>
                    <a:pt x="402" y="100"/>
                  </a:lnTo>
                  <a:lnTo>
                    <a:pt x="402" y="98"/>
                  </a:lnTo>
                  <a:lnTo>
                    <a:pt x="404" y="96"/>
                  </a:lnTo>
                  <a:lnTo>
                    <a:pt x="406" y="96"/>
                  </a:lnTo>
                  <a:lnTo>
                    <a:pt x="408" y="96"/>
                  </a:lnTo>
                  <a:lnTo>
                    <a:pt x="410" y="96"/>
                  </a:lnTo>
                  <a:lnTo>
                    <a:pt x="412" y="96"/>
                  </a:lnTo>
                  <a:lnTo>
                    <a:pt x="412" y="96"/>
                  </a:lnTo>
                  <a:lnTo>
                    <a:pt x="414" y="96"/>
                  </a:lnTo>
                  <a:lnTo>
                    <a:pt x="416" y="94"/>
                  </a:lnTo>
                  <a:lnTo>
                    <a:pt x="418" y="90"/>
                  </a:lnTo>
                  <a:lnTo>
                    <a:pt x="424" y="84"/>
                  </a:lnTo>
                  <a:lnTo>
                    <a:pt x="424" y="84"/>
                  </a:lnTo>
                  <a:lnTo>
                    <a:pt x="426" y="82"/>
                  </a:lnTo>
                  <a:lnTo>
                    <a:pt x="424" y="78"/>
                  </a:lnTo>
                  <a:lnTo>
                    <a:pt x="424" y="76"/>
                  </a:lnTo>
                  <a:lnTo>
                    <a:pt x="426" y="72"/>
                  </a:lnTo>
                  <a:lnTo>
                    <a:pt x="428" y="70"/>
                  </a:lnTo>
                  <a:lnTo>
                    <a:pt x="428" y="64"/>
                  </a:lnTo>
                  <a:lnTo>
                    <a:pt x="426" y="62"/>
                  </a:lnTo>
                  <a:lnTo>
                    <a:pt x="422" y="62"/>
                  </a:lnTo>
                  <a:lnTo>
                    <a:pt x="418" y="60"/>
                  </a:lnTo>
                  <a:lnTo>
                    <a:pt x="416" y="62"/>
                  </a:lnTo>
                  <a:lnTo>
                    <a:pt x="404" y="62"/>
                  </a:lnTo>
                  <a:lnTo>
                    <a:pt x="398" y="62"/>
                  </a:lnTo>
                  <a:lnTo>
                    <a:pt x="394" y="60"/>
                  </a:lnTo>
                  <a:lnTo>
                    <a:pt x="390" y="60"/>
                  </a:lnTo>
                  <a:lnTo>
                    <a:pt x="388" y="60"/>
                  </a:lnTo>
                  <a:lnTo>
                    <a:pt x="386" y="62"/>
                  </a:lnTo>
                  <a:lnTo>
                    <a:pt x="386" y="62"/>
                  </a:lnTo>
                  <a:lnTo>
                    <a:pt x="382" y="62"/>
                  </a:lnTo>
                  <a:lnTo>
                    <a:pt x="382" y="60"/>
                  </a:lnTo>
                  <a:lnTo>
                    <a:pt x="384" y="60"/>
                  </a:lnTo>
                  <a:lnTo>
                    <a:pt x="384" y="58"/>
                  </a:lnTo>
                  <a:lnTo>
                    <a:pt x="384" y="58"/>
                  </a:lnTo>
                  <a:lnTo>
                    <a:pt x="386" y="56"/>
                  </a:lnTo>
                  <a:lnTo>
                    <a:pt x="376" y="52"/>
                  </a:lnTo>
                  <a:lnTo>
                    <a:pt x="364" y="30"/>
                  </a:lnTo>
                  <a:lnTo>
                    <a:pt x="356" y="28"/>
                  </a:lnTo>
                  <a:lnTo>
                    <a:pt x="342" y="18"/>
                  </a:lnTo>
                  <a:lnTo>
                    <a:pt x="338" y="18"/>
                  </a:lnTo>
                  <a:lnTo>
                    <a:pt x="332" y="18"/>
                  </a:lnTo>
                  <a:lnTo>
                    <a:pt x="328" y="18"/>
                  </a:lnTo>
                  <a:lnTo>
                    <a:pt x="326" y="20"/>
                  </a:lnTo>
                  <a:lnTo>
                    <a:pt x="326" y="22"/>
                  </a:lnTo>
                  <a:lnTo>
                    <a:pt x="322" y="20"/>
                  </a:lnTo>
                  <a:lnTo>
                    <a:pt x="322" y="24"/>
                  </a:lnTo>
                  <a:lnTo>
                    <a:pt x="318" y="28"/>
                  </a:lnTo>
                  <a:lnTo>
                    <a:pt x="318" y="28"/>
                  </a:lnTo>
                  <a:lnTo>
                    <a:pt x="318" y="24"/>
                  </a:lnTo>
                  <a:lnTo>
                    <a:pt x="314" y="16"/>
                  </a:lnTo>
                  <a:lnTo>
                    <a:pt x="312" y="12"/>
                  </a:lnTo>
                  <a:lnTo>
                    <a:pt x="310" y="14"/>
                  </a:lnTo>
                  <a:lnTo>
                    <a:pt x="308" y="14"/>
                  </a:lnTo>
                  <a:lnTo>
                    <a:pt x="306" y="14"/>
                  </a:lnTo>
                  <a:lnTo>
                    <a:pt x="306" y="16"/>
                  </a:lnTo>
                  <a:lnTo>
                    <a:pt x="306" y="16"/>
                  </a:lnTo>
                  <a:lnTo>
                    <a:pt x="306" y="18"/>
                  </a:lnTo>
                  <a:lnTo>
                    <a:pt x="304" y="18"/>
                  </a:lnTo>
                  <a:lnTo>
                    <a:pt x="302" y="18"/>
                  </a:lnTo>
                  <a:lnTo>
                    <a:pt x="302" y="18"/>
                  </a:lnTo>
                  <a:lnTo>
                    <a:pt x="302" y="14"/>
                  </a:lnTo>
                  <a:lnTo>
                    <a:pt x="306" y="8"/>
                  </a:lnTo>
                  <a:lnTo>
                    <a:pt x="308" y="6"/>
                  </a:lnTo>
                  <a:lnTo>
                    <a:pt x="306" y="4"/>
                  </a:lnTo>
                  <a:lnTo>
                    <a:pt x="306" y="2"/>
                  </a:lnTo>
                  <a:lnTo>
                    <a:pt x="304" y="0"/>
                  </a:lnTo>
                  <a:lnTo>
                    <a:pt x="304" y="2"/>
                  </a:lnTo>
                  <a:lnTo>
                    <a:pt x="302" y="6"/>
                  </a:lnTo>
                  <a:lnTo>
                    <a:pt x="298" y="10"/>
                  </a:lnTo>
                  <a:lnTo>
                    <a:pt x="294" y="12"/>
                  </a:lnTo>
                  <a:lnTo>
                    <a:pt x="288" y="14"/>
                  </a:lnTo>
                  <a:lnTo>
                    <a:pt x="284" y="16"/>
                  </a:lnTo>
                  <a:lnTo>
                    <a:pt x="280" y="20"/>
                  </a:lnTo>
                  <a:lnTo>
                    <a:pt x="278" y="22"/>
                  </a:lnTo>
                  <a:lnTo>
                    <a:pt x="278" y="24"/>
                  </a:lnTo>
                  <a:lnTo>
                    <a:pt x="278" y="26"/>
                  </a:lnTo>
                  <a:lnTo>
                    <a:pt x="278" y="26"/>
                  </a:lnTo>
                  <a:lnTo>
                    <a:pt x="274" y="24"/>
                  </a:lnTo>
                  <a:lnTo>
                    <a:pt x="272" y="24"/>
                  </a:lnTo>
                  <a:lnTo>
                    <a:pt x="270" y="26"/>
                  </a:lnTo>
                  <a:lnTo>
                    <a:pt x="274" y="32"/>
                  </a:lnTo>
                  <a:lnTo>
                    <a:pt x="272" y="34"/>
                  </a:lnTo>
                  <a:lnTo>
                    <a:pt x="262" y="34"/>
                  </a:lnTo>
                  <a:lnTo>
                    <a:pt x="262" y="32"/>
                  </a:lnTo>
                  <a:lnTo>
                    <a:pt x="262" y="32"/>
                  </a:lnTo>
                  <a:lnTo>
                    <a:pt x="264" y="30"/>
                  </a:lnTo>
                  <a:lnTo>
                    <a:pt x="264" y="30"/>
                  </a:lnTo>
                  <a:lnTo>
                    <a:pt x="266" y="30"/>
                  </a:lnTo>
                  <a:lnTo>
                    <a:pt x="266" y="32"/>
                  </a:lnTo>
                  <a:lnTo>
                    <a:pt x="268" y="30"/>
                  </a:lnTo>
                  <a:lnTo>
                    <a:pt x="268" y="28"/>
                  </a:lnTo>
                  <a:lnTo>
                    <a:pt x="268" y="26"/>
                  </a:lnTo>
                  <a:lnTo>
                    <a:pt x="268" y="22"/>
                  </a:lnTo>
                  <a:lnTo>
                    <a:pt x="270" y="20"/>
                  </a:lnTo>
                  <a:lnTo>
                    <a:pt x="270" y="22"/>
                  </a:lnTo>
                  <a:lnTo>
                    <a:pt x="272" y="22"/>
                  </a:lnTo>
                  <a:lnTo>
                    <a:pt x="274" y="22"/>
                  </a:lnTo>
                  <a:lnTo>
                    <a:pt x="274" y="20"/>
                  </a:lnTo>
                  <a:lnTo>
                    <a:pt x="270" y="18"/>
                  </a:lnTo>
                  <a:lnTo>
                    <a:pt x="270" y="12"/>
                  </a:lnTo>
                  <a:lnTo>
                    <a:pt x="268" y="8"/>
                  </a:lnTo>
                  <a:lnTo>
                    <a:pt x="262" y="8"/>
                  </a:lnTo>
                  <a:lnTo>
                    <a:pt x="258" y="14"/>
                  </a:lnTo>
                  <a:lnTo>
                    <a:pt x="254" y="18"/>
                  </a:lnTo>
                  <a:lnTo>
                    <a:pt x="248" y="20"/>
                  </a:lnTo>
                  <a:lnTo>
                    <a:pt x="242" y="22"/>
                  </a:lnTo>
                  <a:lnTo>
                    <a:pt x="236" y="22"/>
                  </a:lnTo>
                  <a:lnTo>
                    <a:pt x="234" y="22"/>
                  </a:lnTo>
                  <a:lnTo>
                    <a:pt x="232" y="26"/>
                  </a:lnTo>
                  <a:lnTo>
                    <a:pt x="232" y="28"/>
                  </a:lnTo>
                  <a:lnTo>
                    <a:pt x="230" y="32"/>
                  </a:lnTo>
                  <a:lnTo>
                    <a:pt x="230" y="34"/>
                  </a:lnTo>
                  <a:lnTo>
                    <a:pt x="234" y="36"/>
                  </a:lnTo>
                  <a:lnTo>
                    <a:pt x="234" y="38"/>
                  </a:lnTo>
                  <a:lnTo>
                    <a:pt x="232" y="38"/>
                  </a:lnTo>
                  <a:lnTo>
                    <a:pt x="232" y="38"/>
                  </a:lnTo>
                  <a:lnTo>
                    <a:pt x="232" y="40"/>
                  </a:lnTo>
                  <a:lnTo>
                    <a:pt x="232" y="40"/>
                  </a:lnTo>
                  <a:lnTo>
                    <a:pt x="234" y="40"/>
                  </a:lnTo>
                  <a:lnTo>
                    <a:pt x="232" y="42"/>
                  </a:lnTo>
                  <a:lnTo>
                    <a:pt x="230" y="42"/>
                  </a:lnTo>
                  <a:lnTo>
                    <a:pt x="228" y="40"/>
                  </a:lnTo>
                  <a:lnTo>
                    <a:pt x="228" y="36"/>
                  </a:lnTo>
                  <a:lnTo>
                    <a:pt x="200" y="58"/>
                  </a:lnTo>
                  <a:lnTo>
                    <a:pt x="194" y="60"/>
                  </a:lnTo>
                  <a:lnTo>
                    <a:pt x="190" y="60"/>
                  </a:lnTo>
                  <a:lnTo>
                    <a:pt x="190" y="60"/>
                  </a:lnTo>
                  <a:lnTo>
                    <a:pt x="186" y="60"/>
                  </a:lnTo>
                  <a:lnTo>
                    <a:pt x="186" y="60"/>
                  </a:lnTo>
                  <a:lnTo>
                    <a:pt x="186" y="64"/>
                  </a:lnTo>
                  <a:lnTo>
                    <a:pt x="186" y="66"/>
                  </a:lnTo>
                  <a:lnTo>
                    <a:pt x="188" y="68"/>
                  </a:lnTo>
                  <a:lnTo>
                    <a:pt x="190" y="70"/>
                  </a:lnTo>
                  <a:lnTo>
                    <a:pt x="186" y="72"/>
                  </a:lnTo>
                  <a:lnTo>
                    <a:pt x="184" y="72"/>
                  </a:lnTo>
                  <a:lnTo>
                    <a:pt x="184" y="76"/>
                  </a:lnTo>
                  <a:lnTo>
                    <a:pt x="182" y="82"/>
                  </a:lnTo>
                  <a:lnTo>
                    <a:pt x="182" y="86"/>
                  </a:lnTo>
                  <a:lnTo>
                    <a:pt x="190" y="84"/>
                  </a:lnTo>
                  <a:lnTo>
                    <a:pt x="194" y="84"/>
                  </a:lnTo>
                  <a:lnTo>
                    <a:pt x="196" y="80"/>
                  </a:lnTo>
                  <a:lnTo>
                    <a:pt x="198" y="80"/>
                  </a:lnTo>
                  <a:lnTo>
                    <a:pt x="198" y="82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6" y="84"/>
                  </a:lnTo>
                  <a:lnTo>
                    <a:pt x="208" y="82"/>
                  </a:lnTo>
                  <a:lnTo>
                    <a:pt x="212" y="80"/>
                  </a:lnTo>
                  <a:lnTo>
                    <a:pt x="212" y="80"/>
                  </a:lnTo>
                  <a:lnTo>
                    <a:pt x="212" y="82"/>
                  </a:lnTo>
                  <a:lnTo>
                    <a:pt x="212" y="84"/>
                  </a:lnTo>
                  <a:lnTo>
                    <a:pt x="210" y="84"/>
                  </a:lnTo>
                  <a:lnTo>
                    <a:pt x="210" y="86"/>
                  </a:lnTo>
                  <a:lnTo>
                    <a:pt x="190" y="88"/>
                  </a:lnTo>
                  <a:lnTo>
                    <a:pt x="186" y="90"/>
                  </a:lnTo>
                  <a:lnTo>
                    <a:pt x="190" y="92"/>
                  </a:lnTo>
                  <a:lnTo>
                    <a:pt x="194" y="96"/>
                  </a:lnTo>
                  <a:lnTo>
                    <a:pt x="198" y="98"/>
                  </a:lnTo>
                  <a:lnTo>
                    <a:pt x="204" y="98"/>
                  </a:lnTo>
                  <a:lnTo>
                    <a:pt x="208" y="98"/>
                  </a:lnTo>
                  <a:lnTo>
                    <a:pt x="212" y="100"/>
                  </a:lnTo>
                  <a:lnTo>
                    <a:pt x="208" y="102"/>
                  </a:lnTo>
                  <a:lnTo>
                    <a:pt x="206" y="104"/>
                  </a:lnTo>
                  <a:lnTo>
                    <a:pt x="204" y="106"/>
                  </a:lnTo>
                  <a:lnTo>
                    <a:pt x="204" y="110"/>
                  </a:lnTo>
                  <a:lnTo>
                    <a:pt x="206" y="118"/>
                  </a:lnTo>
                  <a:lnTo>
                    <a:pt x="206" y="122"/>
                  </a:lnTo>
                  <a:lnTo>
                    <a:pt x="204" y="126"/>
                  </a:lnTo>
                  <a:lnTo>
                    <a:pt x="204" y="122"/>
                  </a:lnTo>
                  <a:lnTo>
                    <a:pt x="202" y="120"/>
                  </a:lnTo>
                  <a:lnTo>
                    <a:pt x="196" y="116"/>
                  </a:lnTo>
                  <a:lnTo>
                    <a:pt x="196" y="112"/>
                  </a:lnTo>
                  <a:lnTo>
                    <a:pt x="194" y="110"/>
                  </a:lnTo>
                  <a:lnTo>
                    <a:pt x="194" y="108"/>
                  </a:lnTo>
                  <a:lnTo>
                    <a:pt x="192" y="106"/>
                  </a:lnTo>
                  <a:lnTo>
                    <a:pt x="186" y="104"/>
                  </a:lnTo>
                  <a:lnTo>
                    <a:pt x="182" y="102"/>
                  </a:lnTo>
                  <a:lnTo>
                    <a:pt x="180" y="106"/>
                  </a:lnTo>
                  <a:lnTo>
                    <a:pt x="180" y="112"/>
                  </a:lnTo>
                  <a:lnTo>
                    <a:pt x="180" y="114"/>
                  </a:lnTo>
                  <a:lnTo>
                    <a:pt x="178" y="118"/>
                  </a:lnTo>
                  <a:lnTo>
                    <a:pt x="174" y="114"/>
                  </a:lnTo>
                  <a:lnTo>
                    <a:pt x="172" y="112"/>
                  </a:lnTo>
                  <a:lnTo>
                    <a:pt x="170" y="108"/>
                  </a:lnTo>
                  <a:lnTo>
                    <a:pt x="160" y="110"/>
                  </a:lnTo>
                  <a:lnTo>
                    <a:pt x="160" y="112"/>
                  </a:lnTo>
                  <a:lnTo>
                    <a:pt x="158" y="112"/>
                  </a:lnTo>
                  <a:lnTo>
                    <a:pt x="158" y="114"/>
                  </a:lnTo>
                  <a:lnTo>
                    <a:pt x="154" y="114"/>
                  </a:lnTo>
                  <a:lnTo>
                    <a:pt x="152" y="116"/>
                  </a:lnTo>
                  <a:lnTo>
                    <a:pt x="150" y="118"/>
                  </a:lnTo>
                  <a:lnTo>
                    <a:pt x="150" y="120"/>
                  </a:lnTo>
                  <a:lnTo>
                    <a:pt x="148" y="122"/>
                  </a:lnTo>
                  <a:lnTo>
                    <a:pt x="138" y="126"/>
                  </a:lnTo>
                  <a:lnTo>
                    <a:pt x="132" y="124"/>
                  </a:lnTo>
                  <a:lnTo>
                    <a:pt x="124" y="126"/>
                  </a:lnTo>
                  <a:lnTo>
                    <a:pt x="118" y="130"/>
                  </a:lnTo>
                  <a:lnTo>
                    <a:pt x="114" y="132"/>
                  </a:lnTo>
                  <a:lnTo>
                    <a:pt x="110" y="132"/>
                  </a:lnTo>
                  <a:lnTo>
                    <a:pt x="102" y="128"/>
                  </a:lnTo>
                  <a:lnTo>
                    <a:pt x="98" y="128"/>
                  </a:lnTo>
                  <a:lnTo>
                    <a:pt x="96" y="126"/>
                  </a:lnTo>
                  <a:lnTo>
                    <a:pt x="90" y="120"/>
                  </a:lnTo>
                  <a:lnTo>
                    <a:pt x="88" y="120"/>
                  </a:lnTo>
                  <a:lnTo>
                    <a:pt x="84" y="120"/>
                  </a:lnTo>
                  <a:lnTo>
                    <a:pt x="84" y="122"/>
                  </a:lnTo>
                  <a:lnTo>
                    <a:pt x="82" y="122"/>
                  </a:lnTo>
                  <a:lnTo>
                    <a:pt x="76" y="124"/>
                  </a:lnTo>
                  <a:lnTo>
                    <a:pt x="68" y="130"/>
                  </a:lnTo>
                  <a:lnTo>
                    <a:pt x="60" y="134"/>
                  </a:lnTo>
                  <a:lnTo>
                    <a:pt x="58" y="134"/>
                  </a:lnTo>
                  <a:lnTo>
                    <a:pt x="58" y="134"/>
                  </a:lnTo>
                  <a:lnTo>
                    <a:pt x="58" y="136"/>
                  </a:lnTo>
                  <a:lnTo>
                    <a:pt x="60" y="138"/>
                  </a:lnTo>
                  <a:lnTo>
                    <a:pt x="62" y="138"/>
                  </a:lnTo>
                  <a:lnTo>
                    <a:pt x="64" y="142"/>
                  </a:lnTo>
                  <a:lnTo>
                    <a:pt x="66" y="144"/>
                  </a:lnTo>
                  <a:lnTo>
                    <a:pt x="70" y="144"/>
                  </a:lnTo>
                  <a:lnTo>
                    <a:pt x="68" y="146"/>
                  </a:lnTo>
                  <a:lnTo>
                    <a:pt x="62" y="148"/>
                  </a:lnTo>
                  <a:lnTo>
                    <a:pt x="58" y="148"/>
                  </a:lnTo>
                  <a:lnTo>
                    <a:pt x="54" y="146"/>
                  </a:lnTo>
                  <a:lnTo>
                    <a:pt x="52" y="146"/>
                  </a:lnTo>
                  <a:lnTo>
                    <a:pt x="52" y="150"/>
                  </a:lnTo>
                  <a:lnTo>
                    <a:pt x="50" y="154"/>
                  </a:lnTo>
                  <a:lnTo>
                    <a:pt x="48" y="154"/>
                  </a:lnTo>
                  <a:lnTo>
                    <a:pt x="44" y="156"/>
                  </a:lnTo>
                  <a:lnTo>
                    <a:pt x="42" y="158"/>
                  </a:lnTo>
                  <a:lnTo>
                    <a:pt x="40" y="158"/>
                  </a:lnTo>
                  <a:lnTo>
                    <a:pt x="36" y="158"/>
                  </a:lnTo>
                  <a:lnTo>
                    <a:pt x="28" y="156"/>
                  </a:lnTo>
                  <a:lnTo>
                    <a:pt x="22" y="158"/>
                  </a:lnTo>
                  <a:lnTo>
                    <a:pt x="14" y="168"/>
                  </a:lnTo>
                  <a:lnTo>
                    <a:pt x="16" y="172"/>
                  </a:lnTo>
                  <a:lnTo>
                    <a:pt x="18" y="172"/>
                  </a:lnTo>
                  <a:lnTo>
                    <a:pt x="24" y="170"/>
                  </a:lnTo>
                  <a:lnTo>
                    <a:pt x="24" y="172"/>
                  </a:lnTo>
                  <a:lnTo>
                    <a:pt x="26" y="172"/>
                  </a:lnTo>
                  <a:lnTo>
                    <a:pt x="32" y="170"/>
                  </a:lnTo>
                  <a:lnTo>
                    <a:pt x="34" y="170"/>
                  </a:lnTo>
                  <a:lnTo>
                    <a:pt x="34" y="172"/>
                  </a:lnTo>
                  <a:lnTo>
                    <a:pt x="30" y="172"/>
                  </a:lnTo>
                  <a:lnTo>
                    <a:pt x="30" y="172"/>
                  </a:lnTo>
                  <a:lnTo>
                    <a:pt x="28" y="172"/>
                  </a:lnTo>
                  <a:lnTo>
                    <a:pt x="26" y="174"/>
                  </a:lnTo>
                  <a:lnTo>
                    <a:pt x="26" y="176"/>
                  </a:lnTo>
                  <a:lnTo>
                    <a:pt x="26" y="176"/>
                  </a:lnTo>
                  <a:lnTo>
                    <a:pt x="24" y="178"/>
                  </a:lnTo>
                  <a:lnTo>
                    <a:pt x="22" y="180"/>
                  </a:lnTo>
                  <a:lnTo>
                    <a:pt x="18" y="182"/>
                  </a:lnTo>
                  <a:lnTo>
                    <a:pt x="16" y="180"/>
                  </a:lnTo>
                  <a:lnTo>
                    <a:pt x="14" y="178"/>
                  </a:lnTo>
                  <a:lnTo>
                    <a:pt x="12" y="182"/>
                  </a:lnTo>
                  <a:lnTo>
                    <a:pt x="10" y="182"/>
                  </a:lnTo>
                  <a:lnTo>
                    <a:pt x="8" y="186"/>
                  </a:lnTo>
                  <a:lnTo>
                    <a:pt x="8" y="190"/>
                  </a:lnTo>
                  <a:lnTo>
                    <a:pt x="6" y="192"/>
                  </a:lnTo>
                  <a:lnTo>
                    <a:pt x="4" y="192"/>
                  </a:lnTo>
                  <a:lnTo>
                    <a:pt x="2" y="194"/>
                  </a:lnTo>
                  <a:lnTo>
                    <a:pt x="4" y="200"/>
                  </a:lnTo>
                  <a:lnTo>
                    <a:pt x="6" y="202"/>
                  </a:lnTo>
                  <a:lnTo>
                    <a:pt x="8" y="204"/>
                  </a:lnTo>
                  <a:lnTo>
                    <a:pt x="6" y="206"/>
                  </a:lnTo>
                  <a:lnTo>
                    <a:pt x="6" y="208"/>
                  </a:lnTo>
                  <a:lnTo>
                    <a:pt x="6" y="210"/>
                  </a:lnTo>
                  <a:lnTo>
                    <a:pt x="4" y="212"/>
                  </a:lnTo>
                  <a:lnTo>
                    <a:pt x="4" y="214"/>
                  </a:lnTo>
                  <a:lnTo>
                    <a:pt x="0" y="224"/>
                  </a:lnTo>
                  <a:lnTo>
                    <a:pt x="0" y="226"/>
                  </a:lnTo>
                  <a:lnTo>
                    <a:pt x="0" y="228"/>
                  </a:lnTo>
                  <a:lnTo>
                    <a:pt x="2" y="230"/>
                  </a:lnTo>
                  <a:lnTo>
                    <a:pt x="4" y="236"/>
                  </a:lnTo>
                  <a:lnTo>
                    <a:pt x="4" y="236"/>
                  </a:lnTo>
                  <a:lnTo>
                    <a:pt x="6" y="234"/>
                  </a:lnTo>
                  <a:lnTo>
                    <a:pt x="8" y="228"/>
                  </a:lnTo>
                  <a:lnTo>
                    <a:pt x="8" y="226"/>
                  </a:lnTo>
                  <a:lnTo>
                    <a:pt x="10" y="224"/>
                  </a:lnTo>
                  <a:lnTo>
                    <a:pt x="12" y="224"/>
                  </a:lnTo>
                  <a:lnTo>
                    <a:pt x="14" y="224"/>
                  </a:lnTo>
                  <a:lnTo>
                    <a:pt x="14" y="228"/>
                  </a:lnTo>
                  <a:lnTo>
                    <a:pt x="16" y="228"/>
                  </a:lnTo>
                  <a:lnTo>
                    <a:pt x="18" y="226"/>
                  </a:lnTo>
                  <a:lnTo>
                    <a:pt x="18" y="226"/>
                  </a:lnTo>
                  <a:lnTo>
                    <a:pt x="18" y="222"/>
                  </a:lnTo>
                  <a:lnTo>
                    <a:pt x="18" y="222"/>
                  </a:lnTo>
                  <a:lnTo>
                    <a:pt x="20" y="222"/>
                  </a:lnTo>
                  <a:lnTo>
                    <a:pt x="22" y="226"/>
                  </a:lnTo>
                  <a:lnTo>
                    <a:pt x="24" y="228"/>
                  </a:lnTo>
                  <a:lnTo>
                    <a:pt x="28" y="228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8" y="234"/>
                  </a:lnTo>
                  <a:lnTo>
                    <a:pt x="28" y="236"/>
                  </a:lnTo>
                  <a:lnTo>
                    <a:pt x="26" y="238"/>
                  </a:lnTo>
                  <a:lnTo>
                    <a:pt x="26" y="240"/>
                  </a:lnTo>
                  <a:lnTo>
                    <a:pt x="28" y="242"/>
                  </a:lnTo>
                  <a:lnTo>
                    <a:pt x="28" y="244"/>
                  </a:lnTo>
                  <a:lnTo>
                    <a:pt x="32" y="246"/>
                  </a:lnTo>
                  <a:lnTo>
                    <a:pt x="34" y="248"/>
                  </a:lnTo>
                  <a:lnTo>
                    <a:pt x="36" y="252"/>
                  </a:lnTo>
                  <a:lnTo>
                    <a:pt x="34" y="254"/>
                  </a:lnTo>
                  <a:lnTo>
                    <a:pt x="34" y="256"/>
                  </a:lnTo>
                  <a:lnTo>
                    <a:pt x="32" y="256"/>
                  </a:lnTo>
                  <a:lnTo>
                    <a:pt x="30" y="256"/>
                  </a:lnTo>
                  <a:lnTo>
                    <a:pt x="32" y="260"/>
                  </a:lnTo>
                  <a:lnTo>
                    <a:pt x="32" y="266"/>
                  </a:lnTo>
                  <a:lnTo>
                    <a:pt x="34" y="268"/>
                  </a:lnTo>
                  <a:lnTo>
                    <a:pt x="36" y="270"/>
                  </a:lnTo>
                  <a:lnTo>
                    <a:pt x="40" y="272"/>
                  </a:lnTo>
                  <a:lnTo>
                    <a:pt x="42" y="270"/>
                  </a:lnTo>
                  <a:lnTo>
                    <a:pt x="46" y="266"/>
                  </a:lnTo>
                  <a:lnTo>
                    <a:pt x="46" y="262"/>
                  </a:lnTo>
                  <a:lnTo>
                    <a:pt x="50" y="260"/>
                  </a:lnTo>
                  <a:lnTo>
                    <a:pt x="60" y="262"/>
                  </a:lnTo>
                  <a:lnTo>
                    <a:pt x="64" y="260"/>
                  </a:lnTo>
                  <a:lnTo>
                    <a:pt x="68" y="260"/>
                  </a:lnTo>
                  <a:lnTo>
                    <a:pt x="72" y="256"/>
                  </a:lnTo>
                  <a:lnTo>
                    <a:pt x="72" y="250"/>
                  </a:lnTo>
                  <a:lnTo>
                    <a:pt x="76" y="252"/>
                  </a:lnTo>
                  <a:lnTo>
                    <a:pt x="76" y="256"/>
                  </a:lnTo>
                  <a:lnTo>
                    <a:pt x="76" y="260"/>
                  </a:lnTo>
                  <a:lnTo>
                    <a:pt x="74" y="262"/>
                  </a:lnTo>
                  <a:lnTo>
                    <a:pt x="70" y="262"/>
                  </a:lnTo>
                  <a:lnTo>
                    <a:pt x="66" y="266"/>
                  </a:lnTo>
                  <a:lnTo>
                    <a:pt x="62" y="272"/>
                  </a:lnTo>
                  <a:lnTo>
                    <a:pt x="56" y="276"/>
                  </a:lnTo>
                  <a:lnTo>
                    <a:pt x="56" y="276"/>
                  </a:lnTo>
                  <a:lnTo>
                    <a:pt x="54" y="276"/>
                  </a:lnTo>
                  <a:lnTo>
                    <a:pt x="52" y="278"/>
                  </a:lnTo>
                  <a:lnTo>
                    <a:pt x="52" y="280"/>
                  </a:lnTo>
                  <a:lnTo>
                    <a:pt x="50" y="284"/>
                  </a:lnTo>
                  <a:lnTo>
                    <a:pt x="48" y="288"/>
                  </a:lnTo>
                  <a:lnTo>
                    <a:pt x="48" y="292"/>
                  </a:lnTo>
                  <a:lnTo>
                    <a:pt x="48" y="296"/>
                  </a:lnTo>
                  <a:lnTo>
                    <a:pt x="46" y="300"/>
                  </a:lnTo>
                  <a:lnTo>
                    <a:pt x="42" y="306"/>
                  </a:lnTo>
                  <a:lnTo>
                    <a:pt x="42" y="312"/>
                  </a:lnTo>
                  <a:lnTo>
                    <a:pt x="44" y="316"/>
                  </a:lnTo>
                  <a:lnTo>
                    <a:pt x="48" y="316"/>
                  </a:lnTo>
                  <a:lnTo>
                    <a:pt x="50" y="322"/>
                  </a:lnTo>
                  <a:lnTo>
                    <a:pt x="50" y="326"/>
                  </a:lnTo>
                  <a:lnTo>
                    <a:pt x="52" y="330"/>
                  </a:lnTo>
                  <a:lnTo>
                    <a:pt x="56" y="326"/>
                  </a:lnTo>
                  <a:lnTo>
                    <a:pt x="56" y="324"/>
                  </a:lnTo>
                  <a:lnTo>
                    <a:pt x="58" y="324"/>
                  </a:lnTo>
                  <a:lnTo>
                    <a:pt x="60" y="318"/>
                  </a:lnTo>
                  <a:lnTo>
                    <a:pt x="60" y="316"/>
                  </a:lnTo>
                  <a:lnTo>
                    <a:pt x="68" y="314"/>
                  </a:lnTo>
                  <a:lnTo>
                    <a:pt x="70" y="312"/>
                  </a:lnTo>
                  <a:lnTo>
                    <a:pt x="66" y="310"/>
                  </a:lnTo>
                  <a:lnTo>
                    <a:pt x="74" y="304"/>
                  </a:lnTo>
                  <a:lnTo>
                    <a:pt x="76" y="304"/>
                  </a:lnTo>
                  <a:lnTo>
                    <a:pt x="74" y="306"/>
                  </a:lnTo>
                  <a:lnTo>
                    <a:pt x="78" y="308"/>
                  </a:lnTo>
                  <a:lnTo>
                    <a:pt x="80" y="306"/>
                  </a:lnTo>
                  <a:lnTo>
                    <a:pt x="84" y="300"/>
                  </a:lnTo>
                  <a:lnTo>
                    <a:pt x="82" y="298"/>
                  </a:lnTo>
                  <a:lnTo>
                    <a:pt x="82" y="296"/>
                  </a:lnTo>
                  <a:lnTo>
                    <a:pt x="86" y="290"/>
                  </a:lnTo>
                  <a:lnTo>
                    <a:pt x="88" y="292"/>
                  </a:lnTo>
                  <a:lnTo>
                    <a:pt x="90" y="296"/>
                  </a:lnTo>
                  <a:lnTo>
                    <a:pt x="92" y="300"/>
                  </a:lnTo>
                  <a:lnTo>
                    <a:pt x="96" y="300"/>
                  </a:lnTo>
                  <a:lnTo>
                    <a:pt x="98" y="300"/>
                  </a:lnTo>
                  <a:lnTo>
                    <a:pt x="102" y="296"/>
                  </a:lnTo>
                  <a:lnTo>
                    <a:pt x="104" y="292"/>
                  </a:lnTo>
                  <a:lnTo>
                    <a:pt x="104" y="288"/>
                  </a:lnTo>
                  <a:lnTo>
                    <a:pt x="106" y="288"/>
                  </a:lnTo>
                  <a:lnTo>
                    <a:pt x="104" y="294"/>
                  </a:lnTo>
                  <a:lnTo>
                    <a:pt x="98" y="310"/>
                  </a:lnTo>
                  <a:lnTo>
                    <a:pt x="94" y="314"/>
                  </a:lnTo>
                  <a:lnTo>
                    <a:pt x="92" y="314"/>
                  </a:lnTo>
                  <a:lnTo>
                    <a:pt x="90" y="316"/>
                  </a:lnTo>
                  <a:lnTo>
                    <a:pt x="88" y="320"/>
                  </a:lnTo>
                  <a:lnTo>
                    <a:pt x="88" y="322"/>
                  </a:lnTo>
                  <a:lnTo>
                    <a:pt x="88" y="328"/>
                  </a:lnTo>
                  <a:lnTo>
                    <a:pt x="90" y="336"/>
                  </a:lnTo>
                  <a:lnTo>
                    <a:pt x="88" y="338"/>
                  </a:lnTo>
                  <a:lnTo>
                    <a:pt x="88" y="342"/>
                  </a:lnTo>
                  <a:lnTo>
                    <a:pt x="88" y="344"/>
                  </a:lnTo>
                  <a:lnTo>
                    <a:pt x="88" y="346"/>
                  </a:lnTo>
                  <a:lnTo>
                    <a:pt x="86" y="348"/>
                  </a:lnTo>
                  <a:lnTo>
                    <a:pt x="82" y="348"/>
                  </a:lnTo>
                  <a:lnTo>
                    <a:pt x="80" y="346"/>
                  </a:lnTo>
                  <a:lnTo>
                    <a:pt x="78" y="344"/>
                  </a:lnTo>
                  <a:lnTo>
                    <a:pt x="82" y="344"/>
                  </a:lnTo>
                  <a:lnTo>
                    <a:pt x="82" y="340"/>
                  </a:lnTo>
                  <a:lnTo>
                    <a:pt x="80" y="338"/>
                  </a:lnTo>
                  <a:lnTo>
                    <a:pt x="78" y="338"/>
                  </a:lnTo>
                  <a:lnTo>
                    <a:pt x="74" y="338"/>
                  </a:lnTo>
                  <a:lnTo>
                    <a:pt x="70" y="340"/>
                  </a:lnTo>
                  <a:lnTo>
                    <a:pt x="68" y="342"/>
                  </a:lnTo>
                  <a:lnTo>
                    <a:pt x="66" y="344"/>
                  </a:lnTo>
                  <a:lnTo>
                    <a:pt x="68" y="346"/>
                  </a:lnTo>
                  <a:lnTo>
                    <a:pt x="74" y="348"/>
                  </a:lnTo>
                  <a:lnTo>
                    <a:pt x="76" y="348"/>
                  </a:lnTo>
                  <a:lnTo>
                    <a:pt x="78" y="352"/>
                  </a:lnTo>
                  <a:lnTo>
                    <a:pt x="78" y="356"/>
                  </a:lnTo>
                  <a:lnTo>
                    <a:pt x="80" y="358"/>
                  </a:lnTo>
                  <a:lnTo>
                    <a:pt x="84" y="362"/>
                  </a:lnTo>
                  <a:lnTo>
                    <a:pt x="90" y="362"/>
                  </a:lnTo>
                  <a:lnTo>
                    <a:pt x="96" y="362"/>
                  </a:lnTo>
                  <a:lnTo>
                    <a:pt x="100" y="360"/>
                  </a:lnTo>
                  <a:lnTo>
                    <a:pt x="104" y="360"/>
                  </a:lnTo>
                  <a:lnTo>
                    <a:pt x="108" y="356"/>
                  </a:lnTo>
                  <a:lnTo>
                    <a:pt x="112" y="352"/>
                  </a:lnTo>
                  <a:lnTo>
                    <a:pt x="112" y="352"/>
                  </a:lnTo>
                  <a:lnTo>
                    <a:pt x="114" y="352"/>
                  </a:lnTo>
                  <a:lnTo>
                    <a:pt x="116" y="352"/>
                  </a:lnTo>
                  <a:lnTo>
                    <a:pt x="116" y="352"/>
                  </a:lnTo>
                  <a:lnTo>
                    <a:pt x="118" y="352"/>
                  </a:lnTo>
                  <a:lnTo>
                    <a:pt x="120" y="352"/>
                  </a:lnTo>
                  <a:lnTo>
                    <a:pt x="118" y="356"/>
                  </a:lnTo>
                  <a:lnTo>
                    <a:pt x="116" y="358"/>
                  </a:lnTo>
                  <a:lnTo>
                    <a:pt x="110" y="362"/>
                  </a:lnTo>
                  <a:lnTo>
                    <a:pt x="106" y="366"/>
                  </a:lnTo>
                  <a:lnTo>
                    <a:pt x="100" y="374"/>
                  </a:lnTo>
                  <a:lnTo>
                    <a:pt x="98" y="378"/>
                  </a:lnTo>
                  <a:lnTo>
                    <a:pt x="98" y="378"/>
                  </a:lnTo>
                  <a:lnTo>
                    <a:pt x="90" y="376"/>
                  </a:lnTo>
                  <a:lnTo>
                    <a:pt x="88" y="378"/>
                  </a:lnTo>
                  <a:lnTo>
                    <a:pt x="86" y="378"/>
                  </a:lnTo>
                  <a:lnTo>
                    <a:pt x="88" y="378"/>
                  </a:lnTo>
                  <a:lnTo>
                    <a:pt x="88" y="380"/>
                  </a:lnTo>
                  <a:lnTo>
                    <a:pt x="88" y="390"/>
                  </a:lnTo>
                  <a:lnTo>
                    <a:pt x="86" y="392"/>
                  </a:lnTo>
                  <a:lnTo>
                    <a:pt x="84" y="388"/>
                  </a:lnTo>
                  <a:lnTo>
                    <a:pt x="82" y="388"/>
                  </a:lnTo>
                  <a:lnTo>
                    <a:pt x="82" y="390"/>
                  </a:lnTo>
                  <a:lnTo>
                    <a:pt x="80" y="396"/>
                  </a:lnTo>
                  <a:lnTo>
                    <a:pt x="80" y="400"/>
                  </a:lnTo>
                  <a:lnTo>
                    <a:pt x="84" y="398"/>
                  </a:lnTo>
                  <a:lnTo>
                    <a:pt x="94" y="400"/>
                  </a:lnTo>
                  <a:lnTo>
                    <a:pt x="96" y="398"/>
                  </a:lnTo>
                  <a:lnTo>
                    <a:pt x="98" y="396"/>
                  </a:lnTo>
                  <a:lnTo>
                    <a:pt x="108" y="392"/>
                  </a:lnTo>
                  <a:lnTo>
                    <a:pt x="112" y="390"/>
                  </a:lnTo>
                  <a:lnTo>
                    <a:pt x="116" y="388"/>
                  </a:lnTo>
                  <a:lnTo>
                    <a:pt x="120" y="384"/>
                  </a:lnTo>
                  <a:lnTo>
                    <a:pt x="122" y="380"/>
                  </a:lnTo>
                  <a:lnTo>
                    <a:pt x="124" y="376"/>
                  </a:lnTo>
                  <a:lnTo>
                    <a:pt x="126" y="376"/>
                  </a:lnTo>
                  <a:lnTo>
                    <a:pt x="126" y="376"/>
                  </a:lnTo>
                  <a:lnTo>
                    <a:pt x="126" y="378"/>
                  </a:lnTo>
                  <a:lnTo>
                    <a:pt x="126" y="386"/>
                  </a:lnTo>
                  <a:lnTo>
                    <a:pt x="126" y="388"/>
                  </a:lnTo>
                  <a:lnTo>
                    <a:pt x="124" y="390"/>
                  </a:lnTo>
                  <a:lnTo>
                    <a:pt x="120" y="392"/>
                  </a:lnTo>
                  <a:lnTo>
                    <a:pt x="118" y="394"/>
                  </a:lnTo>
                  <a:lnTo>
                    <a:pt x="112" y="400"/>
                  </a:lnTo>
                  <a:lnTo>
                    <a:pt x="110" y="400"/>
                  </a:lnTo>
                  <a:lnTo>
                    <a:pt x="108" y="400"/>
                  </a:lnTo>
                  <a:lnTo>
                    <a:pt x="98" y="408"/>
                  </a:lnTo>
                  <a:lnTo>
                    <a:pt x="94" y="412"/>
                  </a:lnTo>
                  <a:lnTo>
                    <a:pt x="94" y="414"/>
                  </a:lnTo>
                  <a:lnTo>
                    <a:pt x="92" y="414"/>
                  </a:lnTo>
                  <a:lnTo>
                    <a:pt x="90" y="418"/>
                  </a:lnTo>
                  <a:lnTo>
                    <a:pt x="90" y="420"/>
                  </a:lnTo>
                  <a:lnTo>
                    <a:pt x="90" y="420"/>
                  </a:lnTo>
                  <a:lnTo>
                    <a:pt x="84" y="424"/>
                  </a:lnTo>
                  <a:lnTo>
                    <a:pt x="84" y="424"/>
                  </a:lnTo>
                  <a:lnTo>
                    <a:pt x="84" y="426"/>
                  </a:lnTo>
                  <a:lnTo>
                    <a:pt x="88" y="428"/>
                  </a:lnTo>
                  <a:lnTo>
                    <a:pt x="90" y="430"/>
                  </a:lnTo>
                  <a:lnTo>
                    <a:pt x="88" y="432"/>
                  </a:lnTo>
                  <a:lnTo>
                    <a:pt x="84" y="432"/>
                  </a:lnTo>
                  <a:lnTo>
                    <a:pt x="76" y="432"/>
                  </a:lnTo>
                  <a:lnTo>
                    <a:pt x="74" y="434"/>
                  </a:lnTo>
                  <a:lnTo>
                    <a:pt x="74" y="440"/>
                  </a:lnTo>
                  <a:lnTo>
                    <a:pt x="78" y="488"/>
                  </a:lnTo>
                  <a:lnTo>
                    <a:pt x="78" y="492"/>
                  </a:lnTo>
                  <a:lnTo>
                    <a:pt x="80" y="494"/>
                  </a:lnTo>
                  <a:lnTo>
                    <a:pt x="84" y="490"/>
                  </a:lnTo>
                  <a:lnTo>
                    <a:pt x="86" y="488"/>
                  </a:lnTo>
                  <a:lnTo>
                    <a:pt x="90" y="486"/>
                  </a:lnTo>
                  <a:lnTo>
                    <a:pt x="94" y="484"/>
                  </a:lnTo>
                  <a:lnTo>
                    <a:pt x="98" y="482"/>
                  </a:lnTo>
                  <a:lnTo>
                    <a:pt x="100" y="478"/>
                  </a:lnTo>
                  <a:lnTo>
                    <a:pt x="102" y="474"/>
                  </a:lnTo>
                  <a:lnTo>
                    <a:pt x="104" y="472"/>
                  </a:lnTo>
                  <a:lnTo>
                    <a:pt x="108" y="470"/>
                  </a:lnTo>
                  <a:lnTo>
                    <a:pt x="114" y="468"/>
                  </a:lnTo>
                  <a:lnTo>
                    <a:pt x="118" y="466"/>
                  </a:lnTo>
                  <a:lnTo>
                    <a:pt x="118" y="462"/>
                  </a:lnTo>
                  <a:lnTo>
                    <a:pt x="120" y="458"/>
                  </a:lnTo>
                  <a:lnTo>
                    <a:pt x="122" y="454"/>
                  </a:lnTo>
                  <a:lnTo>
                    <a:pt x="126" y="452"/>
                  </a:lnTo>
                  <a:lnTo>
                    <a:pt x="128" y="452"/>
                  </a:lnTo>
                  <a:lnTo>
                    <a:pt x="136" y="452"/>
                  </a:lnTo>
                  <a:lnTo>
                    <a:pt x="140" y="450"/>
                  </a:lnTo>
                  <a:lnTo>
                    <a:pt x="146" y="446"/>
                  </a:lnTo>
                  <a:lnTo>
                    <a:pt x="150" y="444"/>
                  </a:lnTo>
                  <a:lnTo>
                    <a:pt x="178" y="440"/>
                  </a:lnTo>
                  <a:lnTo>
                    <a:pt x="182" y="438"/>
                  </a:lnTo>
                  <a:lnTo>
                    <a:pt x="186" y="432"/>
                  </a:lnTo>
                  <a:lnTo>
                    <a:pt x="188" y="432"/>
                  </a:lnTo>
                  <a:lnTo>
                    <a:pt x="190" y="432"/>
                  </a:lnTo>
                  <a:lnTo>
                    <a:pt x="194" y="432"/>
                  </a:lnTo>
                  <a:lnTo>
                    <a:pt x="196" y="430"/>
                  </a:lnTo>
                  <a:lnTo>
                    <a:pt x="202" y="426"/>
                  </a:lnTo>
                  <a:lnTo>
                    <a:pt x="204" y="428"/>
                  </a:lnTo>
                  <a:lnTo>
                    <a:pt x="206" y="432"/>
                  </a:lnTo>
                  <a:lnTo>
                    <a:pt x="206" y="444"/>
                  </a:lnTo>
                  <a:lnTo>
                    <a:pt x="206" y="448"/>
                  </a:lnTo>
                  <a:lnTo>
                    <a:pt x="208" y="450"/>
                  </a:lnTo>
                  <a:lnTo>
                    <a:pt x="212" y="448"/>
                  </a:lnTo>
                  <a:lnTo>
                    <a:pt x="214" y="446"/>
                  </a:lnTo>
                  <a:lnTo>
                    <a:pt x="218" y="446"/>
                  </a:lnTo>
                  <a:lnTo>
                    <a:pt x="222" y="448"/>
                  </a:lnTo>
                  <a:lnTo>
                    <a:pt x="224" y="450"/>
                  </a:lnTo>
                  <a:lnTo>
                    <a:pt x="226" y="454"/>
                  </a:lnTo>
                  <a:lnTo>
                    <a:pt x="226" y="460"/>
                  </a:lnTo>
                  <a:lnTo>
                    <a:pt x="224" y="462"/>
                  </a:lnTo>
                  <a:lnTo>
                    <a:pt x="220" y="464"/>
                  </a:lnTo>
                  <a:lnTo>
                    <a:pt x="216" y="468"/>
                  </a:lnTo>
                  <a:lnTo>
                    <a:pt x="210" y="474"/>
                  </a:lnTo>
                  <a:lnTo>
                    <a:pt x="202" y="484"/>
                  </a:lnTo>
                  <a:lnTo>
                    <a:pt x="200" y="490"/>
                  </a:lnTo>
                  <a:lnTo>
                    <a:pt x="200" y="494"/>
                  </a:lnTo>
                  <a:lnTo>
                    <a:pt x="202" y="498"/>
                  </a:lnTo>
                  <a:lnTo>
                    <a:pt x="210" y="502"/>
                  </a:lnTo>
                  <a:lnTo>
                    <a:pt x="210" y="504"/>
                  </a:lnTo>
                  <a:lnTo>
                    <a:pt x="212" y="506"/>
                  </a:lnTo>
                  <a:lnTo>
                    <a:pt x="210" y="512"/>
                  </a:lnTo>
                  <a:lnTo>
                    <a:pt x="210" y="514"/>
                  </a:lnTo>
                  <a:lnTo>
                    <a:pt x="226" y="514"/>
                  </a:lnTo>
                  <a:lnTo>
                    <a:pt x="234" y="512"/>
                  </a:lnTo>
                  <a:lnTo>
                    <a:pt x="236" y="512"/>
                  </a:lnTo>
                  <a:lnTo>
                    <a:pt x="242" y="506"/>
                  </a:lnTo>
                  <a:lnTo>
                    <a:pt x="244" y="502"/>
                  </a:lnTo>
                  <a:lnTo>
                    <a:pt x="246" y="500"/>
                  </a:lnTo>
                  <a:lnTo>
                    <a:pt x="248" y="498"/>
                  </a:lnTo>
                  <a:lnTo>
                    <a:pt x="252" y="500"/>
                  </a:lnTo>
                  <a:lnTo>
                    <a:pt x="254" y="500"/>
                  </a:lnTo>
                  <a:lnTo>
                    <a:pt x="256" y="496"/>
                  </a:lnTo>
                  <a:lnTo>
                    <a:pt x="258" y="492"/>
                  </a:lnTo>
                  <a:lnTo>
                    <a:pt x="258" y="488"/>
                  </a:lnTo>
                  <a:lnTo>
                    <a:pt x="262" y="488"/>
                  </a:lnTo>
                  <a:lnTo>
                    <a:pt x="262" y="494"/>
                  </a:lnTo>
                  <a:lnTo>
                    <a:pt x="264" y="502"/>
                  </a:lnTo>
                  <a:lnTo>
                    <a:pt x="270" y="502"/>
                  </a:lnTo>
                  <a:lnTo>
                    <a:pt x="272" y="500"/>
                  </a:lnTo>
                  <a:lnTo>
                    <a:pt x="272" y="498"/>
                  </a:lnTo>
                  <a:lnTo>
                    <a:pt x="272" y="496"/>
                  </a:lnTo>
                  <a:lnTo>
                    <a:pt x="274" y="496"/>
                  </a:lnTo>
                  <a:lnTo>
                    <a:pt x="280" y="496"/>
                  </a:lnTo>
                  <a:lnTo>
                    <a:pt x="292" y="494"/>
                  </a:lnTo>
                  <a:lnTo>
                    <a:pt x="298" y="490"/>
                  </a:lnTo>
                  <a:lnTo>
                    <a:pt x="300" y="492"/>
                  </a:lnTo>
                  <a:lnTo>
                    <a:pt x="306" y="496"/>
                  </a:lnTo>
                  <a:lnTo>
                    <a:pt x="308" y="496"/>
                  </a:lnTo>
                  <a:lnTo>
                    <a:pt x="318" y="498"/>
                  </a:lnTo>
                  <a:lnTo>
                    <a:pt x="316" y="506"/>
                  </a:lnTo>
                  <a:lnTo>
                    <a:pt x="316" y="508"/>
                  </a:lnTo>
                  <a:lnTo>
                    <a:pt x="320" y="510"/>
                  </a:lnTo>
                  <a:lnTo>
                    <a:pt x="322" y="510"/>
                  </a:lnTo>
                  <a:lnTo>
                    <a:pt x="326" y="510"/>
                  </a:lnTo>
                  <a:lnTo>
                    <a:pt x="330" y="508"/>
                  </a:lnTo>
                  <a:lnTo>
                    <a:pt x="334" y="506"/>
                  </a:lnTo>
                  <a:lnTo>
                    <a:pt x="334" y="504"/>
                  </a:lnTo>
                  <a:lnTo>
                    <a:pt x="334" y="502"/>
                  </a:lnTo>
                  <a:lnTo>
                    <a:pt x="334" y="500"/>
                  </a:lnTo>
                  <a:lnTo>
                    <a:pt x="336" y="500"/>
                  </a:lnTo>
                  <a:lnTo>
                    <a:pt x="338" y="500"/>
                  </a:lnTo>
                  <a:lnTo>
                    <a:pt x="340" y="502"/>
                  </a:lnTo>
                  <a:lnTo>
                    <a:pt x="342" y="502"/>
                  </a:lnTo>
                  <a:lnTo>
                    <a:pt x="346" y="502"/>
                  </a:lnTo>
                  <a:lnTo>
                    <a:pt x="348" y="506"/>
                  </a:lnTo>
                  <a:lnTo>
                    <a:pt x="350" y="510"/>
                  </a:lnTo>
                  <a:lnTo>
                    <a:pt x="350" y="514"/>
                  </a:lnTo>
                  <a:lnTo>
                    <a:pt x="352" y="512"/>
                  </a:lnTo>
                  <a:lnTo>
                    <a:pt x="358" y="508"/>
                  </a:lnTo>
                  <a:lnTo>
                    <a:pt x="360" y="506"/>
                  </a:lnTo>
                  <a:lnTo>
                    <a:pt x="362" y="504"/>
                  </a:lnTo>
                  <a:lnTo>
                    <a:pt x="370" y="506"/>
                  </a:lnTo>
                  <a:lnTo>
                    <a:pt x="372" y="504"/>
                  </a:lnTo>
                  <a:lnTo>
                    <a:pt x="386" y="500"/>
                  </a:lnTo>
                  <a:lnTo>
                    <a:pt x="392" y="496"/>
                  </a:lnTo>
                  <a:lnTo>
                    <a:pt x="394" y="494"/>
                  </a:lnTo>
                  <a:lnTo>
                    <a:pt x="396" y="490"/>
                  </a:lnTo>
                  <a:lnTo>
                    <a:pt x="396" y="486"/>
                  </a:lnTo>
                  <a:lnTo>
                    <a:pt x="396" y="478"/>
                  </a:lnTo>
                  <a:lnTo>
                    <a:pt x="396" y="474"/>
                  </a:lnTo>
                  <a:lnTo>
                    <a:pt x="398" y="472"/>
                  </a:lnTo>
                  <a:lnTo>
                    <a:pt x="400" y="470"/>
                  </a:lnTo>
                  <a:lnTo>
                    <a:pt x="404" y="468"/>
                  </a:lnTo>
                  <a:lnTo>
                    <a:pt x="406" y="468"/>
                  </a:lnTo>
                  <a:lnTo>
                    <a:pt x="412" y="472"/>
                  </a:lnTo>
                  <a:lnTo>
                    <a:pt x="418" y="478"/>
                  </a:lnTo>
                  <a:lnTo>
                    <a:pt x="424" y="480"/>
                  </a:lnTo>
                  <a:lnTo>
                    <a:pt x="432" y="476"/>
                  </a:lnTo>
                  <a:lnTo>
                    <a:pt x="436" y="474"/>
                  </a:lnTo>
                  <a:lnTo>
                    <a:pt x="438" y="474"/>
                  </a:lnTo>
                  <a:lnTo>
                    <a:pt x="438" y="474"/>
                  </a:lnTo>
                  <a:lnTo>
                    <a:pt x="438" y="472"/>
                  </a:lnTo>
                  <a:lnTo>
                    <a:pt x="436" y="470"/>
                  </a:lnTo>
                  <a:lnTo>
                    <a:pt x="436" y="468"/>
                  </a:lnTo>
                  <a:lnTo>
                    <a:pt x="438" y="466"/>
                  </a:lnTo>
                  <a:lnTo>
                    <a:pt x="440" y="458"/>
                  </a:lnTo>
                  <a:lnTo>
                    <a:pt x="440" y="456"/>
                  </a:lnTo>
                  <a:lnTo>
                    <a:pt x="440" y="456"/>
                  </a:lnTo>
                  <a:lnTo>
                    <a:pt x="438" y="452"/>
                  </a:lnTo>
                  <a:lnTo>
                    <a:pt x="436" y="452"/>
                  </a:lnTo>
                  <a:lnTo>
                    <a:pt x="434" y="452"/>
                  </a:lnTo>
                  <a:lnTo>
                    <a:pt x="432" y="452"/>
                  </a:lnTo>
                  <a:lnTo>
                    <a:pt x="430" y="450"/>
                  </a:lnTo>
                  <a:lnTo>
                    <a:pt x="430" y="450"/>
                  </a:lnTo>
                  <a:lnTo>
                    <a:pt x="428" y="448"/>
                  </a:lnTo>
                  <a:lnTo>
                    <a:pt x="430" y="446"/>
                  </a:lnTo>
                  <a:lnTo>
                    <a:pt x="432" y="444"/>
                  </a:lnTo>
                  <a:lnTo>
                    <a:pt x="436" y="436"/>
                  </a:lnTo>
                  <a:lnTo>
                    <a:pt x="438" y="434"/>
                  </a:lnTo>
                  <a:lnTo>
                    <a:pt x="440" y="434"/>
                  </a:lnTo>
                  <a:lnTo>
                    <a:pt x="442" y="432"/>
                  </a:lnTo>
                  <a:lnTo>
                    <a:pt x="442" y="432"/>
                  </a:lnTo>
                  <a:lnTo>
                    <a:pt x="444" y="424"/>
                  </a:lnTo>
                  <a:lnTo>
                    <a:pt x="446" y="422"/>
                  </a:lnTo>
                  <a:lnTo>
                    <a:pt x="446" y="420"/>
                  </a:lnTo>
                  <a:lnTo>
                    <a:pt x="454" y="414"/>
                  </a:lnTo>
                  <a:lnTo>
                    <a:pt x="456" y="412"/>
                  </a:lnTo>
                  <a:lnTo>
                    <a:pt x="460" y="410"/>
                  </a:lnTo>
                  <a:lnTo>
                    <a:pt x="464" y="408"/>
                  </a:lnTo>
                  <a:lnTo>
                    <a:pt x="466" y="408"/>
                  </a:lnTo>
                  <a:lnTo>
                    <a:pt x="470" y="410"/>
                  </a:lnTo>
                  <a:lnTo>
                    <a:pt x="470" y="410"/>
                  </a:lnTo>
                  <a:lnTo>
                    <a:pt x="472" y="406"/>
                  </a:lnTo>
                  <a:lnTo>
                    <a:pt x="472" y="404"/>
                  </a:lnTo>
                  <a:lnTo>
                    <a:pt x="476" y="400"/>
                  </a:lnTo>
                  <a:lnTo>
                    <a:pt x="478" y="398"/>
                  </a:lnTo>
                  <a:lnTo>
                    <a:pt x="480" y="394"/>
                  </a:lnTo>
                  <a:lnTo>
                    <a:pt x="482" y="390"/>
                  </a:lnTo>
                  <a:lnTo>
                    <a:pt x="484" y="388"/>
                  </a:lnTo>
                  <a:lnTo>
                    <a:pt x="484" y="388"/>
                  </a:lnTo>
                  <a:lnTo>
                    <a:pt x="484" y="386"/>
                  </a:lnTo>
                  <a:lnTo>
                    <a:pt x="484" y="382"/>
                  </a:lnTo>
                  <a:lnTo>
                    <a:pt x="484" y="38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7" name="Freeform 10">
              <a:extLst>
                <a:ext uri="{FF2B5EF4-FFF2-40B4-BE49-F238E27FC236}">
                  <a16:creationId xmlns:a16="http://schemas.microsoft.com/office/drawing/2014/main" id="{1D8252D8-96DA-43C7-9FA1-8F24C2F23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030" y="3509355"/>
              <a:ext cx="1409107" cy="1596473"/>
            </a:xfrm>
            <a:custGeom>
              <a:avLst/>
              <a:gdLst>
                <a:gd name="T0" fmla="*/ 533 w 549"/>
                <a:gd name="T1" fmla="*/ 286 h 622"/>
                <a:gd name="T2" fmla="*/ 527 w 549"/>
                <a:gd name="T3" fmla="*/ 268 h 622"/>
                <a:gd name="T4" fmla="*/ 487 w 549"/>
                <a:gd name="T5" fmla="*/ 262 h 622"/>
                <a:gd name="T6" fmla="*/ 453 w 549"/>
                <a:gd name="T7" fmla="*/ 226 h 622"/>
                <a:gd name="T8" fmla="*/ 455 w 549"/>
                <a:gd name="T9" fmla="*/ 206 h 622"/>
                <a:gd name="T10" fmla="*/ 455 w 549"/>
                <a:gd name="T11" fmla="*/ 178 h 622"/>
                <a:gd name="T12" fmla="*/ 437 w 549"/>
                <a:gd name="T13" fmla="*/ 180 h 622"/>
                <a:gd name="T14" fmla="*/ 429 w 549"/>
                <a:gd name="T15" fmla="*/ 158 h 622"/>
                <a:gd name="T16" fmla="*/ 411 w 549"/>
                <a:gd name="T17" fmla="*/ 150 h 622"/>
                <a:gd name="T18" fmla="*/ 419 w 549"/>
                <a:gd name="T19" fmla="*/ 86 h 622"/>
                <a:gd name="T20" fmla="*/ 403 w 549"/>
                <a:gd name="T21" fmla="*/ 60 h 622"/>
                <a:gd name="T22" fmla="*/ 359 w 549"/>
                <a:gd name="T23" fmla="*/ 54 h 622"/>
                <a:gd name="T24" fmla="*/ 333 w 549"/>
                <a:gd name="T25" fmla="*/ 34 h 622"/>
                <a:gd name="T26" fmla="*/ 313 w 549"/>
                <a:gd name="T27" fmla="*/ 50 h 622"/>
                <a:gd name="T28" fmla="*/ 277 w 549"/>
                <a:gd name="T29" fmla="*/ 30 h 622"/>
                <a:gd name="T30" fmla="*/ 277 w 549"/>
                <a:gd name="T31" fmla="*/ 18 h 622"/>
                <a:gd name="T32" fmla="*/ 249 w 549"/>
                <a:gd name="T33" fmla="*/ 0 h 622"/>
                <a:gd name="T34" fmla="*/ 225 w 549"/>
                <a:gd name="T35" fmla="*/ 18 h 622"/>
                <a:gd name="T36" fmla="*/ 189 w 549"/>
                <a:gd name="T37" fmla="*/ 38 h 622"/>
                <a:gd name="T38" fmla="*/ 167 w 549"/>
                <a:gd name="T39" fmla="*/ 56 h 622"/>
                <a:gd name="T40" fmla="*/ 140 w 549"/>
                <a:gd name="T41" fmla="*/ 58 h 622"/>
                <a:gd name="T42" fmla="*/ 114 w 549"/>
                <a:gd name="T43" fmla="*/ 56 h 622"/>
                <a:gd name="T44" fmla="*/ 112 w 549"/>
                <a:gd name="T45" fmla="*/ 92 h 622"/>
                <a:gd name="T46" fmla="*/ 120 w 549"/>
                <a:gd name="T47" fmla="*/ 138 h 622"/>
                <a:gd name="T48" fmla="*/ 108 w 549"/>
                <a:gd name="T49" fmla="*/ 166 h 622"/>
                <a:gd name="T50" fmla="*/ 102 w 549"/>
                <a:gd name="T51" fmla="*/ 196 h 622"/>
                <a:gd name="T52" fmla="*/ 0 w 549"/>
                <a:gd name="T53" fmla="*/ 200 h 622"/>
                <a:gd name="T54" fmla="*/ 46 w 549"/>
                <a:gd name="T55" fmla="*/ 250 h 622"/>
                <a:gd name="T56" fmla="*/ 56 w 549"/>
                <a:gd name="T57" fmla="*/ 304 h 622"/>
                <a:gd name="T58" fmla="*/ 76 w 549"/>
                <a:gd name="T59" fmla="*/ 340 h 622"/>
                <a:gd name="T60" fmla="*/ 108 w 549"/>
                <a:gd name="T61" fmla="*/ 358 h 622"/>
                <a:gd name="T62" fmla="*/ 94 w 549"/>
                <a:gd name="T63" fmla="*/ 402 h 622"/>
                <a:gd name="T64" fmla="*/ 54 w 549"/>
                <a:gd name="T65" fmla="*/ 430 h 622"/>
                <a:gd name="T66" fmla="*/ 54 w 549"/>
                <a:gd name="T67" fmla="*/ 458 h 622"/>
                <a:gd name="T68" fmla="*/ 66 w 549"/>
                <a:gd name="T69" fmla="*/ 532 h 622"/>
                <a:gd name="T70" fmla="*/ 94 w 549"/>
                <a:gd name="T71" fmla="*/ 564 h 622"/>
                <a:gd name="T72" fmla="*/ 146 w 549"/>
                <a:gd name="T73" fmla="*/ 568 h 622"/>
                <a:gd name="T74" fmla="*/ 154 w 549"/>
                <a:gd name="T75" fmla="*/ 586 h 622"/>
                <a:gd name="T76" fmla="*/ 185 w 549"/>
                <a:gd name="T77" fmla="*/ 600 h 622"/>
                <a:gd name="T78" fmla="*/ 211 w 549"/>
                <a:gd name="T79" fmla="*/ 594 h 622"/>
                <a:gd name="T80" fmla="*/ 257 w 549"/>
                <a:gd name="T81" fmla="*/ 620 h 622"/>
                <a:gd name="T82" fmla="*/ 307 w 549"/>
                <a:gd name="T83" fmla="*/ 602 h 622"/>
                <a:gd name="T84" fmla="*/ 309 w 549"/>
                <a:gd name="T85" fmla="*/ 582 h 622"/>
                <a:gd name="T86" fmla="*/ 343 w 549"/>
                <a:gd name="T87" fmla="*/ 562 h 622"/>
                <a:gd name="T88" fmla="*/ 345 w 549"/>
                <a:gd name="T89" fmla="*/ 578 h 622"/>
                <a:gd name="T90" fmla="*/ 383 w 549"/>
                <a:gd name="T91" fmla="*/ 568 h 622"/>
                <a:gd name="T92" fmla="*/ 385 w 549"/>
                <a:gd name="T93" fmla="*/ 546 h 622"/>
                <a:gd name="T94" fmla="*/ 379 w 549"/>
                <a:gd name="T95" fmla="*/ 530 h 622"/>
                <a:gd name="T96" fmla="*/ 375 w 549"/>
                <a:gd name="T97" fmla="*/ 514 h 622"/>
                <a:gd name="T98" fmla="*/ 397 w 549"/>
                <a:gd name="T99" fmla="*/ 490 h 622"/>
                <a:gd name="T100" fmla="*/ 413 w 549"/>
                <a:gd name="T101" fmla="*/ 470 h 622"/>
                <a:gd name="T102" fmla="*/ 429 w 549"/>
                <a:gd name="T103" fmla="*/ 460 h 622"/>
                <a:gd name="T104" fmla="*/ 451 w 549"/>
                <a:gd name="T105" fmla="*/ 436 h 622"/>
                <a:gd name="T106" fmla="*/ 489 w 549"/>
                <a:gd name="T107" fmla="*/ 422 h 622"/>
                <a:gd name="T108" fmla="*/ 513 w 549"/>
                <a:gd name="T109" fmla="*/ 392 h 622"/>
                <a:gd name="T110" fmla="*/ 497 w 549"/>
                <a:gd name="T111" fmla="*/ 370 h 622"/>
                <a:gd name="T112" fmla="*/ 493 w 549"/>
                <a:gd name="T113" fmla="*/ 354 h 622"/>
                <a:gd name="T114" fmla="*/ 515 w 549"/>
                <a:gd name="T115" fmla="*/ 350 h 622"/>
                <a:gd name="T116" fmla="*/ 519 w 549"/>
                <a:gd name="T117" fmla="*/ 320 h 622"/>
                <a:gd name="T118" fmla="*/ 545 w 549"/>
                <a:gd name="T119" fmla="*/ 322 h 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49" h="622">
                  <a:moveTo>
                    <a:pt x="547" y="318"/>
                  </a:moveTo>
                  <a:lnTo>
                    <a:pt x="541" y="312"/>
                  </a:lnTo>
                  <a:lnTo>
                    <a:pt x="539" y="310"/>
                  </a:lnTo>
                  <a:lnTo>
                    <a:pt x="539" y="308"/>
                  </a:lnTo>
                  <a:lnTo>
                    <a:pt x="537" y="308"/>
                  </a:lnTo>
                  <a:lnTo>
                    <a:pt x="535" y="302"/>
                  </a:lnTo>
                  <a:lnTo>
                    <a:pt x="531" y="292"/>
                  </a:lnTo>
                  <a:lnTo>
                    <a:pt x="531" y="290"/>
                  </a:lnTo>
                  <a:lnTo>
                    <a:pt x="531" y="288"/>
                  </a:lnTo>
                  <a:lnTo>
                    <a:pt x="531" y="286"/>
                  </a:lnTo>
                  <a:lnTo>
                    <a:pt x="533" y="286"/>
                  </a:lnTo>
                  <a:lnTo>
                    <a:pt x="535" y="284"/>
                  </a:lnTo>
                  <a:lnTo>
                    <a:pt x="537" y="284"/>
                  </a:lnTo>
                  <a:lnTo>
                    <a:pt x="539" y="282"/>
                  </a:lnTo>
                  <a:lnTo>
                    <a:pt x="541" y="272"/>
                  </a:lnTo>
                  <a:lnTo>
                    <a:pt x="545" y="268"/>
                  </a:lnTo>
                  <a:lnTo>
                    <a:pt x="545" y="264"/>
                  </a:lnTo>
                  <a:lnTo>
                    <a:pt x="543" y="256"/>
                  </a:lnTo>
                  <a:lnTo>
                    <a:pt x="541" y="258"/>
                  </a:lnTo>
                  <a:lnTo>
                    <a:pt x="531" y="264"/>
                  </a:lnTo>
                  <a:lnTo>
                    <a:pt x="529" y="266"/>
                  </a:lnTo>
                  <a:lnTo>
                    <a:pt x="527" y="268"/>
                  </a:lnTo>
                  <a:lnTo>
                    <a:pt x="519" y="270"/>
                  </a:lnTo>
                  <a:lnTo>
                    <a:pt x="515" y="272"/>
                  </a:lnTo>
                  <a:lnTo>
                    <a:pt x="515" y="272"/>
                  </a:lnTo>
                  <a:lnTo>
                    <a:pt x="513" y="272"/>
                  </a:lnTo>
                  <a:lnTo>
                    <a:pt x="511" y="272"/>
                  </a:lnTo>
                  <a:lnTo>
                    <a:pt x="507" y="276"/>
                  </a:lnTo>
                  <a:lnTo>
                    <a:pt x="495" y="270"/>
                  </a:lnTo>
                  <a:lnTo>
                    <a:pt x="493" y="268"/>
                  </a:lnTo>
                  <a:lnTo>
                    <a:pt x="491" y="266"/>
                  </a:lnTo>
                  <a:lnTo>
                    <a:pt x="489" y="266"/>
                  </a:lnTo>
                  <a:lnTo>
                    <a:pt x="487" y="262"/>
                  </a:lnTo>
                  <a:lnTo>
                    <a:pt x="485" y="260"/>
                  </a:lnTo>
                  <a:lnTo>
                    <a:pt x="479" y="252"/>
                  </a:lnTo>
                  <a:lnTo>
                    <a:pt x="477" y="248"/>
                  </a:lnTo>
                  <a:lnTo>
                    <a:pt x="475" y="248"/>
                  </a:lnTo>
                  <a:lnTo>
                    <a:pt x="473" y="246"/>
                  </a:lnTo>
                  <a:lnTo>
                    <a:pt x="469" y="244"/>
                  </a:lnTo>
                  <a:lnTo>
                    <a:pt x="467" y="242"/>
                  </a:lnTo>
                  <a:lnTo>
                    <a:pt x="465" y="240"/>
                  </a:lnTo>
                  <a:lnTo>
                    <a:pt x="461" y="236"/>
                  </a:lnTo>
                  <a:lnTo>
                    <a:pt x="455" y="228"/>
                  </a:lnTo>
                  <a:lnTo>
                    <a:pt x="453" y="226"/>
                  </a:lnTo>
                  <a:lnTo>
                    <a:pt x="449" y="224"/>
                  </a:lnTo>
                  <a:lnTo>
                    <a:pt x="449" y="222"/>
                  </a:lnTo>
                  <a:lnTo>
                    <a:pt x="447" y="222"/>
                  </a:lnTo>
                  <a:lnTo>
                    <a:pt x="447" y="220"/>
                  </a:lnTo>
                  <a:lnTo>
                    <a:pt x="447" y="218"/>
                  </a:lnTo>
                  <a:lnTo>
                    <a:pt x="449" y="216"/>
                  </a:lnTo>
                  <a:lnTo>
                    <a:pt x="449" y="214"/>
                  </a:lnTo>
                  <a:lnTo>
                    <a:pt x="451" y="212"/>
                  </a:lnTo>
                  <a:lnTo>
                    <a:pt x="451" y="210"/>
                  </a:lnTo>
                  <a:lnTo>
                    <a:pt x="453" y="208"/>
                  </a:lnTo>
                  <a:lnTo>
                    <a:pt x="455" y="206"/>
                  </a:lnTo>
                  <a:lnTo>
                    <a:pt x="455" y="204"/>
                  </a:lnTo>
                  <a:lnTo>
                    <a:pt x="455" y="202"/>
                  </a:lnTo>
                  <a:lnTo>
                    <a:pt x="455" y="198"/>
                  </a:lnTo>
                  <a:lnTo>
                    <a:pt x="457" y="194"/>
                  </a:lnTo>
                  <a:lnTo>
                    <a:pt x="457" y="192"/>
                  </a:lnTo>
                  <a:lnTo>
                    <a:pt x="457" y="190"/>
                  </a:lnTo>
                  <a:lnTo>
                    <a:pt x="457" y="188"/>
                  </a:lnTo>
                  <a:lnTo>
                    <a:pt x="457" y="186"/>
                  </a:lnTo>
                  <a:lnTo>
                    <a:pt x="453" y="184"/>
                  </a:lnTo>
                  <a:lnTo>
                    <a:pt x="453" y="182"/>
                  </a:lnTo>
                  <a:lnTo>
                    <a:pt x="455" y="178"/>
                  </a:lnTo>
                  <a:lnTo>
                    <a:pt x="455" y="176"/>
                  </a:lnTo>
                  <a:lnTo>
                    <a:pt x="453" y="172"/>
                  </a:lnTo>
                  <a:lnTo>
                    <a:pt x="453" y="170"/>
                  </a:lnTo>
                  <a:lnTo>
                    <a:pt x="451" y="170"/>
                  </a:lnTo>
                  <a:lnTo>
                    <a:pt x="449" y="170"/>
                  </a:lnTo>
                  <a:lnTo>
                    <a:pt x="445" y="170"/>
                  </a:lnTo>
                  <a:lnTo>
                    <a:pt x="445" y="170"/>
                  </a:lnTo>
                  <a:lnTo>
                    <a:pt x="441" y="174"/>
                  </a:lnTo>
                  <a:lnTo>
                    <a:pt x="439" y="176"/>
                  </a:lnTo>
                  <a:lnTo>
                    <a:pt x="437" y="180"/>
                  </a:lnTo>
                  <a:lnTo>
                    <a:pt x="437" y="180"/>
                  </a:lnTo>
                  <a:lnTo>
                    <a:pt x="435" y="180"/>
                  </a:lnTo>
                  <a:lnTo>
                    <a:pt x="433" y="180"/>
                  </a:lnTo>
                  <a:lnTo>
                    <a:pt x="425" y="180"/>
                  </a:lnTo>
                  <a:lnTo>
                    <a:pt x="425" y="178"/>
                  </a:lnTo>
                  <a:lnTo>
                    <a:pt x="425" y="176"/>
                  </a:lnTo>
                  <a:lnTo>
                    <a:pt x="425" y="170"/>
                  </a:lnTo>
                  <a:lnTo>
                    <a:pt x="425" y="168"/>
                  </a:lnTo>
                  <a:lnTo>
                    <a:pt x="425" y="166"/>
                  </a:lnTo>
                  <a:lnTo>
                    <a:pt x="425" y="162"/>
                  </a:lnTo>
                  <a:lnTo>
                    <a:pt x="427" y="160"/>
                  </a:lnTo>
                  <a:lnTo>
                    <a:pt x="429" y="158"/>
                  </a:lnTo>
                  <a:lnTo>
                    <a:pt x="429" y="156"/>
                  </a:lnTo>
                  <a:lnTo>
                    <a:pt x="429" y="154"/>
                  </a:lnTo>
                  <a:lnTo>
                    <a:pt x="429" y="152"/>
                  </a:lnTo>
                  <a:lnTo>
                    <a:pt x="427" y="150"/>
                  </a:lnTo>
                  <a:lnTo>
                    <a:pt x="427" y="150"/>
                  </a:lnTo>
                  <a:lnTo>
                    <a:pt x="425" y="148"/>
                  </a:lnTo>
                  <a:lnTo>
                    <a:pt x="423" y="148"/>
                  </a:lnTo>
                  <a:lnTo>
                    <a:pt x="421" y="148"/>
                  </a:lnTo>
                  <a:lnTo>
                    <a:pt x="417" y="148"/>
                  </a:lnTo>
                  <a:lnTo>
                    <a:pt x="413" y="148"/>
                  </a:lnTo>
                  <a:lnTo>
                    <a:pt x="411" y="150"/>
                  </a:lnTo>
                  <a:lnTo>
                    <a:pt x="411" y="146"/>
                  </a:lnTo>
                  <a:lnTo>
                    <a:pt x="411" y="140"/>
                  </a:lnTo>
                  <a:lnTo>
                    <a:pt x="413" y="120"/>
                  </a:lnTo>
                  <a:lnTo>
                    <a:pt x="415" y="108"/>
                  </a:lnTo>
                  <a:lnTo>
                    <a:pt x="413" y="106"/>
                  </a:lnTo>
                  <a:lnTo>
                    <a:pt x="415" y="102"/>
                  </a:lnTo>
                  <a:lnTo>
                    <a:pt x="415" y="96"/>
                  </a:lnTo>
                  <a:lnTo>
                    <a:pt x="415" y="94"/>
                  </a:lnTo>
                  <a:lnTo>
                    <a:pt x="417" y="94"/>
                  </a:lnTo>
                  <a:lnTo>
                    <a:pt x="423" y="90"/>
                  </a:lnTo>
                  <a:lnTo>
                    <a:pt x="419" y="86"/>
                  </a:lnTo>
                  <a:lnTo>
                    <a:pt x="419" y="84"/>
                  </a:lnTo>
                  <a:lnTo>
                    <a:pt x="417" y="82"/>
                  </a:lnTo>
                  <a:lnTo>
                    <a:pt x="415" y="78"/>
                  </a:lnTo>
                  <a:lnTo>
                    <a:pt x="415" y="68"/>
                  </a:lnTo>
                  <a:lnTo>
                    <a:pt x="415" y="66"/>
                  </a:lnTo>
                  <a:lnTo>
                    <a:pt x="415" y="64"/>
                  </a:lnTo>
                  <a:lnTo>
                    <a:pt x="417" y="58"/>
                  </a:lnTo>
                  <a:lnTo>
                    <a:pt x="417" y="58"/>
                  </a:lnTo>
                  <a:lnTo>
                    <a:pt x="417" y="56"/>
                  </a:lnTo>
                  <a:lnTo>
                    <a:pt x="413" y="56"/>
                  </a:lnTo>
                  <a:lnTo>
                    <a:pt x="403" y="60"/>
                  </a:lnTo>
                  <a:lnTo>
                    <a:pt x="397" y="64"/>
                  </a:lnTo>
                  <a:lnTo>
                    <a:pt x="397" y="66"/>
                  </a:lnTo>
                  <a:lnTo>
                    <a:pt x="393" y="70"/>
                  </a:lnTo>
                  <a:lnTo>
                    <a:pt x="393" y="70"/>
                  </a:lnTo>
                  <a:lnTo>
                    <a:pt x="391" y="70"/>
                  </a:lnTo>
                  <a:lnTo>
                    <a:pt x="389" y="70"/>
                  </a:lnTo>
                  <a:lnTo>
                    <a:pt x="381" y="70"/>
                  </a:lnTo>
                  <a:lnTo>
                    <a:pt x="375" y="68"/>
                  </a:lnTo>
                  <a:lnTo>
                    <a:pt x="369" y="66"/>
                  </a:lnTo>
                  <a:lnTo>
                    <a:pt x="365" y="60"/>
                  </a:lnTo>
                  <a:lnTo>
                    <a:pt x="359" y="54"/>
                  </a:lnTo>
                  <a:lnTo>
                    <a:pt x="355" y="50"/>
                  </a:lnTo>
                  <a:lnTo>
                    <a:pt x="347" y="46"/>
                  </a:lnTo>
                  <a:lnTo>
                    <a:pt x="339" y="50"/>
                  </a:lnTo>
                  <a:lnTo>
                    <a:pt x="335" y="48"/>
                  </a:lnTo>
                  <a:lnTo>
                    <a:pt x="335" y="48"/>
                  </a:lnTo>
                  <a:lnTo>
                    <a:pt x="335" y="46"/>
                  </a:lnTo>
                  <a:lnTo>
                    <a:pt x="335" y="44"/>
                  </a:lnTo>
                  <a:lnTo>
                    <a:pt x="337" y="42"/>
                  </a:lnTo>
                  <a:lnTo>
                    <a:pt x="337" y="40"/>
                  </a:lnTo>
                  <a:lnTo>
                    <a:pt x="335" y="38"/>
                  </a:lnTo>
                  <a:lnTo>
                    <a:pt x="333" y="34"/>
                  </a:lnTo>
                  <a:lnTo>
                    <a:pt x="331" y="34"/>
                  </a:lnTo>
                  <a:lnTo>
                    <a:pt x="331" y="36"/>
                  </a:lnTo>
                  <a:lnTo>
                    <a:pt x="327" y="38"/>
                  </a:lnTo>
                  <a:lnTo>
                    <a:pt x="319" y="40"/>
                  </a:lnTo>
                  <a:lnTo>
                    <a:pt x="319" y="40"/>
                  </a:lnTo>
                  <a:lnTo>
                    <a:pt x="317" y="40"/>
                  </a:lnTo>
                  <a:lnTo>
                    <a:pt x="317" y="42"/>
                  </a:lnTo>
                  <a:lnTo>
                    <a:pt x="315" y="44"/>
                  </a:lnTo>
                  <a:lnTo>
                    <a:pt x="315" y="46"/>
                  </a:lnTo>
                  <a:lnTo>
                    <a:pt x="315" y="48"/>
                  </a:lnTo>
                  <a:lnTo>
                    <a:pt x="313" y="50"/>
                  </a:lnTo>
                  <a:lnTo>
                    <a:pt x="311" y="50"/>
                  </a:lnTo>
                  <a:lnTo>
                    <a:pt x="309" y="50"/>
                  </a:lnTo>
                  <a:lnTo>
                    <a:pt x="303" y="48"/>
                  </a:lnTo>
                  <a:lnTo>
                    <a:pt x="297" y="44"/>
                  </a:lnTo>
                  <a:lnTo>
                    <a:pt x="295" y="42"/>
                  </a:lnTo>
                  <a:lnTo>
                    <a:pt x="293" y="40"/>
                  </a:lnTo>
                  <a:lnTo>
                    <a:pt x="291" y="38"/>
                  </a:lnTo>
                  <a:lnTo>
                    <a:pt x="287" y="36"/>
                  </a:lnTo>
                  <a:lnTo>
                    <a:pt x="279" y="34"/>
                  </a:lnTo>
                  <a:lnTo>
                    <a:pt x="277" y="32"/>
                  </a:lnTo>
                  <a:lnTo>
                    <a:pt x="277" y="30"/>
                  </a:lnTo>
                  <a:lnTo>
                    <a:pt x="277" y="30"/>
                  </a:lnTo>
                  <a:lnTo>
                    <a:pt x="279" y="30"/>
                  </a:lnTo>
                  <a:lnTo>
                    <a:pt x="279" y="28"/>
                  </a:lnTo>
                  <a:lnTo>
                    <a:pt x="279" y="26"/>
                  </a:lnTo>
                  <a:lnTo>
                    <a:pt x="279" y="26"/>
                  </a:lnTo>
                  <a:lnTo>
                    <a:pt x="281" y="24"/>
                  </a:lnTo>
                  <a:lnTo>
                    <a:pt x="281" y="24"/>
                  </a:lnTo>
                  <a:lnTo>
                    <a:pt x="281" y="22"/>
                  </a:lnTo>
                  <a:lnTo>
                    <a:pt x="281" y="20"/>
                  </a:lnTo>
                  <a:lnTo>
                    <a:pt x="281" y="20"/>
                  </a:lnTo>
                  <a:lnTo>
                    <a:pt x="277" y="18"/>
                  </a:lnTo>
                  <a:lnTo>
                    <a:pt x="275" y="16"/>
                  </a:lnTo>
                  <a:lnTo>
                    <a:pt x="273" y="16"/>
                  </a:lnTo>
                  <a:lnTo>
                    <a:pt x="273" y="14"/>
                  </a:lnTo>
                  <a:lnTo>
                    <a:pt x="273" y="12"/>
                  </a:lnTo>
                  <a:lnTo>
                    <a:pt x="269" y="10"/>
                  </a:lnTo>
                  <a:lnTo>
                    <a:pt x="267" y="10"/>
                  </a:lnTo>
                  <a:lnTo>
                    <a:pt x="263" y="6"/>
                  </a:lnTo>
                  <a:lnTo>
                    <a:pt x="261" y="6"/>
                  </a:lnTo>
                  <a:lnTo>
                    <a:pt x="255" y="2"/>
                  </a:lnTo>
                  <a:lnTo>
                    <a:pt x="253" y="0"/>
                  </a:lnTo>
                  <a:lnTo>
                    <a:pt x="249" y="0"/>
                  </a:lnTo>
                  <a:lnTo>
                    <a:pt x="247" y="2"/>
                  </a:lnTo>
                  <a:lnTo>
                    <a:pt x="241" y="6"/>
                  </a:lnTo>
                  <a:lnTo>
                    <a:pt x="239" y="8"/>
                  </a:lnTo>
                  <a:lnTo>
                    <a:pt x="237" y="8"/>
                  </a:lnTo>
                  <a:lnTo>
                    <a:pt x="233" y="8"/>
                  </a:lnTo>
                  <a:lnTo>
                    <a:pt x="231" y="10"/>
                  </a:lnTo>
                  <a:lnTo>
                    <a:pt x="229" y="12"/>
                  </a:lnTo>
                  <a:lnTo>
                    <a:pt x="229" y="12"/>
                  </a:lnTo>
                  <a:lnTo>
                    <a:pt x="227" y="14"/>
                  </a:lnTo>
                  <a:lnTo>
                    <a:pt x="227" y="16"/>
                  </a:lnTo>
                  <a:lnTo>
                    <a:pt x="225" y="18"/>
                  </a:lnTo>
                  <a:lnTo>
                    <a:pt x="225" y="18"/>
                  </a:lnTo>
                  <a:lnTo>
                    <a:pt x="219" y="20"/>
                  </a:lnTo>
                  <a:lnTo>
                    <a:pt x="217" y="20"/>
                  </a:lnTo>
                  <a:lnTo>
                    <a:pt x="215" y="22"/>
                  </a:lnTo>
                  <a:lnTo>
                    <a:pt x="211" y="26"/>
                  </a:lnTo>
                  <a:lnTo>
                    <a:pt x="203" y="28"/>
                  </a:lnTo>
                  <a:lnTo>
                    <a:pt x="203" y="30"/>
                  </a:lnTo>
                  <a:lnTo>
                    <a:pt x="199" y="32"/>
                  </a:lnTo>
                  <a:lnTo>
                    <a:pt x="197" y="32"/>
                  </a:lnTo>
                  <a:lnTo>
                    <a:pt x="191" y="36"/>
                  </a:lnTo>
                  <a:lnTo>
                    <a:pt x="189" y="38"/>
                  </a:lnTo>
                  <a:lnTo>
                    <a:pt x="189" y="40"/>
                  </a:lnTo>
                  <a:lnTo>
                    <a:pt x="189" y="42"/>
                  </a:lnTo>
                  <a:lnTo>
                    <a:pt x="189" y="46"/>
                  </a:lnTo>
                  <a:lnTo>
                    <a:pt x="189" y="46"/>
                  </a:lnTo>
                  <a:lnTo>
                    <a:pt x="189" y="48"/>
                  </a:lnTo>
                  <a:lnTo>
                    <a:pt x="189" y="50"/>
                  </a:lnTo>
                  <a:lnTo>
                    <a:pt x="187" y="52"/>
                  </a:lnTo>
                  <a:lnTo>
                    <a:pt x="183" y="52"/>
                  </a:lnTo>
                  <a:lnTo>
                    <a:pt x="171" y="54"/>
                  </a:lnTo>
                  <a:lnTo>
                    <a:pt x="167" y="56"/>
                  </a:lnTo>
                  <a:lnTo>
                    <a:pt x="167" y="56"/>
                  </a:lnTo>
                  <a:lnTo>
                    <a:pt x="166" y="58"/>
                  </a:lnTo>
                  <a:lnTo>
                    <a:pt x="164" y="58"/>
                  </a:lnTo>
                  <a:lnTo>
                    <a:pt x="160" y="56"/>
                  </a:lnTo>
                  <a:lnTo>
                    <a:pt x="158" y="56"/>
                  </a:lnTo>
                  <a:lnTo>
                    <a:pt x="152" y="58"/>
                  </a:lnTo>
                  <a:lnTo>
                    <a:pt x="148" y="58"/>
                  </a:lnTo>
                  <a:lnTo>
                    <a:pt x="146" y="58"/>
                  </a:lnTo>
                  <a:lnTo>
                    <a:pt x="146" y="58"/>
                  </a:lnTo>
                  <a:lnTo>
                    <a:pt x="144" y="60"/>
                  </a:lnTo>
                  <a:lnTo>
                    <a:pt x="142" y="60"/>
                  </a:lnTo>
                  <a:lnTo>
                    <a:pt x="140" y="58"/>
                  </a:lnTo>
                  <a:lnTo>
                    <a:pt x="138" y="58"/>
                  </a:lnTo>
                  <a:lnTo>
                    <a:pt x="136" y="56"/>
                  </a:lnTo>
                  <a:lnTo>
                    <a:pt x="132" y="52"/>
                  </a:lnTo>
                  <a:lnTo>
                    <a:pt x="130" y="50"/>
                  </a:lnTo>
                  <a:lnTo>
                    <a:pt x="130" y="52"/>
                  </a:lnTo>
                  <a:lnTo>
                    <a:pt x="130" y="54"/>
                  </a:lnTo>
                  <a:lnTo>
                    <a:pt x="126" y="56"/>
                  </a:lnTo>
                  <a:lnTo>
                    <a:pt x="122" y="56"/>
                  </a:lnTo>
                  <a:lnTo>
                    <a:pt x="118" y="56"/>
                  </a:lnTo>
                  <a:lnTo>
                    <a:pt x="118" y="56"/>
                  </a:lnTo>
                  <a:lnTo>
                    <a:pt x="114" y="56"/>
                  </a:lnTo>
                  <a:lnTo>
                    <a:pt x="106" y="62"/>
                  </a:lnTo>
                  <a:lnTo>
                    <a:pt x="104" y="64"/>
                  </a:lnTo>
                  <a:lnTo>
                    <a:pt x="102" y="66"/>
                  </a:lnTo>
                  <a:lnTo>
                    <a:pt x="100" y="72"/>
                  </a:lnTo>
                  <a:lnTo>
                    <a:pt x="98" y="74"/>
                  </a:lnTo>
                  <a:lnTo>
                    <a:pt x="100" y="78"/>
                  </a:lnTo>
                  <a:lnTo>
                    <a:pt x="100" y="86"/>
                  </a:lnTo>
                  <a:lnTo>
                    <a:pt x="104" y="90"/>
                  </a:lnTo>
                  <a:lnTo>
                    <a:pt x="106" y="90"/>
                  </a:lnTo>
                  <a:lnTo>
                    <a:pt x="110" y="92"/>
                  </a:lnTo>
                  <a:lnTo>
                    <a:pt x="112" y="92"/>
                  </a:lnTo>
                  <a:lnTo>
                    <a:pt x="114" y="94"/>
                  </a:lnTo>
                  <a:lnTo>
                    <a:pt x="118" y="98"/>
                  </a:lnTo>
                  <a:lnTo>
                    <a:pt x="122" y="104"/>
                  </a:lnTo>
                  <a:lnTo>
                    <a:pt x="128" y="118"/>
                  </a:lnTo>
                  <a:lnTo>
                    <a:pt x="126" y="122"/>
                  </a:lnTo>
                  <a:lnTo>
                    <a:pt x="124" y="126"/>
                  </a:lnTo>
                  <a:lnTo>
                    <a:pt x="126" y="128"/>
                  </a:lnTo>
                  <a:lnTo>
                    <a:pt x="124" y="130"/>
                  </a:lnTo>
                  <a:lnTo>
                    <a:pt x="124" y="136"/>
                  </a:lnTo>
                  <a:lnTo>
                    <a:pt x="122" y="138"/>
                  </a:lnTo>
                  <a:lnTo>
                    <a:pt x="120" y="138"/>
                  </a:lnTo>
                  <a:lnTo>
                    <a:pt x="120" y="140"/>
                  </a:lnTo>
                  <a:lnTo>
                    <a:pt x="120" y="142"/>
                  </a:lnTo>
                  <a:lnTo>
                    <a:pt x="120" y="144"/>
                  </a:lnTo>
                  <a:lnTo>
                    <a:pt x="120" y="146"/>
                  </a:lnTo>
                  <a:lnTo>
                    <a:pt x="120" y="148"/>
                  </a:lnTo>
                  <a:lnTo>
                    <a:pt x="120" y="152"/>
                  </a:lnTo>
                  <a:lnTo>
                    <a:pt x="120" y="154"/>
                  </a:lnTo>
                  <a:lnTo>
                    <a:pt x="114" y="160"/>
                  </a:lnTo>
                  <a:lnTo>
                    <a:pt x="114" y="162"/>
                  </a:lnTo>
                  <a:lnTo>
                    <a:pt x="108" y="164"/>
                  </a:lnTo>
                  <a:lnTo>
                    <a:pt x="108" y="166"/>
                  </a:lnTo>
                  <a:lnTo>
                    <a:pt x="106" y="168"/>
                  </a:lnTo>
                  <a:lnTo>
                    <a:pt x="106" y="172"/>
                  </a:lnTo>
                  <a:lnTo>
                    <a:pt x="108" y="174"/>
                  </a:lnTo>
                  <a:lnTo>
                    <a:pt x="108" y="176"/>
                  </a:lnTo>
                  <a:lnTo>
                    <a:pt x="106" y="178"/>
                  </a:lnTo>
                  <a:lnTo>
                    <a:pt x="104" y="182"/>
                  </a:lnTo>
                  <a:lnTo>
                    <a:pt x="104" y="184"/>
                  </a:lnTo>
                  <a:lnTo>
                    <a:pt x="104" y="186"/>
                  </a:lnTo>
                  <a:lnTo>
                    <a:pt x="104" y="188"/>
                  </a:lnTo>
                  <a:lnTo>
                    <a:pt x="104" y="190"/>
                  </a:lnTo>
                  <a:lnTo>
                    <a:pt x="102" y="196"/>
                  </a:lnTo>
                  <a:lnTo>
                    <a:pt x="100" y="196"/>
                  </a:lnTo>
                  <a:lnTo>
                    <a:pt x="72" y="200"/>
                  </a:lnTo>
                  <a:lnTo>
                    <a:pt x="66" y="200"/>
                  </a:lnTo>
                  <a:lnTo>
                    <a:pt x="62" y="198"/>
                  </a:lnTo>
                  <a:lnTo>
                    <a:pt x="58" y="198"/>
                  </a:lnTo>
                  <a:lnTo>
                    <a:pt x="50" y="198"/>
                  </a:lnTo>
                  <a:lnTo>
                    <a:pt x="46" y="198"/>
                  </a:lnTo>
                  <a:lnTo>
                    <a:pt x="44" y="200"/>
                  </a:lnTo>
                  <a:lnTo>
                    <a:pt x="42" y="200"/>
                  </a:lnTo>
                  <a:lnTo>
                    <a:pt x="0" y="198"/>
                  </a:lnTo>
                  <a:lnTo>
                    <a:pt x="0" y="200"/>
                  </a:lnTo>
                  <a:lnTo>
                    <a:pt x="2" y="202"/>
                  </a:lnTo>
                  <a:lnTo>
                    <a:pt x="8" y="220"/>
                  </a:lnTo>
                  <a:lnTo>
                    <a:pt x="12" y="224"/>
                  </a:lnTo>
                  <a:lnTo>
                    <a:pt x="18" y="230"/>
                  </a:lnTo>
                  <a:lnTo>
                    <a:pt x="20" y="234"/>
                  </a:lnTo>
                  <a:lnTo>
                    <a:pt x="26" y="238"/>
                  </a:lnTo>
                  <a:lnTo>
                    <a:pt x="28" y="240"/>
                  </a:lnTo>
                  <a:lnTo>
                    <a:pt x="30" y="244"/>
                  </a:lnTo>
                  <a:lnTo>
                    <a:pt x="34" y="246"/>
                  </a:lnTo>
                  <a:lnTo>
                    <a:pt x="38" y="248"/>
                  </a:lnTo>
                  <a:lnTo>
                    <a:pt x="46" y="250"/>
                  </a:lnTo>
                  <a:lnTo>
                    <a:pt x="46" y="254"/>
                  </a:lnTo>
                  <a:lnTo>
                    <a:pt x="46" y="258"/>
                  </a:lnTo>
                  <a:lnTo>
                    <a:pt x="46" y="264"/>
                  </a:lnTo>
                  <a:lnTo>
                    <a:pt x="44" y="268"/>
                  </a:lnTo>
                  <a:lnTo>
                    <a:pt x="44" y="272"/>
                  </a:lnTo>
                  <a:lnTo>
                    <a:pt x="44" y="276"/>
                  </a:lnTo>
                  <a:lnTo>
                    <a:pt x="44" y="282"/>
                  </a:lnTo>
                  <a:lnTo>
                    <a:pt x="46" y="284"/>
                  </a:lnTo>
                  <a:lnTo>
                    <a:pt x="50" y="288"/>
                  </a:lnTo>
                  <a:lnTo>
                    <a:pt x="58" y="300"/>
                  </a:lnTo>
                  <a:lnTo>
                    <a:pt x="56" y="304"/>
                  </a:lnTo>
                  <a:lnTo>
                    <a:pt x="56" y="308"/>
                  </a:lnTo>
                  <a:lnTo>
                    <a:pt x="58" y="314"/>
                  </a:lnTo>
                  <a:lnTo>
                    <a:pt x="60" y="318"/>
                  </a:lnTo>
                  <a:lnTo>
                    <a:pt x="64" y="320"/>
                  </a:lnTo>
                  <a:lnTo>
                    <a:pt x="70" y="322"/>
                  </a:lnTo>
                  <a:lnTo>
                    <a:pt x="74" y="324"/>
                  </a:lnTo>
                  <a:lnTo>
                    <a:pt x="76" y="328"/>
                  </a:lnTo>
                  <a:lnTo>
                    <a:pt x="76" y="330"/>
                  </a:lnTo>
                  <a:lnTo>
                    <a:pt x="74" y="336"/>
                  </a:lnTo>
                  <a:lnTo>
                    <a:pt x="74" y="338"/>
                  </a:lnTo>
                  <a:lnTo>
                    <a:pt x="76" y="340"/>
                  </a:lnTo>
                  <a:lnTo>
                    <a:pt x="80" y="342"/>
                  </a:lnTo>
                  <a:lnTo>
                    <a:pt x="82" y="342"/>
                  </a:lnTo>
                  <a:lnTo>
                    <a:pt x="84" y="340"/>
                  </a:lnTo>
                  <a:lnTo>
                    <a:pt x="88" y="338"/>
                  </a:lnTo>
                  <a:lnTo>
                    <a:pt x="94" y="338"/>
                  </a:lnTo>
                  <a:lnTo>
                    <a:pt x="98" y="338"/>
                  </a:lnTo>
                  <a:lnTo>
                    <a:pt x="104" y="342"/>
                  </a:lnTo>
                  <a:lnTo>
                    <a:pt x="106" y="344"/>
                  </a:lnTo>
                  <a:lnTo>
                    <a:pt x="108" y="350"/>
                  </a:lnTo>
                  <a:lnTo>
                    <a:pt x="110" y="354"/>
                  </a:lnTo>
                  <a:lnTo>
                    <a:pt x="108" y="358"/>
                  </a:lnTo>
                  <a:lnTo>
                    <a:pt x="110" y="360"/>
                  </a:lnTo>
                  <a:lnTo>
                    <a:pt x="112" y="362"/>
                  </a:lnTo>
                  <a:lnTo>
                    <a:pt x="110" y="364"/>
                  </a:lnTo>
                  <a:lnTo>
                    <a:pt x="108" y="366"/>
                  </a:lnTo>
                  <a:lnTo>
                    <a:pt x="102" y="380"/>
                  </a:lnTo>
                  <a:lnTo>
                    <a:pt x="98" y="386"/>
                  </a:lnTo>
                  <a:lnTo>
                    <a:pt x="94" y="388"/>
                  </a:lnTo>
                  <a:lnTo>
                    <a:pt x="96" y="394"/>
                  </a:lnTo>
                  <a:lnTo>
                    <a:pt x="96" y="398"/>
                  </a:lnTo>
                  <a:lnTo>
                    <a:pt x="96" y="400"/>
                  </a:lnTo>
                  <a:lnTo>
                    <a:pt x="94" y="402"/>
                  </a:lnTo>
                  <a:lnTo>
                    <a:pt x="92" y="404"/>
                  </a:lnTo>
                  <a:lnTo>
                    <a:pt x="90" y="406"/>
                  </a:lnTo>
                  <a:lnTo>
                    <a:pt x="86" y="408"/>
                  </a:lnTo>
                  <a:lnTo>
                    <a:pt x="78" y="410"/>
                  </a:lnTo>
                  <a:lnTo>
                    <a:pt x="76" y="410"/>
                  </a:lnTo>
                  <a:lnTo>
                    <a:pt x="74" y="414"/>
                  </a:lnTo>
                  <a:lnTo>
                    <a:pt x="72" y="416"/>
                  </a:lnTo>
                  <a:lnTo>
                    <a:pt x="68" y="418"/>
                  </a:lnTo>
                  <a:lnTo>
                    <a:pt x="66" y="420"/>
                  </a:lnTo>
                  <a:lnTo>
                    <a:pt x="64" y="422"/>
                  </a:lnTo>
                  <a:lnTo>
                    <a:pt x="54" y="430"/>
                  </a:lnTo>
                  <a:lnTo>
                    <a:pt x="54" y="430"/>
                  </a:lnTo>
                  <a:lnTo>
                    <a:pt x="52" y="434"/>
                  </a:lnTo>
                  <a:lnTo>
                    <a:pt x="52" y="436"/>
                  </a:lnTo>
                  <a:lnTo>
                    <a:pt x="50" y="444"/>
                  </a:lnTo>
                  <a:lnTo>
                    <a:pt x="50" y="450"/>
                  </a:lnTo>
                  <a:lnTo>
                    <a:pt x="50" y="452"/>
                  </a:lnTo>
                  <a:lnTo>
                    <a:pt x="50" y="454"/>
                  </a:lnTo>
                  <a:lnTo>
                    <a:pt x="52" y="454"/>
                  </a:lnTo>
                  <a:lnTo>
                    <a:pt x="54" y="456"/>
                  </a:lnTo>
                  <a:lnTo>
                    <a:pt x="54" y="456"/>
                  </a:lnTo>
                  <a:lnTo>
                    <a:pt x="54" y="458"/>
                  </a:lnTo>
                  <a:lnTo>
                    <a:pt x="54" y="462"/>
                  </a:lnTo>
                  <a:lnTo>
                    <a:pt x="46" y="474"/>
                  </a:lnTo>
                  <a:lnTo>
                    <a:pt x="42" y="486"/>
                  </a:lnTo>
                  <a:lnTo>
                    <a:pt x="40" y="488"/>
                  </a:lnTo>
                  <a:lnTo>
                    <a:pt x="42" y="492"/>
                  </a:lnTo>
                  <a:lnTo>
                    <a:pt x="42" y="494"/>
                  </a:lnTo>
                  <a:lnTo>
                    <a:pt x="40" y="498"/>
                  </a:lnTo>
                  <a:lnTo>
                    <a:pt x="38" y="500"/>
                  </a:lnTo>
                  <a:lnTo>
                    <a:pt x="40" y="502"/>
                  </a:lnTo>
                  <a:lnTo>
                    <a:pt x="46" y="506"/>
                  </a:lnTo>
                  <a:lnTo>
                    <a:pt x="66" y="532"/>
                  </a:lnTo>
                  <a:lnTo>
                    <a:pt x="66" y="532"/>
                  </a:lnTo>
                  <a:lnTo>
                    <a:pt x="68" y="536"/>
                  </a:lnTo>
                  <a:lnTo>
                    <a:pt x="68" y="538"/>
                  </a:lnTo>
                  <a:lnTo>
                    <a:pt x="70" y="538"/>
                  </a:lnTo>
                  <a:lnTo>
                    <a:pt x="74" y="542"/>
                  </a:lnTo>
                  <a:lnTo>
                    <a:pt x="74" y="542"/>
                  </a:lnTo>
                  <a:lnTo>
                    <a:pt x="82" y="562"/>
                  </a:lnTo>
                  <a:lnTo>
                    <a:pt x="84" y="564"/>
                  </a:lnTo>
                  <a:lnTo>
                    <a:pt x="86" y="566"/>
                  </a:lnTo>
                  <a:lnTo>
                    <a:pt x="90" y="566"/>
                  </a:lnTo>
                  <a:lnTo>
                    <a:pt x="94" y="564"/>
                  </a:lnTo>
                  <a:lnTo>
                    <a:pt x="98" y="562"/>
                  </a:lnTo>
                  <a:lnTo>
                    <a:pt x="102" y="560"/>
                  </a:lnTo>
                  <a:lnTo>
                    <a:pt x="102" y="560"/>
                  </a:lnTo>
                  <a:lnTo>
                    <a:pt x="102" y="560"/>
                  </a:lnTo>
                  <a:lnTo>
                    <a:pt x="108" y="558"/>
                  </a:lnTo>
                  <a:lnTo>
                    <a:pt x="112" y="558"/>
                  </a:lnTo>
                  <a:lnTo>
                    <a:pt x="116" y="560"/>
                  </a:lnTo>
                  <a:lnTo>
                    <a:pt x="116" y="560"/>
                  </a:lnTo>
                  <a:lnTo>
                    <a:pt x="118" y="558"/>
                  </a:lnTo>
                  <a:lnTo>
                    <a:pt x="144" y="566"/>
                  </a:lnTo>
                  <a:lnTo>
                    <a:pt x="146" y="568"/>
                  </a:lnTo>
                  <a:lnTo>
                    <a:pt x="146" y="570"/>
                  </a:lnTo>
                  <a:lnTo>
                    <a:pt x="144" y="572"/>
                  </a:lnTo>
                  <a:lnTo>
                    <a:pt x="144" y="572"/>
                  </a:lnTo>
                  <a:lnTo>
                    <a:pt x="144" y="574"/>
                  </a:lnTo>
                  <a:lnTo>
                    <a:pt x="142" y="578"/>
                  </a:lnTo>
                  <a:lnTo>
                    <a:pt x="142" y="580"/>
                  </a:lnTo>
                  <a:lnTo>
                    <a:pt x="142" y="580"/>
                  </a:lnTo>
                  <a:lnTo>
                    <a:pt x="144" y="582"/>
                  </a:lnTo>
                  <a:lnTo>
                    <a:pt x="146" y="582"/>
                  </a:lnTo>
                  <a:lnTo>
                    <a:pt x="148" y="584"/>
                  </a:lnTo>
                  <a:lnTo>
                    <a:pt x="154" y="586"/>
                  </a:lnTo>
                  <a:lnTo>
                    <a:pt x="162" y="586"/>
                  </a:lnTo>
                  <a:lnTo>
                    <a:pt x="167" y="584"/>
                  </a:lnTo>
                  <a:lnTo>
                    <a:pt x="173" y="586"/>
                  </a:lnTo>
                  <a:lnTo>
                    <a:pt x="175" y="586"/>
                  </a:lnTo>
                  <a:lnTo>
                    <a:pt x="177" y="586"/>
                  </a:lnTo>
                  <a:lnTo>
                    <a:pt x="181" y="590"/>
                  </a:lnTo>
                  <a:lnTo>
                    <a:pt x="183" y="594"/>
                  </a:lnTo>
                  <a:lnTo>
                    <a:pt x="185" y="596"/>
                  </a:lnTo>
                  <a:lnTo>
                    <a:pt x="185" y="598"/>
                  </a:lnTo>
                  <a:lnTo>
                    <a:pt x="185" y="600"/>
                  </a:lnTo>
                  <a:lnTo>
                    <a:pt x="185" y="600"/>
                  </a:lnTo>
                  <a:lnTo>
                    <a:pt x="187" y="602"/>
                  </a:lnTo>
                  <a:lnTo>
                    <a:pt x="195" y="602"/>
                  </a:lnTo>
                  <a:lnTo>
                    <a:pt x="199" y="604"/>
                  </a:lnTo>
                  <a:lnTo>
                    <a:pt x="203" y="604"/>
                  </a:lnTo>
                  <a:lnTo>
                    <a:pt x="203" y="604"/>
                  </a:lnTo>
                  <a:lnTo>
                    <a:pt x="203" y="602"/>
                  </a:lnTo>
                  <a:lnTo>
                    <a:pt x="205" y="600"/>
                  </a:lnTo>
                  <a:lnTo>
                    <a:pt x="207" y="598"/>
                  </a:lnTo>
                  <a:lnTo>
                    <a:pt x="209" y="596"/>
                  </a:lnTo>
                  <a:lnTo>
                    <a:pt x="209" y="596"/>
                  </a:lnTo>
                  <a:lnTo>
                    <a:pt x="211" y="594"/>
                  </a:lnTo>
                  <a:lnTo>
                    <a:pt x="213" y="594"/>
                  </a:lnTo>
                  <a:lnTo>
                    <a:pt x="215" y="594"/>
                  </a:lnTo>
                  <a:lnTo>
                    <a:pt x="217" y="594"/>
                  </a:lnTo>
                  <a:lnTo>
                    <a:pt x="225" y="600"/>
                  </a:lnTo>
                  <a:lnTo>
                    <a:pt x="225" y="602"/>
                  </a:lnTo>
                  <a:lnTo>
                    <a:pt x="227" y="604"/>
                  </a:lnTo>
                  <a:lnTo>
                    <a:pt x="227" y="606"/>
                  </a:lnTo>
                  <a:lnTo>
                    <a:pt x="227" y="608"/>
                  </a:lnTo>
                  <a:lnTo>
                    <a:pt x="227" y="608"/>
                  </a:lnTo>
                  <a:lnTo>
                    <a:pt x="231" y="608"/>
                  </a:lnTo>
                  <a:lnTo>
                    <a:pt x="257" y="620"/>
                  </a:lnTo>
                  <a:lnTo>
                    <a:pt x="259" y="622"/>
                  </a:lnTo>
                  <a:lnTo>
                    <a:pt x="263" y="620"/>
                  </a:lnTo>
                  <a:lnTo>
                    <a:pt x="269" y="616"/>
                  </a:lnTo>
                  <a:lnTo>
                    <a:pt x="273" y="612"/>
                  </a:lnTo>
                  <a:lnTo>
                    <a:pt x="287" y="610"/>
                  </a:lnTo>
                  <a:lnTo>
                    <a:pt x="291" y="610"/>
                  </a:lnTo>
                  <a:lnTo>
                    <a:pt x="299" y="608"/>
                  </a:lnTo>
                  <a:lnTo>
                    <a:pt x="301" y="608"/>
                  </a:lnTo>
                  <a:lnTo>
                    <a:pt x="303" y="606"/>
                  </a:lnTo>
                  <a:lnTo>
                    <a:pt x="305" y="604"/>
                  </a:lnTo>
                  <a:lnTo>
                    <a:pt x="307" y="602"/>
                  </a:lnTo>
                  <a:lnTo>
                    <a:pt x="307" y="600"/>
                  </a:lnTo>
                  <a:lnTo>
                    <a:pt x="307" y="598"/>
                  </a:lnTo>
                  <a:lnTo>
                    <a:pt x="307" y="598"/>
                  </a:lnTo>
                  <a:lnTo>
                    <a:pt x="311" y="594"/>
                  </a:lnTo>
                  <a:lnTo>
                    <a:pt x="311" y="592"/>
                  </a:lnTo>
                  <a:lnTo>
                    <a:pt x="311" y="590"/>
                  </a:lnTo>
                  <a:lnTo>
                    <a:pt x="311" y="588"/>
                  </a:lnTo>
                  <a:lnTo>
                    <a:pt x="311" y="586"/>
                  </a:lnTo>
                  <a:lnTo>
                    <a:pt x="309" y="586"/>
                  </a:lnTo>
                  <a:lnTo>
                    <a:pt x="309" y="584"/>
                  </a:lnTo>
                  <a:lnTo>
                    <a:pt x="309" y="582"/>
                  </a:lnTo>
                  <a:lnTo>
                    <a:pt x="311" y="580"/>
                  </a:lnTo>
                  <a:lnTo>
                    <a:pt x="311" y="578"/>
                  </a:lnTo>
                  <a:lnTo>
                    <a:pt x="313" y="576"/>
                  </a:lnTo>
                  <a:lnTo>
                    <a:pt x="319" y="574"/>
                  </a:lnTo>
                  <a:lnTo>
                    <a:pt x="319" y="572"/>
                  </a:lnTo>
                  <a:lnTo>
                    <a:pt x="321" y="572"/>
                  </a:lnTo>
                  <a:lnTo>
                    <a:pt x="323" y="568"/>
                  </a:lnTo>
                  <a:lnTo>
                    <a:pt x="323" y="568"/>
                  </a:lnTo>
                  <a:lnTo>
                    <a:pt x="325" y="566"/>
                  </a:lnTo>
                  <a:lnTo>
                    <a:pt x="331" y="564"/>
                  </a:lnTo>
                  <a:lnTo>
                    <a:pt x="343" y="562"/>
                  </a:lnTo>
                  <a:lnTo>
                    <a:pt x="347" y="562"/>
                  </a:lnTo>
                  <a:lnTo>
                    <a:pt x="349" y="564"/>
                  </a:lnTo>
                  <a:lnTo>
                    <a:pt x="351" y="568"/>
                  </a:lnTo>
                  <a:lnTo>
                    <a:pt x="353" y="570"/>
                  </a:lnTo>
                  <a:lnTo>
                    <a:pt x="353" y="570"/>
                  </a:lnTo>
                  <a:lnTo>
                    <a:pt x="353" y="572"/>
                  </a:lnTo>
                  <a:lnTo>
                    <a:pt x="349" y="574"/>
                  </a:lnTo>
                  <a:lnTo>
                    <a:pt x="347" y="574"/>
                  </a:lnTo>
                  <a:lnTo>
                    <a:pt x="347" y="576"/>
                  </a:lnTo>
                  <a:lnTo>
                    <a:pt x="345" y="576"/>
                  </a:lnTo>
                  <a:lnTo>
                    <a:pt x="345" y="578"/>
                  </a:lnTo>
                  <a:lnTo>
                    <a:pt x="345" y="580"/>
                  </a:lnTo>
                  <a:lnTo>
                    <a:pt x="347" y="584"/>
                  </a:lnTo>
                  <a:lnTo>
                    <a:pt x="347" y="586"/>
                  </a:lnTo>
                  <a:lnTo>
                    <a:pt x="349" y="586"/>
                  </a:lnTo>
                  <a:lnTo>
                    <a:pt x="353" y="586"/>
                  </a:lnTo>
                  <a:lnTo>
                    <a:pt x="357" y="582"/>
                  </a:lnTo>
                  <a:lnTo>
                    <a:pt x="361" y="578"/>
                  </a:lnTo>
                  <a:lnTo>
                    <a:pt x="363" y="578"/>
                  </a:lnTo>
                  <a:lnTo>
                    <a:pt x="367" y="574"/>
                  </a:lnTo>
                  <a:lnTo>
                    <a:pt x="375" y="576"/>
                  </a:lnTo>
                  <a:lnTo>
                    <a:pt x="383" y="568"/>
                  </a:lnTo>
                  <a:lnTo>
                    <a:pt x="383" y="568"/>
                  </a:lnTo>
                  <a:lnTo>
                    <a:pt x="383" y="566"/>
                  </a:lnTo>
                  <a:lnTo>
                    <a:pt x="383" y="564"/>
                  </a:lnTo>
                  <a:lnTo>
                    <a:pt x="383" y="560"/>
                  </a:lnTo>
                  <a:lnTo>
                    <a:pt x="385" y="560"/>
                  </a:lnTo>
                  <a:lnTo>
                    <a:pt x="385" y="558"/>
                  </a:lnTo>
                  <a:lnTo>
                    <a:pt x="387" y="554"/>
                  </a:lnTo>
                  <a:lnTo>
                    <a:pt x="387" y="552"/>
                  </a:lnTo>
                  <a:lnTo>
                    <a:pt x="387" y="550"/>
                  </a:lnTo>
                  <a:lnTo>
                    <a:pt x="385" y="548"/>
                  </a:lnTo>
                  <a:lnTo>
                    <a:pt x="385" y="546"/>
                  </a:lnTo>
                  <a:lnTo>
                    <a:pt x="385" y="546"/>
                  </a:lnTo>
                  <a:lnTo>
                    <a:pt x="385" y="544"/>
                  </a:lnTo>
                  <a:lnTo>
                    <a:pt x="385" y="542"/>
                  </a:lnTo>
                  <a:lnTo>
                    <a:pt x="383" y="540"/>
                  </a:lnTo>
                  <a:lnTo>
                    <a:pt x="383" y="538"/>
                  </a:lnTo>
                  <a:lnTo>
                    <a:pt x="383" y="536"/>
                  </a:lnTo>
                  <a:lnTo>
                    <a:pt x="381" y="536"/>
                  </a:lnTo>
                  <a:lnTo>
                    <a:pt x="381" y="532"/>
                  </a:lnTo>
                  <a:lnTo>
                    <a:pt x="381" y="532"/>
                  </a:lnTo>
                  <a:lnTo>
                    <a:pt x="379" y="530"/>
                  </a:lnTo>
                  <a:lnTo>
                    <a:pt x="379" y="530"/>
                  </a:lnTo>
                  <a:lnTo>
                    <a:pt x="379" y="528"/>
                  </a:lnTo>
                  <a:lnTo>
                    <a:pt x="377" y="528"/>
                  </a:lnTo>
                  <a:lnTo>
                    <a:pt x="377" y="526"/>
                  </a:lnTo>
                  <a:lnTo>
                    <a:pt x="377" y="526"/>
                  </a:lnTo>
                  <a:lnTo>
                    <a:pt x="377" y="522"/>
                  </a:lnTo>
                  <a:lnTo>
                    <a:pt x="377" y="522"/>
                  </a:lnTo>
                  <a:lnTo>
                    <a:pt x="377" y="520"/>
                  </a:lnTo>
                  <a:lnTo>
                    <a:pt x="379" y="518"/>
                  </a:lnTo>
                  <a:lnTo>
                    <a:pt x="377" y="516"/>
                  </a:lnTo>
                  <a:lnTo>
                    <a:pt x="377" y="516"/>
                  </a:lnTo>
                  <a:lnTo>
                    <a:pt x="375" y="514"/>
                  </a:lnTo>
                  <a:lnTo>
                    <a:pt x="375" y="512"/>
                  </a:lnTo>
                  <a:lnTo>
                    <a:pt x="375" y="512"/>
                  </a:lnTo>
                  <a:lnTo>
                    <a:pt x="375" y="510"/>
                  </a:lnTo>
                  <a:lnTo>
                    <a:pt x="377" y="506"/>
                  </a:lnTo>
                  <a:lnTo>
                    <a:pt x="377" y="504"/>
                  </a:lnTo>
                  <a:lnTo>
                    <a:pt x="381" y="502"/>
                  </a:lnTo>
                  <a:lnTo>
                    <a:pt x="389" y="496"/>
                  </a:lnTo>
                  <a:lnTo>
                    <a:pt x="391" y="496"/>
                  </a:lnTo>
                  <a:lnTo>
                    <a:pt x="393" y="494"/>
                  </a:lnTo>
                  <a:lnTo>
                    <a:pt x="395" y="492"/>
                  </a:lnTo>
                  <a:lnTo>
                    <a:pt x="397" y="490"/>
                  </a:lnTo>
                  <a:lnTo>
                    <a:pt x="399" y="486"/>
                  </a:lnTo>
                  <a:lnTo>
                    <a:pt x="399" y="486"/>
                  </a:lnTo>
                  <a:lnTo>
                    <a:pt x="405" y="484"/>
                  </a:lnTo>
                  <a:lnTo>
                    <a:pt x="407" y="480"/>
                  </a:lnTo>
                  <a:lnTo>
                    <a:pt x="407" y="480"/>
                  </a:lnTo>
                  <a:lnTo>
                    <a:pt x="407" y="478"/>
                  </a:lnTo>
                  <a:lnTo>
                    <a:pt x="407" y="476"/>
                  </a:lnTo>
                  <a:lnTo>
                    <a:pt x="409" y="476"/>
                  </a:lnTo>
                  <a:lnTo>
                    <a:pt x="409" y="474"/>
                  </a:lnTo>
                  <a:lnTo>
                    <a:pt x="411" y="470"/>
                  </a:lnTo>
                  <a:lnTo>
                    <a:pt x="413" y="470"/>
                  </a:lnTo>
                  <a:lnTo>
                    <a:pt x="415" y="466"/>
                  </a:lnTo>
                  <a:lnTo>
                    <a:pt x="417" y="466"/>
                  </a:lnTo>
                  <a:lnTo>
                    <a:pt x="421" y="466"/>
                  </a:lnTo>
                  <a:lnTo>
                    <a:pt x="425" y="466"/>
                  </a:lnTo>
                  <a:lnTo>
                    <a:pt x="425" y="466"/>
                  </a:lnTo>
                  <a:lnTo>
                    <a:pt x="427" y="466"/>
                  </a:lnTo>
                  <a:lnTo>
                    <a:pt x="427" y="466"/>
                  </a:lnTo>
                  <a:lnTo>
                    <a:pt x="427" y="464"/>
                  </a:lnTo>
                  <a:lnTo>
                    <a:pt x="427" y="462"/>
                  </a:lnTo>
                  <a:lnTo>
                    <a:pt x="427" y="462"/>
                  </a:lnTo>
                  <a:lnTo>
                    <a:pt x="429" y="460"/>
                  </a:lnTo>
                  <a:lnTo>
                    <a:pt x="429" y="460"/>
                  </a:lnTo>
                  <a:lnTo>
                    <a:pt x="435" y="454"/>
                  </a:lnTo>
                  <a:lnTo>
                    <a:pt x="445" y="448"/>
                  </a:lnTo>
                  <a:lnTo>
                    <a:pt x="449" y="446"/>
                  </a:lnTo>
                  <a:lnTo>
                    <a:pt x="451" y="446"/>
                  </a:lnTo>
                  <a:lnTo>
                    <a:pt x="451" y="444"/>
                  </a:lnTo>
                  <a:lnTo>
                    <a:pt x="451" y="442"/>
                  </a:lnTo>
                  <a:lnTo>
                    <a:pt x="453" y="440"/>
                  </a:lnTo>
                  <a:lnTo>
                    <a:pt x="453" y="438"/>
                  </a:lnTo>
                  <a:lnTo>
                    <a:pt x="451" y="436"/>
                  </a:lnTo>
                  <a:lnTo>
                    <a:pt x="451" y="436"/>
                  </a:lnTo>
                  <a:lnTo>
                    <a:pt x="455" y="434"/>
                  </a:lnTo>
                  <a:lnTo>
                    <a:pt x="469" y="434"/>
                  </a:lnTo>
                  <a:lnTo>
                    <a:pt x="473" y="432"/>
                  </a:lnTo>
                  <a:lnTo>
                    <a:pt x="477" y="432"/>
                  </a:lnTo>
                  <a:lnTo>
                    <a:pt x="481" y="430"/>
                  </a:lnTo>
                  <a:lnTo>
                    <a:pt x="483" y="430"/>
                  </a:lnTo>
                  <a:lnTo>
                    <a:pt x="483" y="430"/>
                  </a:lnTo>
                  <a:lnTo>
                    <a:pt x="485" y="430"/>
                  </a:lnTo>
                  <a:lnTo>
                    <a:pt x="485" y="428"/>
                  </a:lnTo>
                  <a:lnTo>
                    <a:pt x="487" y="426"/>
                  </a:lnTo>
                  <a:lnTo>
                    <a:pt x="489" y="422"/>
                  </a:lnTo>
                  <a:lnTo>
                    <a:pt x="495" y="404"/>
                  </a:lnTo>
                  <a:lnTo>
                    <a:pt x="495" y="402"/>
                  </a:lnTo>
                  <a:lnTo>
                    <a:pt x="499" y="396"/>
                  </a:lnTo>
                  <a:lnTo>
                    <a:pt x="499" y="396"/>
                  </a:lnTo>
                  <a:lnTo>
                    <a:pt x="501" y="394"/>
                  </a:lnTo>
                  <a:lnTo>
                    <a:pt x="503" y="394"/>
                  </a:lnTo>
                  <a:lnTo>
                    <a:pt x="505" y="392"/>
                  </a:lnTo>
                  <a:lnTo>
                    <a:pt x="505" y="392"/>
                  </a:lnTo>
                  <a:lnTo>
                    <a:pt x="511" y="394"/>
                  </a:lnTo>
                  <a:lnTo>
                    <a:pt x="513" y="394"/>
                  </a:lnTo>
                  <a:lnTo>
                    <a:pt x="513" y="392"/>
                  </a:lnTo>
                  <a:lnTo>
                    <a:pt x="515" y="386"/>
                  </a:lnTo>
                  <a:lnTo>
                    <a:pt x="515" y="382"/>
                  </a:lnTo>
                  <a:lnTo>
                    <a:pt x="515" y="380"/>
                  </a:lnTo>
                  <a:lnTo>
                    <a:pt x="513" y="378"/>
                  </a:lnTo>
                  <a:lnTo>
                    <a:pt x="509" y="378"/>
                  </a:lnTo>
                  <a:lnTo>
                    <a:pt x="507" y="378"/>
                  </a:lnTo>
                  <a:lnTo>
                    <a:pt x="501" y="376"/>
                  </a:lnTo>
                  <a:lnTo>
                    <a:pt x="499" y="374"/>
                  </a:lnTo>
                  <a:lnTo>
                    <a:pt x="499" y="372"/>
                  </a:lnTo>
                  <a:lnTo>
                    <a:pt x="497" y="370"/>
                  </a:lnTo>
                  <a:lnTo>
                    <a:pt x="497" y="370"/>
                  </a:lnTo>
                  <a:lnTo>
                    <a:pt x="497" y="368"/>
                  </a:lnTo>
                  <a:lnTo>
                    <a:pt x="497" y="366"/>
                  </a:lnTo>
                  <a:lnTo>
                    <a:pt x="497" y="366"/>
                  </a:lnTo>
                  <a:lnTo>
                    <a:pt x="497" y="366"/>
                  </a:lnTo>
                  <a:lnTo>
                    <a:pt x="495" y="364"/>
                  </a:lnTo>
                  <a:lnTo>
                    <a:pt x="495" y="364"/>
                  </a:lnTo>
                  <a:lnTo>
                    <a:pt x="495" y="362"/>
                  </a:lnTo>
                  <a:lnTo>
                    <a:pt x="495" y="360"/>
                  </a:lnTo>
                  <a:lnTo>
                    <a:pt x="493" y="358"/>
                  </a:lnTo>
                  <a:lnTo>
                    <a:pt x="493" y="356"/>
                  </a:lnTo>
                  <a:lnTo>
                    <a:pt x="493" y="354"/>
                  </a:lnTo>
                  <a:lnTo>
                    <a:pt x="495" y="352"/>
                  </a:lnTo>
                  <a:lnTo>
                    <a:pt x="497" y="352"/>
                  </a:lnTo>
                  <a:lnTo>
                    <a:pt x="497" y="352"/>
                  </a:lnTo>
                  <a:lnTo>
                    <a:pt x="499" y="354"/>
                  </a:lnTo>
                  <a:lnTo>
                    <a:pt x="505" y="356"/>
                  </a:lnTo>
                  <a:lnTo>
                    <a:pt x="507" y="358"/>
                  </a:lnTo>
                  <a:lnTo>
                    <a:pt x="509" y="358"/>
                  </a:lnTo>
                  <a:lnTo>
                    <a:pt x="511" y="356"/>
                  </a:lnTo>
                  <a:lnTo>
                    <a:pt x="515" y="354"/>
                  </a:lnTo>
                  <a:lnTo>
                    <a:pt x="517" y="352"/>
                  </a:lnTo>
                  <a:lnTo>
                    <a:pt x="515" y="350"/>
                  </a:lnTo>
                  <a:lnTo>
                    <a:pt x="515" y="348"/>
                  </a:lnTo>
                  <a:lnTo>
                    <a:pt x="511" y="346"/>
                  </a:lnTo>
                  <a:lnTo>
                    <a:pt x="511" y="346"/>
                  </a:lnTo>
                  <a:lnTo>
                    <a:pt x="509" y="342"/>
                  </a:lnTo>
                  <a:lnTo>
                    <a:pt x="509" y="340"/>
                  </a:lnTo>
                  <a:lnTo>
                    <a:pt x="511" y="330"/>
                  </a:lnTo>
                  <a:lnTo>
                    <a:pt x="513" y="326"/>
                  </a:lnTo>
                  <a:lnTo>
                    <a:pt x="513" y="324"/>
                  </a:lnTo>
                  <a:lnTo>
                    <a:pt x="515" y="324"/>
                  </a:lnTo>
                  <a:lnTo>
                    <a:pt x="517" y="320"/>
                  </a:lnTo>
                  <a:lnTo>
                    <a:pt x="519" y="320"/>
                  </a:lnTo>
                  <a:lnTo>
                    <a:pt x="519" y="318"/>
                  </a:lnTo>
                  <a:lnTo>
                    <a:pt x="521" y="316"/>
                  </a:lnTo>
                  <a:lnTo>
                    <a:pt x="523" y="316"/>
                  </a:lnTo>
                  <a:lnTo>
                    <a:pt x="525" y="318"/>
                  </a:lnTo>
                  <a:lnTo>
                    <a:pt x="527" y="318"/>
                  </a:lnTo>
                  <a:lnTo>
                    <a:pt x="529" y="318"/>
                  </a:lnTo>
                  <a:lnTo>
                    <a:pt x="533" y="316"/>
                  </a:lnTo>
                  <a:lnTo>
                    <a:pt x="535" y="318"/>
                  </a:lnTo>
                  <a:lnTo>
                    <a:pt x="537" y="318"/>
                  </a:lnTo>
                  <a:lnTo>
                    <a:pt x="539" y="320"/>
                  </a:lnTo>
                  <a:lnTo>
                    <a:pt x="545" y="322"/>
                  </a:lnTo>
                  <a:lnTo>
                    <a:pt x="547" y="322"/>
                  </a:lnTo>
                  <a:lnTo>
                    <a:pt x="549" y="322"/>
                  </a:lnTo>
                  <a:lnTo>
                    <a:pt x="547" y="31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8" name="Freeform 11">
              <a:extLst>
                <a:ext uri="{FF2B5EF4-FFF2-40B4-BE49-F238E27FC236}">
                  <a16:creationId xmlns:a16="http://schemas.microsoft.com/office/drawing/2014/main" id="{E5285F6B-FC44-4425-AE3A-10DDB641C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080" y="1971915"/>
              <a:ext cx="1527174" cy="1506640"/>
            </a:xfrm>
            <a:custGeom>
              <a:avLst/>
              <a:gdLst>
                <a:gd name="T0" fmla="*/ 569 w 595"/>
                <a:gd name="T1" fmla="*/ 124 h 587"/>
                <a:gd name="T2" fmla="*/ 545 w 595"/>
                <a:gd name="T3" fmla="*/ 106 h 587"/>
                <a:gd name="T4" fmla="*/ 517 w 595"/>
                <a:gd name="T5" fmla="*/ 102 h 587"/>
                <a:gd name="T6" fmla="*/ 479 w 595"/>
                <a:gd name="T7" fmla="*/ 112 h 587"/>
                <a:gd name="T8" fmla="*/ 454 w 595"/>
                <a:gd name="T9" fmla="*/ 126 h 587"/>
                <a:gd name="T10" fmla="*/ 432 w 595"/>
                <a:gd name="T11" fmla="*/ 128 h 587"/>
                <a:gd name="T12" fmla="*/ 382 w 595"/>
                <a:gd name="T13" fmla="*/ 112 h 587"/>
                <a:gd name="T14" fmla="*/ 354 w 595"/>
                <a:gd name="T15" fmla="*/ 128 h 587"/>
                <a:gd name="T16" fmla="*/ 326 w 595"/>
                <a:gd name="T17" fmla="*/ 104 h 587"/>
                <a:gd name="T18" fmla="*/ 290 w 595"/>
                <a:gd name="T19" fmla="*/ 88 h 587"/>
                <a:gd name="T20" fmla="*/ 278 w 595"/>
                <a:gd name="T21" fmla="*/ 98 h 587"/>
                <a:gd name="T22" fmla="*/ 240 w 595"/>
                <a:gd name="T23" fmla="*/ 104 h 587"/>
                <a:gd name="T24" fmla="*/ 234 w 595"/>
                <a:gd name="T25" fmla="*/ 78 h 587"/>
                <a:gd name="T26" fmla="*/ 228 w 595"/>
                <a:gd name="T27" fmla="*/ 46 h 587"/>
                <a:gd name="T28" fmla="*/ 186 w 595"/>
                <a:gd name="T29" fmla="*/ 36 h 587"/>
                <a:gd name="T30" fmla="*/ 150 w 595"/>
                <a:gd name="T31" fmla="*/ 14 h 587"/>
                <a:gd name="T32" fmla="*/ 122 w 595"/>
                <a:gd name="T33" fmla="*/ 4 h 587"/>
                <a:gd name="T34" fmla="*/ 92 w 595"/>
                <a:gd name="T35" fmla="*/ 10 h 587"/>
                <a:gd name="T36" fmla="*/ 94 w 595"/>
                <a:gd name="T37" fmla="*/ 38 h 587"/>
                <a:gd name="T38" fmla="*/ 112 w 595"/>
                <a:gd name="T39" fmla="*/ 60 h 587"/>
                <a:gd name="T40" fmla="*/ 110 w 595"/>
                <a:gd name="T41" fmla="*/ 74 h 587"/>
                <a:gd name="T42" fmla="*/ 106 w 595"/>
                <a:gd name="T43" fmla="*/ 90 h 587"/>
                <a:gd name="T44" fmla="*/ 102 w 595"/>
                <a:gd name="T45" fmla="*/ 102 h 587"/>
                <a:gd name="T46" fmla="*/ 110 w 595"/>
                <a:gd name="T47" fmla="*/ 134 h 587"/>
                <a:gd name="T48" fmla="*/ 104 w 595"/>
                <a:gd name="T49" fmla="*/ 158 h 587"/>
                <a:gd name="T50" fmla="*/ 100 w 595"/>
                <a:gd name="T51" fmla="*/ 186 h 587"/>
                <a:gd name="T52" fmla="*/ 90 w 595"/>
                <a:gd name="T53" fmla="*/ 216 h 587"/>
                <a:gd name="T54" fmla="*/ 80 w 595"/>
                <a:gd name="T55" fmla="*/ 228 h 587"/>
                <a:gd name="T56" fmla="*/ 80 w 595"/>
                <a:gd name="T57" fmla="*/ 240 h 587"/>
                <a:gd name="T58" fmla="*/ 68 w 595"/>
                <a:gd name="T59" fmla="*/ 262 h 587"/>
                <a:gd name="T60" fmla="*/ 46 w 595"/>
                <a:gd name="T61" fmla="*/ 278 h 587"/>
                <a:gd name="T62" fmla="*/ 32 w 595"/>
                <a:gd name="T63" fmla="*/ 296 h 587"/>
                <a:gd name="T64" fmla="*/ 42 w 595"/>
                <a:gd name="T65" fmla="*/ 320 h 587"/>
                <a:gd name="T66" fmla="*/ 50 w 595"/>
                <a:gd name="T67" fmla="*/ 332 h 587"/>
                <a:gd name="T68" fmla="*/ 42 w 595"/>
                <a:gd name="T69" fmla="*/ 346 h 587"/>
                <a:gd name="T70" fmla="*/ 30 w 595"/>
                <a:gd name="T71" fmla="*/ 378 h 587"/>
                <a:gd name="T72" fmla="*/ 36 w 595"/>
                <a:gd name="T73" fmla="*/ 412 h 587"/>
                <a:gd name="T74" fmla="*/ 22 w 595"/>
                <a:gd name="T75" fmla="*/ 430 h 587"/>
                <a:gd name="T76" fmla="*/ 8 w 595"/>
                <a:gd name="T77" fmla="*/ 438 h 587"/>
                <a:gd name="T78" fmla="*/ 14 w 595"/>
                <a:gd name="T79" fmla="*/ 461 h 587"/>
                <a:gd name="T80" fmla="*/ 16 w 595"/>
                <a:gd name="T81" fmla="*/ 491 h 587"/>
                <a:gd name="T82" fmla="*/ 18 w 595"/>
                <a:gd name="T83" fmla="*/ 515 h 587"/>
                <a:gd name="T84" fmla="*/ 6 w 595"/>
                <a:gd name="T85" fmla="*/ 537 h 587"/>
                <a:gd name="T86" fmla="*/ 22 w 595"/>
                <a:gd name="T87" fmla="*/ 551 h 587"/>
                <a:gd name="T88" fmla="*/ 48 w 595"/>
                <a:gd name="T89" fmla="*/ 573 h 587"/>
                <a:gd name="T90" fmla="*/ 74 w 595"/>
                <a:gd name="T91" fmla="*/ 571 h 587"/>
                <a:gd name="T92" fmla="*/ 80 w 595"/>
                <a:gd name="T93" fmla="*/ 573 h 587"/>
                <a:gd name="T94" fmla="*/ 132 w 595"/>
                <a:gd name="T95" fmla="*/ 543 h 587"/>
                <a:gd name="T96" fmla="*/ 112 w 595"/>
                <a:gd name="T97" fmla="*/ 525 h 587"/>
                <a:gd name="T98" fmla="*/ 156 w 595"/>
                <a:gd name="T99" fmla="*/ 459 h 587"/>
                <a:gd name="T100" fmla="*/ 194 w 595"/>
                <a:gd name="T101" fmla="*/ 451 h 587"/>
                <a:gd name="T102" fmla="*/ 324 w 595"/>
                <a:gd name="T103" fmla="*/ 408 h 587"/>
                <a:gd name="T104" fmla="*/ 402 w 595"/>
                <a:gd name="T105" fmla="*/ 352 h 587"/>
                <a:gd name="T106" fmla="*/ 501 w 595"/>
                <a:gd name="T107" fmla="*/ 300 h 587"/>
                <a:gd name="T108" fmla="*/ 543 w 595"/>
                <a:gd name="T109" fmla="*/ 272 h 587"/>
                <a:gd name="T110" fmla="*/ 579 w 595"/>
                <a:gd name="T111" fmla="*/ 226 h 587"/>
                <a:gd name="T112" fmla="*/ 575 w 595"/>
                <a:gd name="T113" fmla="*/ 200 h 587"/>
                <a:gd name="T114" fmla="*/ 563 w 595"/>
                <a:gd name="T115" fmla="*/ 152 h 587"/>
                <a:gd name="T116" fmla="*/ 591 w 595"/>
                <a:gd name="T117" fmla="*/ 146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95" h="587">
                  <a:moveTo>
                    <a:pt x="591" y="132"/>
                  </a:moveTo>
                  <a:lnTo>
                    <a:pt x="589" y="130"/>
                  </a:lnTo>
                  <a:lnTo>
                    <a:pt x="587" y="132"/>
                  </a:lnTo>
                  <a:lnTo>
                    <a:pt x="585" y="132"/>
                  </a:lnTo>
                  <a:lnTo>
                    <a:pt x="583" y="130"/>
                  </a:lnTo>
                  <a:lnTo>
                    <a:pt x="579" y="130"/>
                  </a:lnTo>
                  <a:lnTo>
                    <a:pt x="573" y="130"/>
                  </a:lnTo>
                  <a:lnTo>
                    <a:pt x="571" y="128"/>
                  </a:lnTo>
                  <a:lnTo>
                    <a:pt x="569" y="124"/>
                  </a:lnTo>
                  <a:lnTo>
                    <a:pt x="569" y="120"/>
                  </a:lnTo>
                  <a:lnTo>
                    <a:pt x="567" y="116"/>
                  </a:lnTo>
                  <a:lnTo>
                    <a:pt x="569" y="110"/>
                  </a:lnTo>
                  <a:lnTo>
                    <a:pt x="569" y="106"/>
                  </a:lnTo>
                  <a:lnTo>
                    <a:pt x="561" y="108"/>
                  </a:lnTo>
                  <a:lnTo>
                    <a:pt x="557" y="108"/>
                  </a:lnTo>
                  <a:lnTo>
                    <a:pt x="551" y="108"/>
                  </a:lnTo>
                  <a:lnTo>
                    <a:pt x="547" y="106"/>
                  </a:lnTo>
                  <a:lnTo>
                    <a:pt x="545" y="106"/>
                  </a:lnTo>
                  <a:lnTo>
                    <a:pt x="543" y="104"/>
                  </a:lnTo>
                  <a:lnTo>
                    <a:pt x="541" y="100"/>
                  </a:lnTo>
                  <a:lnTo>
                    <a:pt x="541" y="98"/>
                  </a:lnTo>
                  <a:lnTo>
                    <a:pt x="539" y="98"/>
                  </a:lnTo>
                  <a:lnTo>
                    <a:pt x="533" y="98"/>
                  </a:lnTo>
                  <a:lnTo>
                    <a:pt x="531" y="96"/>
                  </a:lnTo>
                  <a:lnTo>
                    <a:pt x="529" y="100"/>
                  </a:lnTo>
                  <a:lnTo>
                    <a:pt x="523" y="96"/>
                  </a:lnTo>
                  <a:lnTo>
                    <a:pt x="517" y="102"/>
                  </a:lnTo>
                  <a:lnTo>
                    <a:pt x="513" y="102"/>
                  </a:lnTo>
                  <a:lnTo>
                    <a:pt x="509" y="102"/>
                  </a:lnTo>
                  <a:lnTo>
                    <a:pt x="507" y="102"/>
                  </a:lnTo>
                  <a:lnTo>
                    <a:pt x="503" y="104"/>
                  </a:lnTo>
                  <a:lnTo>
                    <a:pt x="499" y="110"/>
                  </a:lnTo>
                  <a:lnTo>
                    <a:pt x="495" y="112"/>
                  </a:lnTo>
                  <a:lnTo>
                    <a:pt x="491" y="112"/>
                  </a:lnTo>
                  <a:lnTo>
                    <a:pt x="483" y="112"/>
                  </a:lnTo>
                  <a:lnTo>
                    <a:pt x="479" y="112"/>
                  </a:lnTo>
                  <a:lnTo>
                    <a:pt x="477" y="114"/>
                  </a:lnTo>
                  <a:lnTo>
                    <a:pt x="469" y="120"/>
                  </a:lnTo>
                  <a:lnTo>
                    <a:pt x="467" y="122"/>
                  </a:lnTo>
                  <a:lnTo>
                    <a:pt x="469" y="126"/>
                  </a:lnTo>
                  <a:lnTo>
                    <a:pt x="471" y="130"/>
                  </a:lnTo>
                  <a:lnTo>
                    <a:pt x="471" y="130"/>
                  </a:lnTo>
                  <a:lnTo>
                    <a:pt x="467" y="130"/>
                  </a:lnTo>
                  <a:lnTo>
                    <a:pt x="462" y="130"/>
                  </a:lnTo>
                  <a:lnTo>
                    <a:pt x="454" y="126"/>
                  </a:lnTo>
                  <a:lnTo>
                    <a:pt x="450" y="126"/>
                  </a:lnTo>
                  <a:lnTo>
                    <a:pt x="448" y="128"/>
                  </a:lnTo>
                  <a:lnTo>
                    <a:pt x="448" y="132"/>
                  </a:lnTo>
                  <a:lnTo>
                    <a:pt x="446" y="134"/>
                  </a:lnTo>
                  <a:lnTo>
                    <a:pt x="444" y="134"/>
                  </a:lnTo>
                  <a:lnTo>
                    <a:pt x="442" y="134"/>
                  </a:lnTo>
                  <a:lnTo>
                    <a:pt x="438" y="130"/>
                  </a:lnTo>
                  <a:lnTo>
                    <a:pt x="434" y="130"/>
                  </a:lnTo>
                  <a:lnTo>
                    <a:pt x="432" y="128"/>
                  </a:lnTo>
                  <a:lnTo>
                    <a:pt x="428" y="124"/>
                  </a:lnTo>
                  <a:lnTo>
                    <a:pt x="426" y="118"/>
                  </a:lnTo>
                  <a:lnTo>
                    <a:pt x="424" y="118"/>
                  </a:lnTo>
                  <a:lnTo>
                    <a:pt x="418" y="118"/>
                  </a:lnTo>
                  <a:lnTo>
                    <a:pt x="406" y="112"/>
                  </a:lnTo>
                  <a:lnTo>
                    <a:pt x="404" y="110"/>
                  </a:lnTo>
                  <a:lnTo>
                    <a:pt x="400" y="108"/>
                  </a:lnTo>
                  <a:lnTo>
                    <a:pt x="394" y="108"/>
                  </a:lnTo>
                  <a:lnTo>
                    <a:pt x="382" y="112"/>
                  </a:lnTo>
                  <a:lnTo>
                    <a:pt x="372" y="110"/>
                  </a:lnTo>
                  <a:lnTo>
                    <a:pt x="370" y="112"/>
                  </a:lnTo>
                  <a:lnTo>
                    <a:pt x="368" y="114"/>
                  </a:lnTo>
                  <a:lnTo>
                    <a:pt x="368" y="118"/>
                  </a:lnTo>
                  <a:lnTo>
                    <a:pt x="366" y="118"/>
                  </a:lnTo>
                  <a:lnTo>
                    <a:pt x="362" y="122"/>
                  </a:lnTo>
                  <a:lnTo>
                    <a:pt x="358" y="126"/>
                  </a:lnTo>
                  <a:lnTo>
                    <a:pt x="356" y="126"/>
                  </a:lnTo>
                  <a:lnTo>
                    <a:pt x="354" y="128"/>
                  </a:lnTo>
                  <a:lnTo>
                    <a:pt x="348" y="128"/>
                  </a:lnTo>
                  <a:lnTo>
                    <a:pt x="346" y="128"/>
                  </a:lnTo>
                  <a:lnTo>
                    <a:pt x="344" y="126"/>
                  </a:lnTo>
                  <a:lnTo>
                    <a:pt x="340" y="124"/>
                  </a:lnTo>
                  <a:lnTo>
                    <a:pt x="338" y="120"/>
                  </a:lnTo>
                  <a:lnTo>
                    <a:pt x="336" y="110"/>
                  </a:lnTo>
                  <a:lnTo>
                    <a:pt x="332" y="106"/>
                  </a:lnTo>
                  <a:lnTo>
                    <a:pt x="330" y="104"/>
                  </a:lnTo>
                  <a:lnTo>
                    <a:pt x="326" y="104"/>
                  </a:lnTo>
                  <a:lnTo>
                    <a:pt x="322" y="102"/>
                  </a:lnTo>
                  <a:lnTo>
                    <a:pt x="312" y="96"/>
                  </a:lnTo>
                  <a:lnTo>
                    <a:pt x="308" y="94"/>
                  </a:lnTo>
                  <a:lnTo>
                    <a:pt x="296" y="92"/>
                  </a:lnTo>
                  <a:lnTo>
                    <a:pt x="292" y="90"/>
                  </a:lnTo>
                  <a:lnTo>
                    <a:pt x="292" y="90"/>
                  </a:lnTo>
                  <a:lnTo>
                    <a:pt x="292" y="90"/>
                  </a:lnTo>
                  <a:lnTo>
                    <a:pt x="292" y="88"/>
                  </a:lnTo>
                  <a:lnTo>
                    <a:pt x="290" y="88"/>
                  </a:lnTo>
                  <a:lnTo>
                    <a:pt x="290" y="90"/>
                  </a:lnTo>
                  <a:lnTo>
                    <a:pt x="288" y="92"/>
                  </a:lnTo>
                  <a:lnTo>
                    <a:pt x="284" y="92"/>
                  </a:lnTo>
                  <a:lnTo>
                    <a:pt x="282" y="90"/>
                  </a:lnTo>
                  <a:lnTo>
                    <a:pt x="282" y="90"/>
                  </a:lnTo>
                  <a:lnTo>
                    <a:pt x="282" y="90"/>
                  </a:lnTo>
                  <a:lnTo>
                    <a:pt x="280" y="90"/>
                  </a:lnTo>
                  <a:lnTo>
                    <a:pt x="280" y="90"/>
                  </a:lnTo>
                  <a:lnTo>
                    <a:pt x="278" y="98"/>
                  </a:lnTo>
                  <a:lnTo>
                    <a:pt x="272" y="100"/>
                  </a:lnTo>
                  <a:lnTo>
                    <a:pt x="260" y="102"/>
                  </a:lnTo>
                  <a:lnTo>
                    <a:pt x="260" y="104"/>
                  </a:lnTo>
                  <a:lnTo>
                    <a:pt x="258" y="104"/>
                  </a:lnTo>
                  <a:lnTo>
                    <a:pt x="258" y="106"/>
                  </a:lnTo>
                  <a:lnTo>
                    <a:pt x="254" y="108"/>
                  </a:lnTo>
                  <a:lnTo>
                    <a:pt x="254" y="108"/>
                  </a:lnTo>
                  <a:lnTo>
                    <a:pt x="242" y="106"/>
                  </a:lnTo>
                  <a:lnTo>
                    <a:pt x="240" y="104"/>
                  </a:lnTo>
                  <a:lnTo>
                    <a:pt x="240" y="100"/>
                  </a:lnTo>
                  <a:lnTo>
                    <a:pt x="234" y="92"/>
                  </a:lnTo>
                  <a:lnTo>
                    <a:pt x="238" y="90"/>
                  </a:lnTo>
                  <a:lnTo>
                    <a:pt x="238" y="90"/>
                  </a:lnTo>
                  <a:lnTo>
                    <a:pt x="242" y="88"/>
                  </a:lnTo>
                  <a:lnTo>
                    <a:pt x="242" y="84"/>
                  </a:lnTo>
                  <a:lnTo>
                    <a:pt x="238" y="80"/>
                  </a:lnTo>
                  <a:lnTo>
                    <a:pt x="234" y="82"/>
                  </a:lnTo>
                  <a:lnTo>
                    <a:pt x="234" y="78"/>
                  </a:lnTo>
                  <a:lnTo>
                    <a:pt x="238" y="74"/>
                  </a:lnTo>
                  <a:lnTo>
                    <a:pt x="238" y="72"/>
                  </a:lnTo>
                  <a:lnTo>
                    <a:pt x="236" y="72"/>
                  </a:lnTo>
                  <a:lnTo>
                    <a:pt x="236" y="68"/>
                  </a:lnTo>
                  <a:lnTo>
                    <a:pt x="238" y="66"/>
                  </a:lnTo>
                  <a:lnTo>
                    <a:pt x="238" y="64"/>
                  </a:lnTo>
                  <a:lnTo>
                    <a:pt x="236" y="60"/>
                  </a:lnTo>
                  <a:lnTo>
                    <a:pt x="232" y="52"/>
                  </a:lnTo>
                  <a:lnTo>
                    <a:pt x="228" y="46"/>
                  </a:lnTo>
                  <a:lnTo>
                    <a:pt x="226" y="40"/>
                  </a:lnTo>
                  <a:lnTo>
                    <a:pt x="224" y="40"/>
                  </a:lnTo>
                  <a:lnTo>
                    <a:pt x="222" y="40"/>
                  </a:lnTo>
                  <a:lnTo>
                    <a:pt x="222" y="38"/>
                  </a:lnTo>
                  <a:lnTo>
                    <a:pt x="222" y="36"/>
                  </a:lnTo>
                  <a:lnTo>
                    <a:pt x="218" y="34"/>
                  </a:lnTo>
                  <a:lnTo>
                    <a:pt x="194" y="34"/>
                  </a:lnTo>
                  <a:lnTo>
                    <a:pt x="188" y="36"/>
                  </a:lnTo>
                  <a:lnTo>
                    <a:pt x="186" y="36"/>
                  </a:lnTo>
                  <a:lnTo>
                    <a:pt x="182" y="34"/>
                  </a:lnTo>
                  <a:lnTo>
                    <a:pt x="180" y="30"/>
                  </a:lnTo>
                  <a:lnTo>
                    <a:pt x="180" y="26"/>
                  </a:lnTo>
                  <a:lnTo>
                    <a:pt x="178" y="22"/>
                  </a:lnTo>
                  <a:lnTo>
                    <a:pt x="174" y="20"/>
                  </a:lnTo>
                  <a:lnTo>
                    <a:pt x="170" y="18"/>
                  </a:lnTo>
                  <a:lnTo>
                    <a:pt x="154" y="16"/>
                  </a:lnTo>
                  <a:lnTo>
                    <a:pt x="152" y="16"/>
                  </a:lnTo>
                  <a:lnTo>
                    <a:pt x="150" y="14"/>
                  </a:lnTo>
                  <a:lnTo>
                    <a:pt x="148" y="12"/>
                  </a:lnTo>
                  <a:lnTo>
                    <a:pt x="146" y="14"/>
                  </a:lnTo>
                  <a:lnTo>
                    <a:pt x="144" y="14"/>
                  </a:lnTo>
                  <a:lnTo>
                    <a:pt x="142" y="16"/>
                  </a:lnTo>
                  <a:lnTo>
                    <a:pt x="140" y="14"/>
                  </a:lnTo>
                  <a:lnTo>
                    <a:pt x="136" y="12"/>
                  </a:lnTo>
                  <a:lnTo>
                    <a:pt x="136" y="10"/>
                  </a:lnTo>
                  <a:lnTo>
                    <a:pt x="130" y="8"/>
                  </a:lnTo>
                  <a:lnTo>
                    <a:pt x="122" y="4"/>
                  </a:lnTo>
                  <a:lnTo>
                    <a:pt x="118" y="2"/>
                  </a:lnTo>
                  <a:lnTo>
                    <a:pt x="114" y="4"/>
                  </a:lnTo>
                  <a:lnTo>
                    <a:pt x="112" y="2"/>
                  </a:lnTo>
                  <a:lnTo>
                    <a:pt x="104" y="0"/>
                  </a:lnTo>
                  <a:lnTo>
                    <a:pt x="102" y="0"/>
                  </a:lnTo>
                  <a:lnTo>
                    <a:pt x="96" y="0"/>
                  </a:lnTo>
                  <a:lnTo>
                    <a:pt x="92" y="2"/>
                  </a:lnTo>
                  <a:lnTo>
                    <a:pt x="90" y="6"/>
                  </a:lnTo>
                  <a:lnTo>
                    <a:pt x="92" y="10"/>
                  </a:lnTo>
                  <a:lnTo>
                    <a:pt x="88" y="18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88" y="24"/>
                  </a:lnTo>
                  <a:lnTo>
                    <a:pt x="88" y="26"/>
                  </a:lnTo>
                  <a:lnTo>
                    <a:pt x="90" y="26"/>
                  </a:lnTo>
                  <a:lnTo>
                    <a:pt x="92" y="30"/>
                  </a:lnTo>
                  <a:lnTo>
                    <a:pt x="94" y="34"/>
                  </a:lnTo>
                  <a:lnTo>
                    <a:pt x="94" y="38"/>
                  </a:lnTo>
                  <a:lnTo>
                    <a:pt x="94" y="38"/>
                  </a:lnTo>
                  <a:lnTo>
                    <a:pt x="96" y="40"/>
                  </a:lnTo>
                  <a:lnTo>
                    <a:pt x="98" y="48"/>
                  </a:lnTo>
                  <a:lnTo>
                    <a:pt x="102" y="54"/>
                  </a:lnTo>
                  <a:lnTo>
                    <a:pt x="104" y="56"/>
                  </a:lnTo>
                  <a:lnTo>
                    <a:pt x="104" y="58"/>
                  </a:lnTo>
                  <a:lnTo>
                    <a:pt x="106" y="58"/>
                  </a:lnTo>
                  <a:lnTo>
                    <a:pt x="110" y="60"/>
                  </a:lnTo>
                  <a:lnTo>
                    <a:pt x="112" y="60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12" y="64"/>
                  </a:lnTo>
                  <a:lnTo>
                    <a:pt x="112" y="66"/>
                  </a:lnTo>
                  <a:lnTo>
                    <a:pt x="112" y="70"/>
                  </a:lnTo>
                  <a:lnTo>
                    <a:pt x="112" y="72"/>
                  </a:lnTo>
                  <a:lnTo>
                    <a:pt x="112" y="72"/>
                  </a:lnTo>
                  <a:lnTo>
                    <a:pt x="110" y="74"/>
                  </a:lnTo>
                  <a:lnTo>
                    <a:pt x="110" y="74"/>
                  </a:lnTo>
                  <a:lnTo>
                    <a:pt x="108" y="78"/>
                  </a:lnTo>
                  <a:lnTo>
                    <a:pt x="108" y="80"/>
                  </a:lnTo>
                  <a:lnTo>
                    <a:pt x="108" y="80"/>
                  </a:lnTo>
                  <a:lnTo>
                    <a:pt x="106" y="82"/>
                  </a:lnTo>
                  <a:lnTo>
                    <a:pt x="106" y="84"/>
                  </a:lnTo>
                  <a:lnTo>
                    <a:pt x="106" y="86"/>
                  </a:lnTo>
                  <a:lnTo>
                    <a:pt x="106" y="88"/>
                  </a:lnTo>
                  <a:lnTo>
                    <a:pt x="106" y="88"/>
                  </a:lnTo>
                  <a:lnTo>
                    <a:pt x="106" y="90"/>
                  </a:lnTo>
                  <a:lnTo>
                    <a:pt x="104" y="90"/>
                  </a:lnTo>
                  <a:lnTo>
                    <a:pt x="104" y="90"/>
                  </a:lnTo>
                  <a:lnTo>
                    <a:pt x="102" y="90"/>
                  </a:lnTo>
                  <a:lnTo>
                    <a:pt x="100" y="90"/>
                  </a:lnTo>
                  <a:lnTo>
                    <a:pt x="100" y="94"/>
                  </a:lnTo>
                  <a:lnTo>
                    <a:pt x="100" y="94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102" y="102"/>
                  </a:lnTo>
                  <a:lnTo>
                    <a:pt x="102" y="104"/>
                  </a:lnTo>
                  <a:lnTo>
                    <a:pt x="104" y="104"/>
                  </a:lnTo>
                  <a:lnTo>
                    <a:pt x="104" y="106"/>
                  </a:lnTo>
                  <a:lnTo>
                    <a:pt x="106" y="106"/>
                  </a:lnTo>
                  <a:lnTo>
                    <a:pt x="106" y="108"/>
                  </a:lnTo>
                  <a:lnTo>
                    <a:pt x="108" y="110"/>
                  </a:lnTo>
                  <a:lnTo>
                    <a:pt x="108" y="118"/>
                  </a:lnTo>
                  <a:lnTo>
                    <a:pt x="110" y="128"/>
                  </a:lnTo>
                  <a:lnTo>
                    <a:pt x="110" y="134"/>
                  </a:lnTo>
                  <a:lnTo>
                    <a:pt x="110" y="136"/>
                  </a:lnTo>
                  <a:lnTo>
                    <a:pt x="108" y="138"/>
                  </a:lnTo>
                  <a:lnTo>
                    <a:pt x="108" y="140"/>
                  </a:lnTo>
                  <a:lnTo>
                    <a:pt x="108" y="144"/>
                  </a:lnTo>
                  <a:lnTo>
                    <a:pt x="108" y="148"/>
                  </a:lnTo>
                  <a:lnTo>
                    <a:pt x="108" y="150"/>
                  </a:lnTo>
                  <a:lnTo>
                    <a:pt x="106" y="154"/>
                  </a:lnTo>
                  <a:lnTo>
                    <a:pt x="104" y="156"/>
                  </a:lnTo>
                  <a:lnTo>
                    <a:pt x="104" y="158"/>
                  </a:lnTo>
                  <a:lnTo>
                    <a:pt x="104" y="160"/>
                  </a:lnTo>
                  <a:lnTo>
                    <a:pt x="102" y="168"/>
                  </a:lnTo>
                  <a:lnTo>
                    <a:pt x="102" y="170"/>
                  </a:lnTo>
                  <a:lnTo>
                    <a:pt x="102" y="172"/>
                  </a:lnTo>
                  <a:lnTo>
                    <a:pt x="100" y="174"/>
                  </a:lnTo>
                  <a:lnTo>
                    <a:pt x="102" y="176"/>
                  </a:lnTo>
                  <a:lnTo>
                    <a:pt x="102" y="178"/>
                  </a:lnTo>
                  <a:lnTo>
                    <a:pt x="102" y="180"/>
                  </a:lnTo>
                  <a:lnTo>
                    <a:pt x="100" y="186"/>
                  </a:lnTo>
                  <a:lnTo>
                    <a:pt x="100" y="190"/>
                  </a:lnTo>
                  <a:lnTo>
                    <a:pt x="98" y="192"/>
                  </a:lnTo>
                  <a:lnTo>
                    <a:pt x="98" y="192"/>
                  </a:lnTo>
                  <a:lnTo>
                    <a:pt x="98" y="194"/>
                  </a:lnTo>
                  <a:lnTo>
                    <a:pt x="94" y="204"/>
                  </a:lnTo>
                  <a:lnTo>
                    <a:pt x="92" y="210"/>
                  </a:lnTo>
                  <a:lnTo>
                    <a:pt x="92" y="212"/>
                  </a:lnTo>
                  <a:lnTo>
                    <a:pt x="92" y="214"/>
                  </a:lnTo>
                  <a:lnTo>
                    <a:pt x="90" y="216"/>
                  </a:lnTo>
                  <a:lnTo>
                    <a:pt x="90" y="218"/>
                  </a:lnTo>
                  <a:lnTo>
                    <a:pt x="90" y="220"/>
                  </a:lnTo>
                  <a:lnTo>
                    <a:pt x="86" y="220"/>
                  </a:lnTo>
                  <a:lnTo>
                    <a:pt x="86" y="220"/>
                  </a:lnTo>
                  <a:lnTo>
                    <a:pt x="84" y="222"/>
                  </a:lnTo>
                  <a:lnTo>
                    <a:pt x="84" y="226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80" y="228"/>
                  </a:lnTo>
                  <a:lnTo>
                    <a:pt x="78" y="228"/>
                  </a:lnTo>
                  <a:lnTo>
                    <a:pt x="76" y="230"/>
                  </a:lnTo>
                  <a:lnTo>
                    <a:pt x="76" y="232"/>
                  </a:lnTo>
                  <a:lnTo>
                    <a:pt x="74" y="232"/>
                  </a:lnTo>
                  <a:lnTo>
                    <a:pt x="74" y="234"/>
                  </a:lnTo>
                  <a:lnTo>
                    <a:pt x="78" y="236"/>
                  </a:lnTo>
                  <a:lnTo>
                    <a:pt x="80" y="238"/>
                  </a:lnTo>
                  <a:lnTo>
                    <a:pt x="80" y="240"/>
                  </a:lnTo>
                  <a:lnTo>
                    <a:pt x="80" y="240"/>
                  </a:lnTo>
                  <a:lnTo>
                    <a:pt x="80" y="250"/>
                  </a:lnTo>
                  <a:lnTo>
                    <a:pt x="80" y="250"/>
                  </a:lnTo>
                  <a:lnTo>
                    <a:pt x="78" y="252"/>
                  </a:lnTo>
                  <a:lnTo>
                    <a:pt x="78" y="254"/>
                  </a:lnTo>
                  <a:lnTo>
                    <a:pt x="76" y="254"/>
                  </a:lnTo>
                  <a:lnTo>
                    <a:pt x="74" y="256"/>
                  </a:lnTo>
                  <a:lnTo>
                    <a:pt x="72" y="260"/>
                  </a:lnTo>
                  <a:lnTo>
                    <a:pt x="70" y="262"/>
                  </a:lnTo>
                  <a:lnTo>
                    <a:pt x="68" y="262"/>
                  </a:lnTo>
                  <a:lnTo>
                    <a:pt x="64" y="264"/>
                  </a:lnTo>
                  <a:lnTo>
                    <a:pt x="64" y="264"/>
                  </a:lnTo>
                  <a:lnTo>
                    <a:pt x="62" y="264"/>
                  </a:lnTo>
                  <a:lnTo>
                    <a:pt x="62" y="266"/>
                  </a:lnTo>
                  <a:lnTo>
                    <a:pt x="58" y="270"/>
                  </a:lnTo>
                  <a:lnTo>
                    <a:pt x="58" y="274"/>
                  </a:lnTo>
                  <a:lnTo>
                    <a:pt x="56" y="276"/>
                  </a:lnTo>
                  <a:lnTo>
                    <a:pt x="54" y="278"/>
                  </a:lnTo>
                  <a:lnTo>
                    <a:pt x="46" y="278"/>
                  </a:lnTo>
                  <a:lnTo>
                    <a:pt x="46" y="280"/>
                  </a:lnTo>
                  <a:lnTo>
                    <a:pt x="44" y="280"/>
                  </a:lnTo>
                  <a:lnTo>
                    <a:pt x="44" y="280"/>
                  </a:lnTo>
                  <a:lnTo>
                    <a:pt x="42" y="282"/>
                  </a:lnTo>
                  <a:lnTo>
                    <a:pt x="42" y="284"/>
                  </a:lnTo>
                  <a:lnTo>
                    <a:pt x="40" y="286"/>
                  </a:lnTo>
                  <a:lnTo>
                    <a:pt x="40" y="286"/>
                  </a:lnTo>
                  <a:lnTo>
                    <a:pt x="36" y="290"/>
                  </a:lnTo>
                  <a:lnTo>
                    <a:pt x="32" y="296"/>
                  </a:lnTo>
                  <a:lnTo>
                    <a:pt x="30" y="300"/>
                  </a:lnTo>
                  <a:lnTo>
                    <a:pt x="30" y="302"/>
                  </a:lnTo>
                  <a:lnTo>
                    <a:pt x="30" y="304"/>
                  </a:lnTo>
                  <a:lnTo>
                    <a:pt x="32" y="310"/>
                  </a:lnTo>
                  <a:lnTo>
                    <a:pt x="34" y="316"/>
                  </a:lnTo>
                  <a:lnTo>
                    <a:pt x="34" y="318"/>
                  </a:lnTo>
                  <a:lnTo>
                    <a:pt x="34" y="318"/>
                  </a:lnTo>
                  <a:lnTo>
                    <a:pt x="36" y="320"/>
                  </a:lnTo>
                  <a:lnTo>
                    <a:pt x="42" y="320"/>
                  </a:lnTo>
                  <a:lnTo>
                    <a:pt x="44" y="320"/>
                  </a:lnTo>
                  <a:lnTo>
                    <a:pt x="46" y="320"/>
                  </a:lnTo>
                  <a:lnTo>
                    <a:pt x="48" y="320"/>
                  </a:lnTo>
                  <a:lnTo>
                    <a:pt x="48" y="322"/>
                  </a:lnTo>
                  <a:lnTo>
                    <a:pt x="48" y="324"/>
                  </a:lnTo>
                  <a:lnTo>
                    <a:pt x="48" y="326"/>
                  </a:lnTo>
                  <a:lnTo>
                    <a:pt x="50" y="328"/>
                  </a:lnTo>
                  <a:lnTo>
                    <a:pt x="50" y="330"/>
                  </a:lnTo>
                  <a:lnTo>
                    <a:pt x="50" y="332"/>
                  </a:lnTo>
                  <a:lnTo>
                    <a:pt x="50" y="334"/>
                  </a:lnTo>
                  <a:lnTo>
                    <a:pt x="50" y="336"/>
                  </a:lnTo>
                  <a:lnTo>
                    <a:pt x="46" y="340"/>
                  </a:lnTo>
                  <a:lnTo>
                    <a:pt x="44" y="342"/>
                  </a:lnTo>
                  <a:lnTo>
                    <a:pt x="44" y="344"/>
                  </a:lnTo>
                  <a:lnTo>
                    <a:pt x="44" y="344"/>
                  </a:lnTo>
                  <a:lnTo>
                    <a:pt x="44" y="344"/>
                  </a:lnTo>
                  <a:lnTo>
                    <a:pt x="44" y="346"/>
                  </a:lnTo>
                  <a:lnTo>
                    <a:pt x="42" y="346"/>
                  </a:lnTo>
                  <a:lnTo>
                    <a:pt x="42" y="346"/>
                  </a:lnTo>
                  <a:lnTo>
                    <a:pt x="36" y="348"/>
                  </a:lnTo>
                  <a:lnTo>
                    <a:pt x="34" y="350"/>
                  </a:lnTo>
                  <a:lnTo>
                    <a:pt x="34" y="352"/>
                  </a:lnTo>
                  <a:lnTo>
                    <a:pt x="34" y="356"/>
                  </a:lnTo>
                  <a:lnTo>
                    <a:pt x="34" y="362"/>
                  </a:lnTo>
                  <a:lnTo>
                    <a:pt x="32" y="368"/>
                  </a:lnTo>
                  <a:lnTo>
                    <a:pt x="28" y="372"/>
                  </a:lnTo>
                  <a:lnTo>
                    <a:pt x="30" y="378"/>
                  </a:lnTo>
                  <a:lnTo>
                    <a:pt x="30" y="378"/>
                  </a:lnTo>
                  <a:lnTo>
                    <a:pt x="34" y="378"/>
                  </a:lnTo>
                  <a:lnTo>
                    <a:pt x="36" y="382"/>
                  </a:lnTo>
                  <a:lnTo>
                    <a:pt x="38" y="384"/>
                  </a:lnTo>
                  <a:lnTo>
                    <a:pt x="38" y="390"/>
                  </a:lnTo>
                  <a:lnTo>
                    <a:pt x="34" y="400"/>
                  </a:lnTo>
                  <a:lnTo>
                    <a:pt x="34" y="406"/>
                  </a:lnTo>
                  <a:lnTo>
                    <a:pt x="36" y="412"/>
                  </a:lnTo>
                  <a:lnTo>
                    <a:pt x="36" y="412"/>
                  </a:lnTo>
                  <a:lnTo>
                    <a:pt x="34" y="414"/>
                  </a:lnTo>
                  <a:lnTo>
                    <a:pt x="32" y="414"/>
                  </a:lnTo>
                  <a:lnTo>
                    <a:pt x="28" y="416"/>
                  </a:lnTo>
                  <a:lnTo>
                    <a:pt x="26" y="418"/>
                  </a:lnTo>
                  <a:lnTo>
                    <a:pt x="26" y="420"/>
                  </a:lnTo>
                  <a:lnTo>
                    <a:pt x="26" y="422"/>
                  </a:lnTo>
                  <a:lnTo>
                    <a:pt x="26" y="424"/>
                  </a:lnTo>
                  <a:lnTo>
                    <a:pt x="24" y="428"/>
                  </a:lnTo>
                  <a:lnTo>
                    <a:pt x="22" y="430"/>
                  </a:lnTo>
                  <a:lnTo>
                    <a:pt x="22" y="432"/>
                  </a:lnTo>
                  <a:lnTo>
                    <a:pt x="20" y="432"/>
                  </a:lnTo>
                  <a:lnTo>
                    <a:pt x="16" y="434"/>
                  </a:lnTo>
                  <a:lnTo>
                    <a:pt x="16" y="434"/>
                  </a:lnTo>
                  <a:lnTo>
                    <a:pt x="14" y="436"/>
                  </a:lnTo>
                  <a:lnTo>
                    <a:pt x="14" y="438"/>
                  </a:lnTo>
                  <a:lnTo>
                    <a:pt x="12" y="438"/>
                  </a:lnTo>
                  <a:lnTo>
                    <a:pt x="10" y="438"/>
                  </a:lnTo>
                  <a:lnTo>
                    <a:pt x="8" y="438"/>
                  </a:lnTo>
                  <a:lnTo>
                    <a:pt x="6" y="440"/>
                  </a:lnTo>
                  <a:lnTo>
                    <a:pt x="6" y="442"/>
                  </a:lnTo>
                  <a:lnTo>
                    <a:pt x="6" y="444"/>
                  </a:lnTo>
                  <a:lnTo>
                    <a:pt x="6" y="446"/>
                  </a:lnTo>
                  <a:lnTo>
                    <a:pt x="6" y="447"/>
                  </a:lnTo>
                  <a:lnTo>
                    <a:pt x="8" y="449"/>
                  </a:lnTo>
                  <a:lnTo>
                    <a:pt x="8" y="451"/>
                  </a:lnTo>
                  <a:lnTo>
                    <a:pt x="10" y="459"/>
                  </a:lnTo>
                  <a:lnTo>
                    <a:pt x="14" y="461"/>
                  </a:lnTo>
                  <a:lnTo>
                    <a:pt x="16" y="463"/>
                  </a:lnTo>
                  <a:lnTo>
                    <a:pt x="20" y="465"/>
                  </a:lnTo>
                  <a:lnTo>
                    <a:pt x="22" y="473"/>
                  </a:lnTo>
                  <a:lnTo>
                    <a:pt x="22" y="479"/>
                  </a:lnTo>
                  <a:lnTo>
                    <a:pt x="20" y="481"/>
                  </a:lnTo>
                  <a:lnTo>
                    <a:pt x="20" y="483"/>
                  </a:lnTo>
                  <a:lnTo>
                    <a:pt x="18" y="487"/>
                  </a:lnTo>
                  <a:lnTo>
                    <a:pt x="16" y="489"/>
                  </a:lnTo>
                  <a:lnTo>
                    <a:pt x="16" y="491"/>
                  </a:lnTo>
                  <a:lnTo>
                    <a:pt x="16" y="493"/>
                  </a:lnTo>
                  <a:lnTo>
                    <a:pt x="16" y="495"/>
                  </a:lnTo>
                  <a:lnTo>
                    <a:pt x="14" y="497"/>
                  </a:lnTo>
                  <a:lnTo>
                    <a:pt x="16" y="501"/>
                  </a:lnTo>
                  <a:lnTo>
                    <a:pt x="16" y="503"/>
                  </a:lnTo>
                  <a:lnTo>
                    <a:pt x="16" y="505"/>
                  </a:lnTo>
                  <a:lnTo>
                    <a:pt x="16" y="507"/>
                  </a:lnTo>
                  <a:lnTo>
                    <a:pt x="18" y="513"/>
                  </a:lnTo>
                  <a:lnTo>
                    <a:pt x="18" y="515"/>
                  </a:lnTo>
                  <a:lnTo>
                    <a:pt x="18" y="515"/>
                  </a:lnTo>
                  <a:lnTo>
                    <a:pt x="16" y="517"/>
                  </a:lnTo>
                  <a:lnTo>
                    <a:pt x="14" y="521"/>
                  </a:lnTo>
                  <a:lnTo>
                    <a:pt x="12" y="525"/>
                  </a:lnTo>
                  <a:lnTo>
                    <a:pt x="10" y="527"/>
                  </a:lnTo>
                  <a:lnTo>
                    <a:pt x="0" y="533"/>
                  </a:lnTo>
                  <a:lnTo>
                    <a:pt x="0" y="533"/>
                  </a:lnTo>
                  <a:lnTo>
                    <a:pt x="0" y="537"/>
                  </a:lnTo>
                  <a:lnTo>
                    <a:pt x="6" y="537"/>
                  </a:lnTo>
                  <a:lnTo>
                    <a:pt x="8" y="537"/>
                  </a:lnTo>
                  <a:lnTo>
                    <a:pt x="10" y="537"/>
                  </a:lnTo>
                  <a:lnTo>
                    <a:pt x="10" y="539"/>
                  </a:lnTo>
                  <a:lnTo>
                    <a:pt x="12" y="541"/>
                  </a:lnTo>
                  <a:lnTo>
                    <a:pt x="14" y="543"/>
                  </a:lnTo>
                  <a:lnTo>
                    <a:pt x="18" y="545"/>
                  </a:lnTo>
                  <a:lnTo>
                    <a:pt x="20" y="547"/>
                  </a:lnTo>
                  <a:lnTo>
                    <a:pt x="22" y="549"/>
                  </a:lnTo>
                  <a:lnTo>
                    <a:pt x="22" y="551"/>
                  </a:lnTo>
                  <a:lnTo>
                    <a:pt x="20" y="551"/>
                  </a:lnTo>
                  <a:lnTo>
                    <a:pt x="20" y="553"/>
                  </a:lnTo>
                  <a:lnTo>
                    <a:pt x="20" y="555"/>
                  </a:lnTo>
                  <a:lnTo>
                    <a:pt x="22" y="559"/>
                  </a:lnTo>
                  <a:lnTo>
                    <a:pt x="22" y="561"/>
                  </a:lnTo>
                  <a:lnTo>
                    <a:pt x="28" y="563"/>
                  </a:lnTo>
                  <a:lnTo>
                    <a:pt x="40" y="569"/>
                  </a:lnTo>
                  <a:lnTo>
                    <a:pt x="46" y="571"/>
                  </a:lnTo>
                  <a:lnTo>
                    <a:pt x="48" y="573"/>
                  </a:lnTo>
                  <a:lnTo>
                    <a:pt x="50" y="575"/>
                  </a:lnTo>
                  <a:lnTo>
                    <a:pt x="50" y="577"/>
                  </a:lnTo>
                  <a:lnTo>
                    <a:pt x="50" y="579"/>
                  </a:lnTo>
                  <a:lnTo>
                    <a:pt x="52" y="581"/>
                  </a:lnTo>
                  <a:lnTo>
                    <a:pt x="54" y="583"/>
                  </a:lnTo>
                  <a:lnTo>
                    <a:pt x="66" y="587"/>
                  </a:lnTo>
                  <a:lnTo>
                    <a:pt x="66" y="587"/>
                  </a:lnTo>
                  <a:lnTo>
                    <a:pt x="72" y="577"/>
                  </a:lnTo>
                  <a:lnTo>
                    <a:pt x="74" y="571"/>
                  </a:lnTo>
                  <a:lnTo>
                    <a:pt x="78" y="569"/>
                  </a:lnTo>
                  <a:lnTo>
                    <a:pt x="82" y="567"/>
                  </a:lnTo>
                  <a:lnTo>
                    <a:pt x="96" y="561"/>
                  </a:lnTo>
                  <a:lnTo>
                    <a:pt x="102" y="561"/>
                  </a:lnTo>
                  <a:lnTo>
                    <a:pt x="106" y="561"/>
                  </a:lnTo>
                  <a:lnTo>
                    <a:pt x="100" y="571"/>
                  </a:lnTo>
                  <a:lnTo>
                    <a:pt x="94" y="575"/>
                  </a:lnTo>
                  <a:lnTo>
                    <a:pt x="88" y="573"/>
                  </a:lnTo>
                  <a:lnTo>
                    <a:pt x="80" y="573"/>
                  </a:lnTo>
                  <a:lnTo>
                    <a:pt x="84" y="581"/>
                  </a:lnTo>
                  <a:lnTo>
                    <a:pt x="90" y="581"/>
                  </a:lnTo>
                  <a:lnTo>
                    <a:pt x="96" y="579"/>
                  </a:lnTo>
                  <a:lnTo>
                    <a:pt x="102" y="573"/>
                  </a:lnTo>
                  <a:lnTo>
                    <a:pt x="110" y="559"/>
                  </a:lnTo>
                  <a:lnTo>
                    <a:pt x="116" y="555"/>
                  </a:lnTo>
                  <a:lnTo>
                    <a:pt x="128" y="551"/>
                  </a:lnTo>
                  <a:lnTo>
                    <a:pt x="130" y="547"/>
                  </a:lnTo>
                  <a:lnTo>
                    <a:pt x="132" y="543"/>
                  </a:lnTo>
                  <a:lnTo>
                    <a:pt x="132" y="537"/>
                  </a:lnTo>
                  <a:lnTo>
                    <a:pt x="130" y="537"/>
                  </a:lnTo>
                  <a:lnTo>
                    <a:pt x="126" y="537"/>
                  </a:lnTo>
                  <a:lnTo>
                    <a:pt x="122" y="533"/>
                  </a:lnTo>
                  <a:lnTo>
                    <a:pt x="118" y="527"/>
                  </a:lnTo>
                  <a:lnTo>
                    <a:pt x="116" y="525"/>
                  </a:lnTo>
                  <a:lnTo>
                    <a:pt x="112" y="523"/>
                  </a:lnTo>
                  <a:lnTo>
                    <a:pt x="110" y="523"/>
                  </a:lnTo>
                  <a:lnTo>
                    <a:pt x="112" y="525"/>
                  </a:lnTo>
                  <a:lnTo>
                    <a:pt x="112" y="527"/>
                  </a:lnTo>
                  <a:lnTo>
                    <a:pt x="112" y="527"/>
                  </a:lnTo>
                  <a:lnTo>
                    <a:pt x="110" y="529"/>
                  </a:lnTo>
                  <a:lnTo>
                    <a:pt x="104" y="525"/>
                  </a:lnTo>
                  <a:lnTo>
                    <a:pt x="100" y="523"/>
                  </a:lnTo>
                  <a:lnTo>
                    <a:pt x="102" y="515"/>
                  </a:lnTo>
                  <a:lnTo>
                    <a:pt x="124" y="495"/>
                  </a:lnTo>
                  <a:lnTo>
                    <a:pt x="134" y="481"/>
                  </a:lnTo>
                  <a:lnTo>
                    <a:pt x="156" y="459"/>
                  </a:lnTo>
                  <a:lnTo>
                    <a:pt x="160" y="457"/>
                  </a:lnTo>
                  <a:lnTo>
                    <a:pt x="168" y="453"/>
                  </a:lnTo>
                  <a:lnTo>
                    <a:pt x="176" y="451"/>
                  </a:lnTo>
                  <a:lnTo>
                    <a:pt x="184" y="451"/>
                  </a:lnTo>
                  <a:lnTo>
                    <a:pt x="186" y="451"/>
                  </a:lnTo>
                  <a:lnTo>
                    <a:pt x="190" y="455"/>
                  </a:lnTo>
                  <a:lnTo>
                    <a:pt x="192" y="453"/>
                  </a:lnTo>
                  <a:lnTo>
                    <a:pt x="192" y="453"/>
                  </a:lnTo>
                  <a:lnTo>
                    <a:pt x="194" y="451"/>
                  </a:lnTo>
                  <a:lnTo>
                    <a:pt x="196" y="446"/>
                  </a:lnTo>
                  <a:lnTo>
                    <a:pt x="198" y="444"/>
                  </a:lnTo>
                  <a:lnTo>
                    <a:pt x="212" y="442"/>
                  </a:lnTo>
                  <a:lnTo>
                    <a:pt x="260" y="424"/>
                  </a:lnTo>
                  <a:lnTo>
                    <a:pt x="276" y="422"/>
                  </a:lnTo>
                  <a:lnTo>
                    <a:pt x="312" y="410"/>
                  </a:lnTo>
                  <a:lnTo>
                    <a:pt x="318" y="410"/>
                  </a:lnTo>
                  <a:lnTo>
                    <a:pt x="320" y="410"/>
                  </a:lnTo>
                  <a:lnTo>
                    <a:pt x="324" y="408"/>
                  </a:lnTo>
                  <a:lnTo>
                    <a:pt x="338" y="404"/>
                  </a:lnTo>
                  <a:lnTo>
                    <a:pt x="350" y="404"/>
                  </a:lnTo>
                  <a:lnTo>
                    <a:pt x="358" y="402"/>
                  </a:lnTo>
                  <a:lnTo>
                    <a:pt x="372" y="394"/>
                  </a:lnTo>
                  <a:lnTo>
                    <a:pt x="378" y="388"/>
                  </a:lnTo>
                  <a:lnTo>
                    <a:pt x="382" y="380"/>
                  </a:lnTo>
                  <a:lnTo>
                    <a:pt x="392" y="364"/>
                  </a:lnTo>
                  <a:lnTo>
                    <a:pt x="398" y="358"/>
                  </a:lnTo>
                  <a:lnTo>
                    <a:pt x="402" y="352"/>
                  </a:lnTo>
                  <a:lnTo>
                    <a:pt x="416" y="346"/>
                  </a:lnTo>
                  <a:lnTo>
                    <a:pt x="428" y="340"/>
                  </a:lnTo>
                  <a:lnTo>
                    <a:pt x="432" y="336"/>
                  </a:lnTo>
                  <a:lnTo>
                    <a:pt x="469" y="318"/>
                  </a:lnTo>
                  <a:lnTo>
                    <a:pt x="493" y="308"/>
                  </a:lnTo>
                  <a:lnTo>
                    <a:pt x="495" y="302"/>
                  </a:lnTo>
                  <a:lnTo>
                    <a:pt x="497" y="302"/>
                  </a:lnTo>
                  <a:lnTo>
                    <a:pt x="499" y="302"/>
                  </a:lnTo>
                  <a:lnTo>
                    <a:pt x="501" y="300"/>
                  </a:lnTo>
                  <a:lnTo>
                    <a:pt x="501" y="298"/>
                  </a:lnTo>
                  <a:lnTo>
                    <a:pt x="503" y="296"/>
                  </a:lnTo>
                  <a:lnTo>
                    <a:pt x="505" y="294"/>
                  </a:lnTo>
                  <a:lnTo>
                    <a:pt x="507" y="294"/>
                  </a:lnTo>
                  <a:lnTo>
                    <a:pt x="511" y="292"/>
                  </a:lnTo>
                  <a:lnTo>
                    <a:pt x="517" y="292"/>
                  </a:lnTo>
                  <a:lnTo>
                    <a:pt x="523" y="290"/>
                  </a:lnTo>
                  <a:lnTo>
                    <a:pt x="525" y="284"/>
                  </a:lnTo>
                  <a:lnTo>
                    <a:pt x="543" y="272"/>
                  </a:lnTo>
                  <a:lnTo>
                    <a:pt x="549" y="268"/>
                  </a:lnTo>
                  <a:lnTo>
                    <a:pt x="551" y="262"/>
                  </a:lnTo>
                  <a:lnTo>
                    <a:pt x="557" y="256"/>
                  </a:lnTo>
                  <a:lnTo>
                    <a:pt x="563" y="256"/>
                  </a:lnTo>
                  <a:lnTo>
                    <a:pt x="569" y="248"/>
                  </a:lnTo>
                  <a:lnTo>
                    <a:pt x="573" y="246"/>
                  </a:lnTo>
                  <a:lnTo>
                    <a:pt x="575" y="240"/>
                  </a:lnTo>
                  <a:lnTo>
                    <a:pt x="579" y="230"/>
                  </a:lnTo>
                  <a:lnTo>
                    <a:pt x="579" y="226"/>
                  </a:lnTo>
                  <a:lnTo>
                    <a:pt x="579" y="224"/>
                  </a:lnTo>
                  <a:lnTo>
                    <a:pt x="575" y="222"/>
                  </a:lnTo>
                  <a:lnTo>
                    <a:pt x="575" y="220"/>
                  </a:lnTo>
                  <a:lnTo>
                    <a:pt x="575" y="218"/>
                  </a:lnTo>
                  <a:lnTo>
                    <a:pt x="573" y="212"/>
                  </a:lnTo>
                  <a:lnTo>
                    <a:pt x="573" y="208"/>
                  </a:lnTo>
                  <a:lnTo>
                    <a:pt x="573" y="206"/>
                  </a:lnTo>
                  <a:lnTo>
                    <a:pt x="575" y="202"/>
                  </a:lnTo>
                  <a:lnTo>
                    <a:pt x="575" y="200"/>
                  </a:lnTo>
                  <a:lnTo>
                    <a:pt x="571" y="194"/>
                  </a:lnTo>
                  <a:lnTo>
                    <a:pt x="567" y="188"/>
                  </a:lnTo>
                  <a:lnTo>
                    <a:pt x="561" y="184"/>
                  </a:lnTo>
                  <a:lnTo>
                    <a:pt x="559" y="182"/>
                  </a:lnTo>
                  <a:lnTo>
                    <a:pt x="557" y="176"/>
                  </a:lnTo>
                  <a:lnTo>
                    <a:pt x="557" y="170"/>
                  </a:lnTo>
                  <a:lnTo>
                    <a:pt x="557" y="162"/>
                  </a:lnTo>
                  <a:lnTo>
                    <a:pt x="559" y="156"/>
                  </a:lnTo>
                  <a:lnTo>
                    <a:pt x="563" y="152"/>
                  </a:lnTo>
                  <a:lnTo>
                    <a:pt x="567" y="150"/>
                  </a:lnTo>
                  <a:lnTo>
                    <a:pt x="569" y="154"/>
                  </a:lnTo>
                  <a:lnTo>
                    <a:pt x="575" y="156"/>
                  </a:lnTo>
                  <a:lnTo>
                    <a:pt x="581" y="154"/>
                  </a:lnTo>
                  <a:lnTo>
                    <a:pt x="585" y="156"/>
                  </a:lnTo>
                  <a:lnTo>
                    <a:pt x="587" y="154"/>
                  </a:lnTo>
                  <a:lnTo>
                    <a:pt x="589" y="152"/>
                  </a:lnTo>
                  <a:lnTo>
                    <a:pt x="589" y="150"/>
                  </a:lnTo>
                  <a:lnTo>
                    <a:pt x="591" y="146"/>
                  </a:lnTo>
                  <a:lnTo>
                    <a:pt x="591" y="144"/>
                  </a:lnTo>
                  <a:lnTo>
                    <a:pt x="595" y="134"/>
                  </a:lnTo>
                  <a:lnTo>
                    <a:pt x="591" y="13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" name="Freeform 12">
              <a:extLst>
                <a:ext uri="{FF2B5EF4-FFF2-40B4-BE49-F238E27FC236}">
                  <a16:creationId xmlns:a16="http://schemas.microsoft.com/office/drawing/2014/main" id="{2C9E8AA4-FAE3-48FF-AF4D-AD148D0C6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7164" y="1710114"/>
              <a:ext cx="2566677" cy="2050776"/>
            </a:xfrm>
            <a:custGeom>
              <a:avLst/>
              <a:gdLst>
                <a:gd name="T0" fmla="*/ 854 w 1000"/>
                <a:gd name="T1" fmla="*/ 146 h 799"/>
                <a:gd name="T2" fmla="*/ 848 w 1000"/>
                <a:gd name="T3" fmla="*/ 120 h 799"/>
                <a:gd name="T4" fmla="*/ 992 w 1000"/>
                <a:gd name="T5" fmla="*/ 376 h 799"/>
                <a:gd name="T6" fmla="*/ 952 w 1000"/>
                <a:gd name="T7" fmla="*/ 334 h 799"/>
                <a:gd name="T8" fmla="*/ 936 w 1000"/>
                <a:gd name="T9" fmla="*/ 296 h 799"/>
                <a:gd name="T10" fmla="*/ 864 w 1000"/>
                <a:gd name="T11" fmla="*/ 290 h 799"/>
                <a:gd name="T12" fmla="*/ 828 w 1000"/>
                <a:gd name="T13" fmla="*/ 316 h 799"/>
                <a:gd name="T14" fmla="*/ 808 w 1000"/>
                <a:gd name="T15" fmla="*/ 300 h 799"/>
                <a:gd name="T16" fmla="*/ 762 w 1000"/>
                <a:gd name="T17" fmla="*/ 292 h 799"/>
                <a:gd name="T18" fmla="*/ 750 w 1000"/>
                <a:gd name="T19" fmla="*/ 230 h 799"/>
                <a:gd name="T20" fmla="*/ 754 w 1000"/>
                <a:gd name="T21" fmla="*/ 180 h 799"/>
                <a:gd name="T22" fmla="*/ 786 w 1000"/>
                <a:gd name="T23" fmla="*/ 138 h 799"/>
                <a:gd name="T24" fmla="*/ 750 w 1000"/>
                <a:gd name="T25" fmla="*/ 94 h 799"/>
                <a:gd name="T26" fmla="*/ 720 w 1000"/>
                <a:gd name="T27" fmla="*/ 88 h 799"/>
                <a:gd name="T28" fmla="*/ 768 w 1000"/>
                <a:gd name="T29" fmla="*/ 82 h 799"/>
                <a:gd name="T30" fmla="*/ 768 w 1000"/>
                <a:gd name="T31" fmla="*/ 56 h 799"/>
                <a:gd name="T32" fmla="*/ 738 w 1000"/>
                <a:gd name="T33" fmla="*/ 28 h 799"/>
                <a:gd name="T34" fmla="*/ 657 w 1000"/>
                <a:gd name="T35" fmla="*/ 20 h 799"/>
                <a:gd name="T36" fmla="*/ 605 w 1000"/>
                <a:gd name="T37" fmla="*/ 52 h 799"/>
                <a:gd name="T38" fmla="*/ 609 w 1000"/>
                <a:gd name="T39" fmla="*/ 76 h 799"/>
                <a:gd name="T40" fmla="*/ 615 w 1000"/>
                <a:gd name="T41" fmla="*/ 96 h 799"/>
                <a:gd name="T42" fmla="*/ 579 w 1000"/>
                <a:gd name="T43" fmla="*/ 110 h 799"/>
                <a:gd name="T44" fmla="*/ 547 w 1000"/>
                <a:gd name="T45" fmla="*/ 100 h 799"/>
                <a:gd name="T46" fmla="*/ 511 w 1000"/>
                <a:gd name="T47" fmla="*/ 62 h 799"/>
                <a:gd name="T48" fmla="*/ 429 w 1000"/>
                <a:gd name="T49" fmla="*/ 38 h 799"/>
                <a:gd name="T50" fmla="*/ 367 w 1000"/>
                <a:gd name="T51" fmla="*/ 34 h 799"/>
                <a:gd name="T52" fmla="*/ 285 w 1000"/>
                <a:gd name="T53" fmla="*/ 56 h 799"/>
                <a:gd name="T54" fmla="*/ 239 w 1000"/>
                <a:gd name="T55" fmla="*/ 70 h 799"/>
                <a:gd name="T56" fmla="*/ 183 w 1000"/>
                <a:gd name="T57" fmla="*/ 52 h 799"/>
                <a:gd name="T58" fmla="*/ 125 w 1000"/>
                <a:gd name="T59" fmla="*/ 60 h 799"/>
                <a:gd name="T60" fmla="*/ 70 w 1000"/>
                <a:gd name="T61" fmla="*/ 82 h 799"/>
                <a:gd name="T62" fmla="*/ 26 w 1000"/>
                <a:gd name="T63" fmla="*/ 128 h 799"/>
                <a:gd name="T64" fmla="*/ 2 w 1000"/>
                <a:gd name="T65" fmla="*/ 180 h 799"/>
                <a:gd name="T66" fmla="*/ 44 w 1000"/>
                <a:gd name="T67" fmla="*/ 214 h 799"/>
                <a:gd name="T68" fmla="*/ 26 w 1000"/>
                <a:gd name="T69" fmla="*/ 274 h 799"/>
                <a:gd name="T70" fmla="*/ 18 w 1000"/>
                <a:gd name="T71" fmla="*/ 326 h 799"/>
                <a:gd name="T72" fmla="*/ 97 w 1000"/>
                <a:gd name="T73" fmla="*/ 378 h 799"/>
                <a:gd name="T74" fmla="*/ 155 w 1000"/>
                <a:gd name="T75" fmla="*/ 442 h 799"/>
                <a:gd name="T76" fmla="*/ 83 w 1000"/>
                <a:gd name="T77" fmla="*/ 504 h 799"/>
                <a:gd name="T78" fmla="*/ 40 w 1000"/>
                <a:gd name="T79" fmla="*/ 595 h 799"/>
                <a:gd name="T80" fmla="*/ 42 w 1000"/>
                <a:gd name="T81" fmla="*/ 681 h 799"/>
                <a:gd name="T82" fmla="*/ 54 w 1000"/>
                <a:gd name="T83" fmla="*/ 759 h 799"/>
                <a:gd name="T84" fmla="*/ 111 w 1000"/>
                <a:gd name="T85" fmla="*/ 731 h 799"/>
                <a:gd name="T86" fmla="*/ 175 w 1000"/>
                <a:gd name="T87" fmla="*/ 711 h 799"/>
                <a:gd name="T88" fmla="*/ 203 w 1000"/>
                <a:gd name="T89" fmla="*/ 743 h 799"/>
                <a:gd name="T90" fmla="*/ 243 w 1000"/>
                <a:gd name="T91" fmla="*/ 749 h 799"/>
                <a:gd name="T92" fmla="*/ 323 w 1000"/>
                <a:gd name="T93" fmla="*/ 779 h 799"/>
                <a:gd name="T94" fmla="*/ 395 w 1000"/>
                <a:gd name="T95" fmla="*/ 793 h 799"/>
                <a:gd name="T96" fmla="*/ 451 w 1000"/>
                <a:gd name="T97" fmla="*/ 753 h 799"/>
                <a:gd name="T98" fmla="*/ 483 w 1000"/>
                <a:gd name="T99" fmla="*/ 737 h 799"/>
                <a:gd name="T100" fmla="*/ 511 w 1000"/>
                <a:gd name="T101" fmla="*/ 721 h 799"/>
                <a:gd name="T102" fmla="*/ 527 w 1000"/>
                <a:gd name="T103" fmla="*/ 679 h 799"/>
                <a:gd name="T104" fmla="*/ 551 w 1000"/>
                <a:gd name="T105" fmla="*/ 649 h 799"/>
                <a:gd name="T106" fmla="*/ 591 w 1000"/>
                <a:gd name="T107" fmla="*/ 597 h 799"/>
                <a:gd name="T108" fmla="*/ 659 w 1000"/>
                <a:gd name="T109" fmla="*/ 534 h 799"/>
                <a:gd name="T110" fmla="*/ 774 w 1000"/>
                <a:gd name="T111" fmla="*/ 500 h 799"/>
                <a:gd name="T112" fmla="*/ 824 w 1000"/>
                <a:gd name="T113" fmla="*/ 506 h 799"/>
                <a:gd name="T114" fmla="*/ 848 w 1000"/>
                <a:gd name="T115" fmla="*/ 534 h 799"/>
                <a:gd name="T116" fmla="*/ 890 w 1000"/>
                <a:gd name="T117" fmla="*/ 551 h 799"/>
                <a:gd name="T118" fmla="*/ 948 w 1000"/>
                <a:gd name="T119" fmla="*/ 551 h 799"/>
                <a:gd name="T120" fmla="*/ 930 w 1000"/>
                <a:gd name="T121" fmla="*/ 484 h 799"/>
                <a:gd name="T122" fmla="*/ 956 w 1000"/>
                <a:gd name="T123" fmla="*/ 476 h 799"/>
                <a:gd name="T124" fmla="*/ 966 w 1000"/>
                <a:gd name="T125" fmla="*/ 418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0" h="799">
                  <a:moveTo>
                    <a:pt x="800" y="134"/>
                  </a:moveTo>
                  <a:lnTo>
                    <a:pt x="806" y="138"/>
                  </a:lnTo>
                  <a:lnTo>
                    <a:pt x="818" y="144"/>
                  </a:lnTo>
                  <a:lnTo>
                    <a:pt x="830" y="148"/>
                  </a:lnTo>
                  <a:lnTo>
                    <a:pt x="840" y="152"/>
                  </a:lnTo>
                  <a:lnTo>
                    <a:pt x="854" y="152"/>
                  </a:lnTo>
                  <a:lnTo>
                    <a:pt x="856" y="152"/>
                  </a:lnTo>
                  <a:lnTo>
                    <a:pt x="856" y="152"/>
                  </a:lnTo>
                  <a:lnTo>
                    <a:pt x="858" y="154"/>
                  </a:lnTo>
                  <a:lnTo>
                    <a:pt x="858" y="154"/>
                  </a:lnTo>
                  <a:lnTo>
                    <a:pt x="860" y="154"/>
                  </a:lnTo>
                  <a:lnTo>
                    <a:pt x="862" y="152"/>
                  </a:lnTo>
                  <a:lnTo>
                    <a:pt x="862" y="152"/>
                  </a:lnTo>
                  <a:lnTo>
                    <a:pt x="862" y="148"/>
                  </a:lnTo>
                  <a:lnTo>
                    <a:pt x="862" y="146"/>
                  </a:lnTo>
                  <a:lnTo>
                    <a:pt x="862" y="144"/>
                  </a:lnTo>
                  <a:lnTo>
                    <a:pt x="860" y="144"/>
                  </a:lnTo>
                  <a:lnTo>
                    <a:pt x="860" y="142"/>
                  </a:lnTo>
                  <a:lnTo>
                    <a:pt x="860" y="142"/>
                  </a:lnTo>
                  <a:lnTo>
                    <a:pt x="858" y="144"/>
                  </a:lnTo>
                  <a:lnTo>
                    <a:pt x="856" y="146"/>
                  </a:lnTo>
                  <a:lnTo>
                    <a:pt x="856" y="146"/>
                  </a:lnTo>
                  <a:lnTo>
                    <a:pt x="854" y="146"/>
                  </a:lnTo>
                  <a:lnTo>
                    <a:pt x="852" y="146"/>
                  </a:lnTo>
                  <a:lnTo>
                    <a:pt x="852" y="146"/>
                  </a:lnTo>
                  <a:lnTo>
                    <a:pt x="850" y="142"/>
                  </a:lnTo>
                  <a:lnTo>
                    <a:pt x="848" y="142"/>
                  </a:lnTo>
                  <a:lnTo>
                    <a:pt x="848" y="140"/>
                  </a:lnTo>
                  <a:lnTo>
                    <a:pt x="846" y="140"/>
                  </a:lnTo>
                  <a:lnTo>
                    <a:pt x="846" y="138"/>
                  </a:lnTo>
                  <a:lnTo>
                    <a:pt x="846" y="138"/>
                  </a:lnTo>
                  <a:lnTo>
                    <a:pt x="846" y="136"/>
                  </a:lnTo>
                  <a:lnTo>
                    <a:pt x="848" y="136"/>
                  </a:lnTo>
                  <a:lnTo>
                    <a:pt x="850" y="134"/>
                  </a:lnTo>
                  <a:lnTo>
                    <a:pt x="852" y="134"/>
                  </a:lnTo>
                  <a:lnTo>
                    <a:pt x="852" y="132"/>
                  </a:lnTo>
                  <a:lnTo>
                    <a:pt x="854" y="130"/>
                  </a:lnTo>
                  <a:lnTo>
                    <a:pt x="854" y="128"/>
                  </a:lnTo>
                  <a:lnTo>
                    <a:pt x="854" y="128"/>
                  </a:lnTo>
                  <a:lnTo>
                    <a:pt x="854" y="124"/>
                  </a:lnTo>
                  <a:lnTo>
                    <a:pt x="854" y="124"/>
                  </a:lnTo>
                  <a:lnTo>
                    <a:pt x="852" y="124"/>
                  </a:lnTo>
                  <a:lnTo>
                    <a:pt x="850" y="124"/>
                  </a:lnTo>
                  <a:lnTo>
                    <a:pt x="848" y="122"/>
                  </a:lnTo>
                  <a:lnTo>
                    <a:pt x="848" y="122"/>
                  </a:lnTo>
                  <a:lnTo>
                    <a:pt x="848" y="120"/>
                  </a:lnTo>
                  <a:lnTo>
                    <a:pt x="846" y="120"/>
                  </a:lnTo>
                  <a:lnTo>
                    <a:pt x="844" y="120"/>
                  </a:lnTo>
                  <a:lnTo>
                    <a:pt x="844" y="120"/>
                  </a:lnTo>
                  <a:lnTo>
                    <a:pt x="842" y="120"/>
                  </a:lnTo>
                  <a:lnTo>
                    <a:pt x="838" y="120"/>
                  </a:lnTo>
                  <a:lnTo>
                    <a:pt x="828" y="116"/>
                  </a:lnTo>
                  <a:lnTo>
                    <a:pt x="824" y="116"/>
                  </a:lnTo>
                  <a:lnTo>
                    <a:pt x="822" y="114"/>
                  </a:lnTo>
                  <a:lnTo>
                    <a:pt x="818" y="114"/>
                  </a:lnTo>
                  <a:lnTo>
                    <a:pt x="806" y="116"/>
                  </a:lnTo>
                  <a:lnTo>
                    <a:pt x="804" y="116"/>
                  </a:lnTo>
                  <a:lnTo>
                    <a:pt x="802" y="116"/>
                  </a:lnTo>
                  <a:lnTo>
                    <a:pt x="798" y="124"/>
                  </a:lnTo>
                  <a:lnTo>
                    <a:pt x="796" y="126"/>
                  </a:lnTo>
                  <a:lnTo>
                    <a:pt x="796" y="128"/>
                  </a:lnTo>
                  <a:lnTo>
                    <a:pt x="796" y="130"/>
                  </a:lnTo>
                  <a:lnTo>
                    <a:pt x="800" y="134"/>
                  </a:lnTo>
                  <a:close/>
                  <a:moveTo>
                    <a:pt x="998" y="388"/>
                  </a:moveTo>
                  <a:lnTo>
                    <a:pt x="998" y="388"/>
                  </a:lnTo>
                  <a:lnTo>
                    <a:pt x="996" y="386"/>
                  </a:lnTo>
                  <a:lnTo>
                    <a:pt x="996" y="384"/>
                  </a:lnTo>
                  <a:lnTo>
                    <a:pt x="994" y="380"/>
                  </a:lnTo>
                  <a:lnTo>
                    <a:pt x="992" y="376"/>
                  </a:lnTo>
                  <a:lnTo>
                    <a:pt x="990" y="374"/>
                  </a:lnTo>
                  <a:lnTo>
                    <a:pt x="990" y="372"/>
                  </a:lnTo>
                  <a:lnTo>
                    <a:pt x="990" y="370"/>
                  </a:lnTo>
                  <a:lnTo>
                    <a:pt x="992" y="366"/>
                  </a:lnTo>
                  <a:lnTo>
                    <a:pt x="994" y="364"/>
                  </a:lnTo>
                  <a:lnTo>
                    <a:pt x="994" y="362"/>
                  </a:lnTo>
                  <a:lnTo>
                    <a:pt x="994" y="360"/>
                  </a:lnTo>
                  <a:lnTo>
                    <a:pt x="996" y="358"/>
                  </a:lnTo>
                  <a:lnTo>
                    <a:pt x="994" y="356"/>
                  </a:lnTo>
                  <a:lnTo>
                    <a:pt x="992" y="352"/>
                  </a:lnTo>
                  <a:lnTo>
                    <a:pt x="988" y="344"/>
                  </a:lnTo>
                  <a:lnTo>
                    <a:pt x="988" y="330"/>
                  </a:lnTo>
                  <a:lnTo>
                    <a:pt x="980" y="334"/>
                  </a:lnTo>
                  <a:lnTo>
                    <a:pt x="978" y="336"/>
                  </a:lnTo>
                  <a:lnTo>
                    <a:pt x="974" y="338"/>
                  </a:lnTo>
                  <a:lnTo>
                    <a:pt x="972" y="338"/>
                  </a:lnTo>
                  <a:lnTo>
                    <a:pt x="970" y="340"/>
                  </a:lnTo>
                  <a:lnTo>
                    <a:pt x="966" y="340"/>
                  </a:lnTo>
                  <a:lnTo>
                    <a:pt x="964" y="340"/>
                  </a:lnTo>
                  <a:lnTo>
                    <a:pt x="962" y="338"/>
                  </a:lnTo>
                  <a:lnTo>
                    <a:pt x="960" y="336"/>
                  </a:lnTo>
                  <a:lnTo>
                    <a:pt x="956" y="334"/>
                  </a:lnTo>
                  <a:lnTo>
                    <a:pt x="952" y="334"/>
                  </a:lnTo>
                  <a:lnTo>
                    <a:pt x="942" y="332"/>
                  </a:lnTo>
                  <a:lnTo>
                    <a:pt x="940" y="330"/>
                  </a:lnTo>
                  <a:lnTo>
                    <a:pt x="940" y="328"/>
                  </a:lnTo>
                  <a:lnTo>
                    <a:pt x="938" y="324"/>
                  </a:lnTo>
                  <a:lnTo>
                    <a:pt x="938" y="322"/>
                  </a:lnTo>
                  <a:lnTo>
                    <a:pt x="938" y="322"/>
                  </a:lnTo>
                  <a:lnTo>
                    <a:pt x="940" y="320"/>
                  </a:lnTo>
                  <a:lnTo>
                    <a:pt x="940" y="320"/>
                  </a:lnTo>
                  <a:lnTo>
                    <a:pt x="940" y="320"/>
                  </a:lnTo>
                  <a:lnTo>
                    <a:pt x="940" y="318"/>
                  </a:lnTo>
                  <a:lnTo>
                    <a:pt x="940" y="318"/>
                  </a:lnTo>
                  <a:lnTo>
                    <a:pt x="940" y="316"/>
                  </a:lnTo>
                  <a:lnTo>
                    <a:pt x="938" y="314"/>
                  </a:lnTo>
                  <a:lnTo>
                    <a:pt x="934" y="310"/>
                  </a:lnTo>
                  <a:lnTo>
                    <a:pt x="932" y="308"/>
                  </a:lnTo>
                  <a:lnTo>
                    <a:pt x="932" y="306"/>
                  </a:lnTo>
                  <a:lnTo>
                    <a:pt x="932" y="304"/>
                  </a:lnTo>
                  <a:lnTo>
                    <a:pt x="932" y="302"/>
                  </a:lnTo>
                  <a:lnTo>
                    <a:pt x="932" y="302"/>
                  </a:lnTo>
                  <a:lnTo>
                    <a:pt x="934" y="300"/>
                  </a:lnTo>
                  <a:lnTo>
                    <a:pt x="936" y="300"/>
                  </a:lnTo>
                  <a:lnTo>
                    <a:pt x="936" y="298"/>
                  </a:lnTo>
                  <a:lnTo>
                    <a:pt x="936" y="296"/>
                  </a:lnTo>
                  <a:lnTo>
                    <a:pt x="936" y="294"/>
                  </a:lnTo>
                  <a:lnTo>
                    <a:pt x="934" y="294"/>
                  </a:lnTo>
                  <a:lnTo>
                    <a:pt x="930" y="292"/>
                  </a:lnTo>
                  <a:lnTo>
                    <a:pt x="928" y="292"/>
                  </a:lnTo>
                  <a:lnTo>
                    <a:pt x="924" y="292"/>
                  </a:lnTo>
                  <a:lnTo>
                    <a:pt x="914" y="296"/>
                  </a:lnTo>
                  <a:lnTo>
                    <a:pt x="912" y="296"/>
                  </a:lnTo>
                  <a:lnTo>
                    <a:pt x="910" y="294"/>
                  </a:lnTo>
                  <a:lnTo>
                    <a:pt x="908" y="294"/>
                  </a:lnTo>
                  <a:lnTo>
                    <a:pt x="908" y="292"/>
                  </a:lnTo>
                  <a:lnTo>
                    <a:pt x="908" y="290"/>
                  </a:lnTo>
                  <a:lnTo>
                    <a:pt x="908" y="288"/>
                  </a:lnTo>
                  <a:lnTo>
                    <a:pt x="906" y="286"/>
                  </a:lnTo>
                  <a:lnTo>
                    <a:pt x="906" y="284"/>
                  </a:lnTo>
                  <a:lnTo>
                    <a:pt x="904" y="284"/>
                  </a:lnTo>
                  <a:lnTo>
                    <a:pt x="894" y="282"/>
                  </a:lnTo>
                  <a:lnTo>
                    <a:pt x="882" y="284"/>
                  </a:lnTo>
                  <a:lnTo>
                    <a:pt x="878" y="286"/>
                  </a:lnTo>
                  <a:lnTo>
                    <a:pt x="874" y="288"/>
                  </a:lnTo>
                  <a:lnTo>
                    <a:pt x="870" y="290"/>
                  </a:lnTo>
                  <a:lnTo>
                    <a:pt x="868" y="292"/>
                  </a:lnTo>
                  <a:lnTo>
                    <a:pt x="864" y="290"/>
                  </a:lnTo>
                  <a:lnTo>
                    <a:pt x="864" y="290"/>
                  </a:lnTo>
                  <a:lnTo>
                    <a:pt x="864" y="292"/>
                  </a:lnTo>
                  <a:lnTo>
                    <a:pt x="862" y="294"/>
                  </a:lnTo>
                  <a:lnTo>
                    <a:pt x="862" y="298"/>
                  </a:lnTo>
                  <a:lnTo>
                    <a:pt x="862" y="302"/>
                  </a:lnTo>
                  <a:lnTo>
                    <a:pt x="862" y="302"/>
                  </a:lnTo>
                  <a:lnTo>
                    <a:pt x="860" y="304"/>
                  </a:lnTo>
                  <a:lnTo>
                    <a:pt x="860" y="304"/>
                  </a:lnTo>
                  <a:lnTo>
                    <a:pt x="858" y="306"/>
                  </a:lnTo>
                  <a:lnTo>
                    <a:pt x="858" y="308"/>
                  </a:lnTo>
                  <a:lnTo>
                    <a:pt x="856" y="310"/>
                  </a:lnTo>
                  <a:lnTo>
                    <a:pt x="854" y="314"/>
                  </a:lnTo>
                  <a:lnTo>
                    <a:pt x="852" y="316"/>
                  </a:lnTo>
                  <a:lnTo>
                    <a:pt x="852" y="318"/>
                  </a:lnTo>
                  <a:lnTo>
                    <a:pt x="852" y="318"/>
                  </a:lnTo>
                  <a:lnTo>
                    <a:pt x="852" y="320"/>
                  </a:lnTo>
                  <a:lnTo>
                    <a:pt x="848" y="320"/>
                  </a:lnTo>
                  <a:lnTo>
                    <a:pt x="842" y="318"/>
                  </a:lnTo>
                  <a:lnTo>
                    <a:pt x="836" y="318"/>
                  </a:lnTo>
                  <a:lnTo>
                    <a:pt x="834" y="320"/>
                  </a:lnTo>
                  <a:lnTo>
                    <a:pt x="834" y="320"/>
                  </a:lnTo>
                  <a:lnTo>
                    <a:pt x="832" y="318"/>
                  </a:lnTo>
                  <a:lnTo>
                    <a:pt x="830" y="316"/>
                  </a:lnTo>
                  <a:lnTo>
                    <a:pt x="828" y="316"/>
                  </a:lnTo>
                  <a:lnTo>
                    <a:pt x="824" y="314"/>
                  </a:lnTo>
                  <a:lnTo>
                    <a:pt x="822" y="314"/>
                  </a:lnTo>
                  <a:lnTo>
                    <a:pt x="820" y="314"/>
                  </a:lnTo>
                  <a:lnTo>
                    <a:pt x="818" y="312"/>
                  </a:lnTo>
                  <a:lnTo>
                    <a:pt x="818" y="310"/>
                  </a:lnTo>
                  <a:lnTo>
                    <a:pt x="818" y="308"/>
                  </a:lnTo>
                  <a:lnTo>
                    <a:pt x="820" y="306"/>
                  </a:lnTo>
                  <a:lnTo>
                    <a:pt x="820" y="304"/>
                  </a:lnTo>
                  <a:lnTo>
                    <a:pt x="820" y="302"/>
                  </a:lnTo>
                  <a:lnTo>
                    <a:pt x="824" y="300"/>
                  </a:lnTo>
                  <a:lnTo>
                    <a:pt x="824" y="298"/>
                  </a:lnTo>
                  <a:lnTo>
                    <a:pt x="826" y="296"/>
                  </a:lnTo>
                  <a:lnTo>
                    <a:pt x="824" y="294"/>
                  </a:lnTo>
                  <a:lnTo>
                    <a:pt x="824" y="292"/>
                  </a:lnTo>
                  <a:lnTo>
                    <a:pt x="824" y="290"/>
                  </a:lnTo>
                  <a:lnTo>
                    <a:pt x="822" y="290"/>
                  </a:lnTo>
                  <a:lnTo>
                    <a:pt x="820" y="288"/>
                  </a:lnTo>
                  <a:lnTo>
                    <a:pt x="816" y="288"/>
                  </a:lnTo>
                  <a:lnTo>
                    <a:pt x="814" y="290"/>
                  </a:lnTo>
                  <a:lnTo>
                    <a:pt x="812" y="294"/>
                  </a:lnTo>
                  <a:lnTo>
                    <a:pt x="810" y="296"/>
                  </a:lnTo>
                  <a:lnTo>
                    <a:pt x="810" y="298"/>
                  </a:lnTo>
                  <a:lnTo>
                    <a:pt x="808" y="300"/>
                  </a:lnTo>
                  <a:lnTo>
                    <a:pt x="808" y="302"/>
                  </a:lnTo>
                  <a:lnTo>
                    <a:pt x="810" y="302"/>
                  </a:lnTo>
                  <a:lnTo>
                    <a:pt x="810" y="304"/>
                  </a:lnTo>
                  <a:lnTo>
                    <a:pt x="808" y="308"/>
                  </a:lnTo>
                  <a:lnTo>
                    <a:pt x="806" y="310"/>
                  </a:lnTo>
                  <a:lnTo>
                    <a:pt x="800" y="312"/>
                  </a:lnTo>
                  <a:lnTo>
                    <a:pt x="794" y="316"/>
                  </a:lnTo>
                  <a:lnTo>
                    <a:pt x="788" y="314"/>
                  </a:lnTo>
                  <a:lnTo>
                    <a:pt x="786" y="304"/>
                  </a:lnTo>
                  <a:lnTo>
                    <a:pt x="786" y="302"/>
                  </a:lnTo>
                  <a:lnTo>
                    <a:pt x="784" y="302"/>
                  </a:lnTo>
                  <a:lnTo>
                    <a:pt x="784" y="300"/>
                  </a:lnTo>
                  <a:lnTo>
                    <a:pt x="782" y="298"/>
                  </a:lnTo>
                  <a:lnTo>
                    <a:pt x="782" y="298"/>
                  </a:lnTo>
                  <a:lnTo>
                    <a:pt x="780" y="298"/>
                  </a:lnTo>
                  <a:lnTo>
                    <a:pt x="778" y="298"/>
                  </a:lnTo>
                  <a:lnTo>
                    <a:pt x="776" y="298"/>
                  </a:lnTo>
                  <a:lnTo>
                    <a:pt x="772" y="298"/>
                  </a:lnTo>
                  <a:lnTo>
                    <a:pt x="770" y="298"/>
                  </a:lnTo>
                  <a:lnTo>
                    <a:pt x="768" y="298"/>
                  </a:lnTo>
                  <a:lnTo>
                    <a:pt x="766" y="296"/>
                  </a:lnTo>
                  <a:lnTo>
                    <a:pt x="764" y="294"/>
                  </a:lnTo>
                  <a:lnTo>
                    <a:pt x="762" y="292"/>
                  </a:lnTo>
                  <a:lnTo>
                    <a:pt x="762" y="290"/>
                  </a:lnTo>
                  <a:lnTo>
                    <a:pt x="760" y="288"/>
                  </a:lnTo>
                  <a:lnTo>
                    <a:pt x="758" y="286"/>
                  </a:lnTo>
                  <a:lnTo>
                    <a:pt x="756" y="284"/>
                  </a:lnTo>
                  <a:lnTo>
                    <a:pt x="754" y="280"/>
                  </a:lnTo>
                  <a:lnTo>
                    <a:pt x="754" y="278"/>
                  </a:lnTo>
                  <a:lnTo>
                    <a:pt x="748" y="268"/>
                  </a:lnTo>
                  <a:lnTo>
                    <a:pt x="748" y="268"/>
                  </a:lnTo>
                  <a:lnTo>
                    <a:pt x="750" y="266"/>
                  </a:lnTo>
                  <a:lnTo>
                    <a:pt x="752" y="264"/>
                  </a:lnTo>
                  <a:lnTo>
                    <a:pt x="754" y="256"/>
                  </a:lnTo>
                  <a:lnTo>
                    <a:pt x="754" y="252"/>
                  </a:lnTo>
                  <a:lnTo>
                    <a:pt x="754" y="250"/>
                  </a:lnTo>
                  <a:lnTo>
                    <a:pt x="754" y="248"/>
                  </a:lnTo>
                  <a:lnTo>
                    <a:pt x="754" y="246"/>
                  </a:lnTo>
                  <a:lnTo>
                    <a:pt x="752" y="244"/>
                  </a:lnTo>
                  <a:lnTo>
                    <a:pt x="752" y="242"/>
                  </a:lnTo>
                  <a:lnTo>
                    <a:pt x="752" y="240"/>
                  </a:lnTo>
                  <a:lnTo>
                    <a:pt x="752" y="236"/>
                  </a:lnTo>
                  <a:lnTo>
                    <a:pt x="752" y="234"/>
                  </a:lnTo>
                  <a:lnTo>
                    <a:pt x="750" y="232"/>
                  </a:lnTo>
                  <a:lnTo>
                    <a:pt x="750" y="232"/>
                  </a:lnTo>
                  <a:lnTo>
                    <a:pt x="750" y="230"/>
                  </a:lnTo>
                  <a:lnTo>
                    <a:pt x="752" y="228"/>
                  </a:lnTo>
                  <a:lnTo>
                    <a:pt x="756" y="228"/>
                  </a:lnTo>
                  <a:lnTo>
                    <a:pt x="756" y="228"/>
                  </a:lnTo>
                  <a:lnTo>
                    <a:pt x="760" y="222"/>
                  </a:lnTo>
                  <a:lnTo>
                    <a:pt x="760" y="220"/>
                  </a:lnTo>
                  <a:lnTo>
                    <a:pt x="760" y="218"/>
                  </a:lnTo>
                  <a:lnTo>
                    <a:pt x="760" y="216"/>
                  </a:lnTo>
                  <a:lnTo>
                    <a:pt x="760" y="210"/>
                  </a:lnTo>
                  <a:lnTo>
                    <a:pt x="762" y="204"/>
                  </a:lnTo>
                  <a:lnTo>
                    <a:pt x="762" y="204"/>
                  </a:lnTo>
                  <a:lnTo>
                    <a:pt x="760" y="202"/>
                  </a:lnTo>
                  <a:lnTo>
                    <a:pt x="760" y="200"/>
                  </a:lnTo>
                  <a:lnTo>
                    <a:pt x="760" y="198"/>
                  </a:lnTo>
                  <a:lnTo>
                    <a:pt x="758" y="196"/>
                  </a:lnTo>
                  <a:lnTo>
                    <a:pt x="756" y="194"/>
                  </a:lnTo>
                  <a:lnTo>
                    <a:pt x="754" y="194"/>
                  </a:lnTo>
                  <a:lnTo>
                    <a:pt x="756" y="192"/>
                  </a:lnTo>
                  <a:lnTo>
                    <a:pt x="756" y="188"/>
                  </a:lnTo>
                  <a:lnTo>
                    <a:pt x="758" y="186"/>
                  </a:lnTo>
                  <a:lnTo>
                    <a:pt x="758" y="184"/>
                  </a:lnTo>
                  <a:lnTo>
                    <a:pt x="756" y="182"/>
                  </a:lnTo>
                  <a:lnTo>
                    <a:pt x="756" y="180"/>
                  </a:lnTo>
                  <a:lnTo>
                    <a:pt x="754" y="180"/>
                  </a:lnTo>
                  <a:lnTo>
                    <a:pt x="752" y="182"/>
                  </a:lnTo>
                  <a:lnTo>
                    <a:pt x="752" y="182"/>
                  </a:lnTo>
                  <a:lnTo>
                    <a:pt x="750" y="182"/>
                  </a:lnTo>
                  <a:lnTo>
                    <a:pt x="748" y="180"/>
                  </a:lnTo>
                  <a:lnTo>
                    <a:pt x="748" y="178"/>
                  </a:lnTo>
                  <a:lnTo>
                    <a:pt x="754" y="172"/>
                  </a:lnTo>
                  <a:lnTo>
                    <a:pt x="756" y="170"/>
                  </a:lnTo>
                  <a:lnTo>
                    <a:pt x="756" y="168"/>
                  </a:lnTo>
                  <a:lnTo>
                    <a:pt x="758" y="168"/>
                  </a:lnTo>
                  <a:lnTo>
                    <a:pt x="758" y="166"/>
                  </a:lnTo>
                  <a:lnTo>
                    <a:pt x="758" y="164"/>
                  </a:lnTo>
                  <a:lnTo>
                    <a:pt x="758" y="162"/>
                  </a:lnTo>
                  <a:lnTo>
                    <a:pt x="756" y="158"/>
                  </a:lnTo>
                  <a:lnTo>
                    <a:pt x="756" y="158"/>
                  </a:lnTo>
                  <a:lnTo>
                    <a:pt x="760" y="156"/>
                  </a:lnTo>
                  <a:lnTo>
                    <a:pt x="768" y="154"/>
                  </a:lnTo>
                  <a:lnTo>
                    <a:pt x="780" y="156"/>
                  </a:lnTo>
                  <a:lnTo>
                    <a:pt x="784" y="158"/>
                  </a:lnTo>
                  <a:lnTo>
                    <a:pt x="788" y="158"/>
                  </a:lnTo>
                  <a:lnTo>
                    <a:pt x="802" y="154"/>
                  </a:lnTo>
                  <a:lnTo>
                    <a:pt x="800" y="150"/>
                  </a:lnTo>
                  <a:lnTo>
                    <a:pt x="798" y="148"/>
                  </a:lnTo>
                  <a:lnTo>
                    <a:pt x="786" y="138"/>
                  </a:lnTo>
                  <a:lnTo>
                    <a:pt x="782" y="136"/>
                  </a:lnTo>
                  <a:lnTo>
                    <a:pt x="776" y="130"/>
                  </a:lnTo>
                  <a:lnTo>
                    <a:pt x="774" y="128"/>
                  </a:lnTo>
                  <a:lnTo>
                    <a:pt x="770" y="126"/>
                  </a:lnTo>
                  <a:lnTo>
                    <a:pt x="764" y="120"/>
                  </a:lnTo>
                  <a:lnTo>
                    <a:pt x="758" y="118"/>
                  </a:lnTo>
                  <a:lnTo>
                    <a:pt x="752" y="120"/>
                  </a:lnTo>
                  <a:lnTo>
                    <a:pt x="748" y="122"/>
                  </a:lnTo>
                  <a:lnTo>
                    <a:pt x="746" y="122"/>
                  </a:lnTo>
                  <a:lnTo>
                    <a:pt x="744" y="122"/>
                  </a:lnTo>
                  <a:lnTo>
                    <a:pt x="746" y="120"/>
                  </a:lnTo>
                  <a:lnTo>
                    <a:pt x="746" y="118"/>
                  </a:lnTo>
                  <a:lnTo>
                    <a:pt x="744" y="116"/>
                  </a:lnTo>
                  <a:lnTo>
                    <a:pt x="744" y="114"/>
                  </a:lnTo>
                  <a:lnTo>
                    <a:pt x="742" y="112"/>
                  </a:lnTo>
                  <a:lnTo>
                    <a:pt x="742" y="112"/>
                  </a:lnTo>
                  <a:lnTo>
                    <a:pt x="742" y="110"/>
                  </a:lnTo>
                  <a:lnTo>
                    <a:pt x="742" y="108"/>
                  </a:lnTo>
                  <a:lnTo>
                    <a:pt x="744" y="104"/>
                  </a:lnTo>
                  <a:lnTo>
                    <a:pt x="746" y="102"/>
                  </a:lnTo>
                  <a:lnTo>
                    <a:pt x="748" y="98"/>
                  </a:lnTo>
                  <a:lnTo>
                    <a:pt x="750" y="96"/>
                  </a:lnTo>
                  <a:lnTo>
                    <a:pt x="750" y="94"/>
                  </a:lnTo>
                  <a:lnTo>
                    <a:pt x="748" y="92"/>
                  </a:lnTo>
                  <a:lnTo>
                    <a:pt x="748" y="90"/>
                  </a:lnTo>
                  <a:lnTo>
                    <a:pt x="746" y="90"/>
                  </a:lnTo>
                  <a:lnTo>
                    <a:pt x="744" y="94"/>
                  </a:lnTo>
                  <a:lnTo>
                    <a:pt x="742" y="96"/>
                  </a:lnTo>
                  <a:lnTo>
                    <a:pt x="740" y="96"/>
                  </a:lnTo>
                  <a:lnTo>
                    <a:pt x="736" y="96"/>
                  </a:lnTo>
                  <a:lnTo>
                    <a:pt x="734" y="98"/>
                  </a:lnTo>
                  <a:lnTo>
                    <a:pt x="734" y="98"/>
                  </a:lnTo>
                  <a:lnTo>
                    <a:pt x="732" y="100"/>
                  </a:lnTo>
                  <a:lnTo>
                    <a:pt x="732" y="102"/>
                  </a:lnTo>
                  <a:lnTo>
                    <a:pt x="730" y="102"/>
                  </a:lnTo>
                  <a:lnTo>
                    <a:pt x="730" y="104"/>
                  </a:lnTo>
                  <a:lnTo>
                    <a:pt x="730" y="106"/>
                  </a:lnTo>
                  <a:lnTo>
                    <a:pt x="730" y="106"/>
                  </a:lnTo>
                  <a:lnTo>
                    <a:pt x="728" y="106"/>
                  </a:lnTo>
                  <a:lnTo>
                    <a:pt x="726" y="104"/>
                  </a:lnTo>
                  <a:lnTo>
                    <a:pt x="720" y="96"/>
                  </a:lnTo>
                  <a:lnTo>
                    <a:pt x="718" y="94"/>
                  </a:lnTo>
                  <a:lnTo>
                    <a:pt x="718" y="92"/>
                  </a:lnTo>
                  <a:lnTo>
                    <a:pt x="718" y="92"/>
                  </a:lnTo>
                  <a:lnTo>
                    <a:pt x="718" y="90"/>
                  </a:lnTo>
                  <a:lnTo>
                    <a:pt x="720" y="88"/>
                  </a:lnTo>
                  <a:lnTo>
                    <a:pt x="722" y="84"/>
                  </a:lnTo>
                  <a:lnTo>
                    <a:pt x="724" y="82"/>
                  </a:lnTo>
                  <a:lnTo>
                    <a:pt x="724" y="80"/>
                  </a:lnTo>
                  <a:lnTo>
                    <a:pt x="726" y="78"/>
                  </a:lnTo>
                  <a:lnTo>
                    <a:pt x="728" y="76"/>
                  </a:lnTo>
                  <a:lnTo>
                    <a:pt x="734" y="76"/>
                  </a:lnTo>
                  <a:lnTo>
                    <a:pt x="738" y="76"/>
                  </a:lnTo>
                  <a:lnTo>
                    <a:pt x="738" y="76"/>
                  </a:lnTo>
                  <a:lnTo>
                    <a:pt x="740" y="78"/>
                  </a:lnTo>
                  <a:lnTo>
                    <a:pt x="742" y="78"/>
                  </a:lnTo>
                  <a:lnTo>
                    <a:pt x="742" y="82"/>
                  </a:lnTo>
                  <a:lnTo>
                    <a:pt x="744" y="84"/>
                  </a:lnTo>
                  <a:lnTo>
                    <a:pt x="746" y="84"/>
                  </a:lnTo>
                  <a:lnTo>
                    <a:pt x="746" y="86"/>
                  </a:lnTo>
                  <a:lnTo>
                    <a:pt x="750" y="86"/>
                  </a:lnTo>
                  <a:lnTo>
                    <a:pt x="752" y="86"/>
                  </a:lnTo>
                  <a:lnTo>
                    <a:pt x="754" y="86"/>
                  </a:lnTo>
                  <a:lnTo>
                    <a:pt x="756" y="86"/>
                  </a:lnTo>
                  <a:lnTo>
                    <a:pt x="760" y="86"/>
                  </a:lnTo>
                  <a:lnTo>
                    <a:pt x="764" y="86"/>
                  </a:lnTo>
                  <a:lnTo>
                    <a:pt x="764" y="86"/>
                  </a:lnTo>
                  <a:lnTo>
                    <a:pt x="766" y="84"/>
                  </a:lnTo>
                  <a:lnTo>
                    <a:pt x="768" y="82"/>
                  </a:lnTo>
                  <a:lnTo>
                    <a:pt x="770" y="82"/>
                  </a:lnTo>
                  <a:lnTo>
                    <a:pt x="772" y="82"/>
                  </a:lnTo>
                  <a:lnTo>
                    <a:pt x="774" y="80"/>
                  </a:lnTo>
                  <a:lnTo>
                    <a:pt x="774" y="80"/>
                  </a:lnTo>
                  <a:lnTo>
                    <a:pt x="774" y="78"/>
                  </a:lnTo>
                  <a:lnTo>
                    <a:pt x="774" y="76"/>
                  </a:lnTo>
                  <a:lnTo>
                    <a:pt x="774" y="74"/>
                  </a:lnTo>
                  <a:lnTo>
                    <a:pt x="768" y="72"/>
                  </a:lnTo>
                  <a:lnTo>
                    <a:pt x="766" y="70"/>
                  </a:lnTo>
                  <a:lnTo>
                    <a:pt x="764" y="70"/>
                  </a:lnTo>
                  <a:lnTo>
                    <a:pt x="762" y="68"/>
                  </a:lnTo>
                  <a:lnTo>
                    <a:pt x="764" y="66"/>
                  </a:lnTo>
                  <a:lnTo>
                    <a:pt x="766" y="66"/>
                  </a:lnTo>
                  <a:lnTo>
                    <a:pt x="768" y="64"/>
                  </a:lnTo>
                  <a:lnTo>
                    <a:pt x="770" y="64"/>
                  </a:lnTo>
                  <a:lnTo>
                    <a:pt x="770" y="64"/>
                  </a:lnTo>
                  <a:lnTo>
                    <a:pt x="772" y="64"/>
                  </a:lnTo>
                  <a:lnTo>
                    <a:pt x="772" y="64"/>
                  </a:lnTo>
                  <a:lnTo>
                    <a:pt x="772" y="62"/>
                  </a:lnTo>
                  <a:lnTo>
                    <a:pt x="772" y="60"/>
                  </a:lnTo>
                  <a:lnTo>
                    <a:pt x="772" y="58"/>
                  </a:lnTo>
                  <a:lnTo>
                    <a:pt x="772" y="56"/>
                  </a:lnTo>
                  <a:lnTo>
                    <a:pt x="768" y="56"/>
                  </a:lnTo>
                  <a:lnTo>
                    <a:pt x="766" y="54"/>
                  </a:lnTo>
                  <a:lnTo>
                    <a:pt x="766" y="52"/>
                  </a:lnTo>
                  <a:lnTo>
                    <a:pt x="766" y="50"/>
                  </a:lnTo>
                  <a:lnTo>
                    <a:pt x="766" y="50"/>
                  </a:lnTo>
                  <a:lnTo>
                    <a:pt x="764" y="50"/>
                  </a:lnTo>
                  <a:lnTo>
                    <a:pt x="760" y="50"/>
                  </a:lnTo>
                  <a:lnTo>
                    <a:pt x="756" y="58"/>
                  </a:lnTo>
                  <a:lnTo>
                    <a:pt x="754" y="60"/>
                  </a:lnTo>
                  <a:lnTo>
                    <a:pt x="754" y="58"/>
                  </a:lnTo>
                  <a:lnTo>
                    <a:pt x="748" y="58"/>
                  </a:lnTo>
                  <a:lnTo>
                    <a:pt x="742" y="56"/>
                  </a:lnTo>
                  <a:lnTo>
                    <a:pt x="740" y="56"/>
                  </a:lnTo>
                  <a:lnTo>
                    <a:pt x="740" y="56"/>
                  </a:lnTo>
                  <a:lnTo>
                    <a:pt x="740" y="54"/>
                  </a:lnTo>
                  <a:lnTo>
                    <a:pt x="742" y="52"/>
                  </a:lnTo>
                  <a:lnTo>
                    <a:pt x="742" y="48"/>
                  </a:lnTo>
                  <a:lnTo>
                    <a:pt x="742" y="42"/>
                  </a:lnTo>
                  <a:lnTo>
                    <a:pt x="744" y="38"/>
                  </a:lnTo>
                  <a:lnTo>
                    <a:pt x="744" y="34"/>
                  </a:lnTo>
                  <a:lnTo>
                    <a:pt x="742" y="34"/>
                  </a:lnTo>
                  <a:lnTo>
                    <a:pt x="740" y="32"/>
                  </a:lnTo>
                  <a:lnTo>
                    <a:pt x="738" y="30"/>
                  </a:lnTo>
                  <a:lnTo>
                    <a:pt x="738" y="28"/>
                  </a:lnTo>
                  <a:lnTo>
                    <a:pt x="740" y="24"/>
                  </a:lnTo>
                  <a:lnTo>
                    <a:pt x="740" y="22"/>
                  </a:lnTo>
                  <a:lnTo>
                    <a:pt x="744" y="20"/>
                  </a:lnTo>
                  <a:lnTo>
                    <a:pt x="744" y="16"/>
                  </a:lnTo>
                  <a:lnTo>
                    <a:pt x="742" y="16"/>
                  </a:lnTo>
                  <a:lnTo>
                    <a:pt x="742" y="14"/>
                  </a:lnTo>
                  <a:lnTo>
                    <a:pt x="738" y="14"/>
                  </a:lnTo>
                  <a:lnTo>
                    <a:pt x="732" y="14"/>
                  </a:lnTo>
                  <a:lnTo>
                    <a:pt x="726" y="14"/>
                  </a:lnTo>
                  <a:lnTo>
                    <a:pt x="724" y="10"/>
                  </a:lnTo>
                  <a:lnTo>
                    <a:pt x="722" y="10"/>
                  </a:lnTo>
                  <a:lnTo>
                    <a:pt x="722" y="10"/>
                  </a:lnTo>
                  <a:lnTo>
                    <a:pt x="720" y="10"/>
                  </a:lnTo>
                  <a:lnTo>
                    <a:pt x="718" y="10"/>
                  </a:lnTo>
                  <a:lnTo>
                    <a:pt x="702" y="20"/>
                  </a:lnTo>
                  <a:lnTo>
                    <a:pt x="690" y="26"/>
                  </a:lnTo>
                  <a:lnTo>
                    <a:pt x="684" y="26"/>
                  </a:lnTo>
                  <a:lnTo>
                    <a:pt x="680" y="26"/>
                  </a:lnTo>
                  <a:lnTo>
                    <a:pt x="676" y="26"/>
                  </a:lnTo>
                  <a:lnTo>
                    <a:pt x="672" y="24"/>
                  </a:lnTo>
                  <a:lnTo>
                    <a:pt x="666" y="22"/>
                  </a:lnTo>
                  <a:lnTo>
                    <a:pt x="662" y="20"/>
                  </a:lnTo>
                  <a:lnTo>
                    <a:pt x="657" y="20"/>
                  </a:lnTo>
                  <a:lnTo>
                    <a:pt x="655" y="20"/>
                  </a:lnTo>
                  <a:lnTo>
                    <a:pt x="653" y="16"/>
                  </a:lnTo>
                  <a:lnTo>
                    <a:pt x="651" y="16"/>
                  </a:lnTo>
                  <a:lnTo>
                    <a:pt x="649" y="16"/>
                  </a:lnTo>
                  <a:lnTo>
                    <a:pt x="645" y="18"/>
                  </a:lnTo>
                  <a:lnTo>
                    <a:pt x="643" y="22"/>
                  </a:lnTo>
                  <a:lnTo>
                    <a:pt x="637" y="28"/>
                  </a:lnTo>
                  <a:lnTo>
                    <a:pt x="635" y="32"/>
                  </a:lnTo>
                  <a:lnTo>
                    <a:pt x="633" y="34"/>
                  </a:lnTo>
                  <a:lnTo>
                    <a:pt x="629" y="36"/>
                  </a:lnTo>
                  <a:lnTo>
                    <a:pt x="627" y="38"/>
                  </a:lnTo>
                  <a:lnTo>
                    <a:pt x="625" y="38"/>
                  </a:lnTo>
                  <a:lnTo>
                    <a:pt x="623" y="38"/>
                  </a:lnTo>
                  <a:lnTo>
                    <a:pt x="617" y="38"/>
                  </a:lnTo>
                  <a:lnTo>
                    <a:pt x="615" y="38"/>
                  </a:lnTo>
                  <a:lnTo>
                    <a:pt x="613" y="38"/>
                  </a:lnTo>
                  <a:lnTo>
                    <a:pt x="613" y="40"/>
                  </a:lnTo>
                  <a:lnTo>
                    <a:pt x="613" y="42"/>
                  </a:lnTo>
                  <a:lnTo>
                    <a:pt x="613" y="44"/>
                  </a:lnTo>
                  <a:lnTo>
                    <a:pt x="611" y="48"/>
                  </a:lnTo>
                  <a:lnTo>
                    <a:pt x="609" y="50"/>
                  </a:lnTo>
                  <a:lnTo>
                    <a:pt x="607" y="50"/>
                  </a:lnTo>
                  <a:lnTo>
                    <a:pt x="605" y="52"/>
                  </a:lnTo>
                  <a:lnTo>
                    <a:pt x="601" y="54"/>
                  </a:lnTo>
                  <a:lnTo>
                    <a:pt x="597" y="58"/>
                  </a:lnTo>
                  <a:lnTo>
                    <a:pt x="595" y="60"/>
                  </a:lnTo>
                  <a:lnTo>
                    <a:pt x="593" y="60"/>
                  </a:lnTo>
                  <a:lnTo>
                    <a:pt x="591" y="62"/>
                  </a:lnTo>
                  <a:lnTo>
                    <a:pt x="591" y="62"/>
                  </a:lnTo>
                  <a:lnTo>
                    <a:pt x="589" y="66"/>
                  </a:lnTo>
                  <a:lnTo>
                    <a:pt x="585" y="78"/>
                  </a:lnTo>
                  <a:lnTo>
                    <a:pt x="585" y="80"/>
                  </a:lnTo>
                  <a:lnTo>
                    <a:pt x="585" y="82"/>
                  </a:lnTo>
                  <a:lnTo>
                    <a:pt x="585" y="84"/>
                  </a:lnTo>
                  <a:lnTo>
                    <a:pt x="587" y="84"/>
                  </a:lnTo>
                  <a:lnTo>
                    <a:pt x="589" y="86"/>
                  </a:lnTo>
                  <a:lnTo>
                    <a:pt x="591" y="86"/>
                  </a:lnTo>
                  <a:lnTo>
                    <a:pt x="593" y="86"/>
                  </a:lnTo>
                  <a:lnTo>
                    <a:pt x="595" y="86"/>
                  </a:lnTo>
                  <a:lnTo>
                    <a:pt x="601" y="82"/>
                  </a:lnTo>
                  <a:lnTo>
                    <a:pt x="601" y="82"/>
                  </a:lnTo>
                  <a:lnTo>
                    <a:pt x="603" y="78"/>
                  </a:lnTo>
                  <a:lnTo>
                    <a:pt x="605" y="76"/>
                  </a:lnTo>
                  <a:lnTo>
                    <a:pt x="605" y="76"/>
                  </a:lnTo>
                  <a:lnTo>
                    <a:pt x="607" y="76"/>
                  </a:lnTo>
                  <a:lnTo>
                    <a:pt x="609" y="76"/>
                  </a:lnTo>
                  <a:lnTo>
                    <a:pt x="611" y="78"/>
                  </a:lnTo>
                  <a:lnTo>
                    <a:pt x="611" y="78"/>
                  </a:lnTo>
                  <a:lnTo>
                    <a:pt x="613" y="80"/>
                  </a:lnTo>
                  <a:lnTo>
                    <a:pt x="613" y="82"/>
                  </a:lnTo>
                  <a:lnTo>
                    <a:pt x="613" y="84"/>
                  </a:lnTo>
                  <a:lnTo>
                    <a:pt x="607" y="88"/>
                  </a:lnTo>
                  <a:lnTo>
                    <a:pt x="601" y="88"/>
                  </a:lnTo>
                  <a:lnTo>
                    <a:pt x="601" y="90"/>
                  </a:lnTo>
                  <a:lnTo>
                    <a:pt x="601" y="90"/>
                  </a:lnTo>
                  <a:lnTo>
                    <a:pt x="599" y="92"/>
                  </a:lnTo>
                  <a:lnTo>
                    <a:pt x="599" y="92"/>
                  </a:lnTo>
                  <a:lnTo>
                    <a:pt x="599" y="96"/>
                  </a:lnTo>
                  <a:lnTo>
                    <a:pt x="599" y="98"/>
                  </a:lnTo>
                  <a:lnTo>
                    <a:pt x="601" y="100"/>
                  </a:lnTo>
                  <a:lnTo>
                    <a:pt x="601" y="100"/>
                  </a:lnTo>
                  <a:lnTo>
                    <a:pt x="603" y="100"/>
                  </a:lnTo>
                  <a:lnTo>
                    <a:pt x="605" y="100"/>
                  </a:lnTo>
                  <a:lnTo>
                    <a:pt x="607" y="96"/>
                  </a:lnTo>
                  <a:lnTo>
                    <a:pt x="609" y="96"/>
                  </a:lnTo>
                  <a:lnTo>
                    <a:pt x="611" y="94"/>
                  </a:lnTo>
                  <a:lnTo>
                    <a:pt x="613" y="94"/>
                  </a:lnTo>
                  <a:lnTo>
                    <a:pt x="613" y="94"/>
                  </a:lnTo>
                  <a:lnTo>
                    <a:pt x="615" y="96"/>
                  </a:lnTo>
                  <a:lnTo>
                    <a:pt x="615" y="98"/>
                  </a:lnTo>
                  <a:lnTo>
                    <a:pt x="615" y="102"/>
                  </a:lnTo>
                  <a:lnTo>
                    <a:pt x="615" y="104"/>
                  </a:lnTo>
                  <a:lnTo>
                    <a:pt x="617" y="106"/>
                  </a:lnTo>
                  <a:lnTo>
                    <a:pt x="617" y="108"/>
                  </a:lnTo>
                  <a:lnTo>
                    <a:pt x="617" y="110"/>
                  </a:lnTo>
                  <a:lnTo>
                    <a:pt x="617" y="112"/>
                  </a:lnTo>
                  <a:lnTo>
                    <a:pt x="615" y="112"/>
                  </a:lnTo>
                  <a:lnTo>
                    <a:pt x="613" y="114"/>
                  </a:lnTo>
                  <a:lnTo>
                    <a:pt x="607" y="114"/>
                  </a:lnTo>
                  <a:lnTo>
                    <a:pt x="605" y="114"/>
                  </a:lnTo>
                  <a:lnTo>
                    <a:pt x="597" y="120"/>
                  </a:lnTo>
                  <a:lnTo>
                    <a:pt x="595" y="122"/>
                  </a:lnTo>
                  <a:lnTo>
                    <a:pt x="591" y="122"/>
                  </a:lnTo>
                  <a:lnTo>
                    <a:pt x="589" y="124"/>
                  </a:lnTo>
                  <a:lnTo>
                    <a:pt x="581" y="122"/>
                  </a:lnTo>
                  <a:lnTo>
                    <a:pt x="583" y="118"/>
                  </a:lnTo>
                  <a:lnTo>
                    <a:pt x="583" y="116"/>
                  </a:lnTo>
                  <a:lnTo>
                    <a:pt x="583" y="110"/>
                  </a:lnTo>
                  <a:lnTo>
                    <a:pt x="581" y="108"/>
                  </a:lnTo>
                  <a:lnTo>
                    <a:pt x="581" y="108"/>
                  </a:lnTo>
                  <a:lnTo>
                    <a:pt x="579" y="108"/>
                  </a:lnTo>
                  <a:lnTo>
                    <a:pt x="579" y="110"/>
                  </a:lnTo>
                  <a:lnTo>
                    <a:pt x="573" y="122"/>
                  </a:lnTo>
                  <a:lnTo>
                    <a:pt x="565" y="124"/>
                  </a:lnTo>
                  <a:lnTo>
                    <a:pt x="563" y="120"/>
                  </a:lnTo>
                  <a:lnTo>
                    <a:pt x="563" y="118"/>
                  </a:lnTo>
                  <a:lnTo>
                    <a:pt x="561" y="118"/>
                  </a:lnTo>
                  <a:lnTo>
                    <a:pt x="559" y="116"/>
                  </a:lnTo>
                  <a:lnTo>
                    <a:pt x="553" y="116"/>
                  </a:lnTo>
                  <a:lnTo>
                    <a:pt x="551" y="116"/>
                  </a:lnTo>
                  <a:lnTo>
                    <a:pt x="549" y="112"/>
                  </a:lnTo>
                  <a:lnTo>
                    <a:pt x="547" y="110"/>
                  </a:lnTo>
                  <a:lnTo>
                    <a:pt x="547" y="110"/>
                  </a:lnTo>
                  <a:lnTo>
                    <a:pt x="547" y="108"/>
                  </a:lnTo>
                  <a:lnTo>
                    <a:pt x="549" y="106"/>
                  </a:lnTo>
                  <a:lnTo>
                    <a:pt x="551" y="106"/>
                  </a:lnTo>
                  <a:lnTo>
                    <a:pt x="553" y="106"/>
                  </a:lnTo>
                  <a:lnTo>
                    <a:pt x="555" y="104"/>
                  </a:lnTo>
                  <a:lnTo>
                    <a:pt x="557" y="104"/>
                  </a:lnTo>
                  <a:lnTo>
                    <a:pt x="557" y="102"/>
                  </a:lnTo>
                  <a:lnTo>
                    <a:pt x="557" y="100"/>
                  </a:lnTo>
                  <a:lnTo>
                    <a:pt x="555" y="98"/>
                  </a:lnTo>
                  <a:lnTo>
                    <a:pt x="553" y="98"/>
                  </a:lnTo>
                  <a:lnTo>
                    <a:pt x="549" y="98"/>
                  </a:lnTo>
                  <a:lnTo>
                    <a:pt x="547" y="100"/>
                  </a:lnTo>
                  <a:lnTo>
                    <a:pt x="545" y="102"/>
                  </a:lnTo>
                  <a:lnTo>
                    <a:pt x="543" y="102"/>
                  </a:lnTo>
                  <a:lnTo>
                    <a:pt x="543" y="102"/>
                  </a:lnTo>
                  <a:lnTo>
                    <a:pt x="541" y="102"/>
                  </a:lnTo>
                  <a:lnTo>
                    <a:pt x="539" y="100"/>
                  </a:lnTo>
                  <a:lnTo>
                    <a:pt x="539" y="100"/>
                  </a:lnTo>
                  <a:lnTo>
                    <a:pt x="539" y="98"/>
                  </a:lnTo>
                  <a:lnTo>
                    <a:pt x="539" y="96"/>
                  </a:lnTo>
                  <a:lnTo>
                    <a:pt x="539" y="96"/>
                  </a:lnTo>
                  <a:lnTo>
                    <a:pt x="539" y="94"/>
                  </a:lnTo>
                  <a:lnTo>
                    <a:pt x="539" y="92"/>
                  </a:lnTo>
                  <a:lnTo>
                    <a:pt x="539" y="90"/>
                  </a:lnTo>
                  <a:lnTo>
                    <a:pt x="537" y="88"/>
                  </a:lnTo>
                  <a:lnTo>
                    <a:pt x="537" y="84"/>
                  </a:lnTo>
                  <a:lnTo>
                    <a:pt x="537" y="80"/>
                  </a:lnTo>
                  <a:lnTo>
                    <a:pt x="537" y="78"/>
                  </a:lnTo>
                  <a:lnTo>
                    <a:pt x="537" y="76"/>
                  </a:lnTo>
                  <a:lnTo>
                    <a:pt x="537" y="74"/>
                  </a:lnTo>
                  <a:lnTo>
                    <a:pt x="533" y="72"/>
                  </a:lnTo>
                  <a:lnTo>
                    <a:pt x="515" y="66"/>
                  </a:lnTo>
                  <a:lnTo>
                    <a:pt x="511" y="64"/>
                  </a:lnTo>
                  <a:lnTo>
                    <a:pt x="511" y="62"/>
                  </a:lnTo>
                  <a:lnTo>
                    <a:pt x="511" y="62"/>
                  </a:lnTo>
                  <a:lnTo>
                    <a:pt x="509" y="60"/>
                  </a:lnTo>
                  <a:lnTo>
                    <a:pt x="505" y="54"/>
                  </a:lnTo>
                  <a:lnTo>
                    <a:pt x="505" y="52"/>
                  </a:lnTo>
                  <a:lnTo>
                    <a:pt x="499" y="50"/>
                  </a:lnTo>
                  <a:lnTo>
                    <a:pt x="497" y="48"/>
                  </a:lnTo>
                  <a:lnTo>
                    <a:pt x="495" y="48"/>
                  </a:lnTo>
                  <a:lnTo>
                    <a:pt x="491" y="50"/>
                  </a:lnTo>
                  <a:lnTo>
                    <a:pt x="489" y="52"/>
                  </a:lnTo>
                  <a:lnTo>
                    <a:pt x="485" y="52"/>
                  </a:lnTo>
                  <a:lnTo>
                    <a:pt x="483" y="52"/>
                  </a:lnTo>
                  <a:lnTo>
                    <a:pt x="477" y="56"/>
                  </a:lnTo>
                  <a:lnTo>
                    <a:pt x="475" y="56"/>
                  </a:lnTo>
                  <a:lnTo>
                    <a:pt x="467" y="56"/>
                  </a:lnTo>
                  <a:lnTo>
                    <a:pt x="461" y="56"/>
                  </a:lnTo>
                  <a:lnTo>
                    <a:pt x="451" y="56"/>
                  </a:lnTo>
                  <a:lnTo>
                    <a:pt x="449" y="58"/>
                  </a:lnTo>
                  <a:lnTo>
                    <a:pt x="445" y="58"/>
                  </a:lnTo>
                  <a:lnTo>
                    <a:pt x="443" y="52"/>
                  </a:lnTo>
                  <a:lnTo>
                    <a:pt x="441" y="50"/>
                  </a:lnTo>
                  <a:lnTo>
                    <a:pt x="439" y="46"/>
                  </a:lnTo>
                  <a:lnTo>
                    <a:pt x="437" y="44"/>
                  </a:lnTo>
                  <a:lnTo>
                    <a:pt x="435" y="42"/>
                  </a:lnTo>
                  <a:lnTo>
                    <a:pt x="429" y="38"/>
                  </a:lnTo>
                  <a:lnTo>
                    <a:pt x="427" y="36"/>
                  </a:lnTo>
                  <a:lnTo>
                    <a:pt x="425" y="34"/>
                  </a:lnTo>
                  <a:lnTo>
                    <a:pt x="423" y="30"/>
                  </a:lnTo>
                  <a:lnTo>
                    <a:pt x="423" y="26"/>
                  </a:lnTo>
                  <a:lnTo>
                    <a:pt x="425" y="12"/>
                  </a:lnTo>
                  <a:lnTo>
                    <a:pt x="419" y="4"/>
                  </a:lnTo>
                  <a:lnTo>
                    <a:pt x="415" y="0"/>
                  </a:lnTo>
                  <a:lnTo>
                    <a:pt x="413" y="0"/>
                  </a:lnTo>
                  <a:lnTo>
                    <a:pt x="411" y="0"/>
                  </a:lnTo>
                  <a:lnTo>
                    <a:pt x="409" y="0"/>
                  </a:lnTo>
                  <a:lnTo>
                    <a:pt x="399" y="6"/>
                  </a:lnTo>
                  <a:lnTo>
                    <a:pt x="397" y="8"/>
                  </a:lnTo>
                  <a:lnTo>
                    <a:pt x="391" y="12"/>
                  </a:lnTo>
                  <a:lnTo>
                    <a:pt x="383" y="14"/>
                  </a:lnTo>
                  <a:lnTo>
                    <a:pt x="381" y="16"/>
                  </a:lnTo>
                  <a:lnTo>
                    <a:pt x="379" y="18"/>
                  </a:lnTo>
                  <a:lnTo>
                    <a:pt x="377" y="20"/>
                  </a:lnTo>
                  <a:lnTo>
                    <a:pt x="375" y="22"/>
                  </a:lnTo>
                  <a:lnTo>
                    <a:pt x="375" y="24"/>
                  </a:lnTo>
                  <a:lnTo>
                    <a:pt x="375" y="28"/>
                  </a:lnTo>
                  <a:lnTo>
                    <a:pt x="373" y="30"/>
                  </a:lnTo>
                  <a:lnTo>
                    <a:pt x="369" y="34"/>
                  </a:lnTo>
                  <a:lnTo>
                    <a:pt x="367" y="34"/>
                  </a:lnTo>
                  <a:lnTo>
                    <a:pt x="365" y="34"/>
                  </a:lnTo>
                  <a:lnTo>
                    <a:pt x="363" y="32"/>
                  </a:lnTo>
                  <a:lnTo>
                    <a:pt x="361" y="32"/>
                  </a:lnTo>
                  <a:lnTo>
                    <a:pt x="353" y="38"/>
                  </a:lnTo>
                  <a:lnTo>
                    <a:pt x="333" y="40"/>
                  </a:lnTo>
                  <a:lnTo>
                    <a:pt x="323" y="38"/>
                  </a:lnTo>
                  <a:lnTo>
                    <a:pt x="321" y="38"/>
                  </a:lnTo>
                  <a:lnTo>
                    <a:pt x="319" y="40"/>
                  </a:lnTo>
                  <a:lnTo>
                    <a:pt x="319" y="46"/>
                  </a:lnTo>
                  <a:lnTo>
                    <a:pt x="317" y="48"/>
                  </a:lnTo>
                  <a:lnTo>
                    <a:pt x="315" y="48"/>
                  </a:lnTo>
                  <a:lnTo>
                    <a:pt x="313" y="48"/>
                  </a:lnTo>
                  <a:lnTo>
                    <a:pt x="303" y="48"/>
                  </a:lnTo>
                  <a:lnTo>
                    <a:pt x="301" y="50"/>
                  </a:lnTo>
                  <a:lnTo>
                    <a:pt x="301" y="52"/>
                  </a:lnTo>
                  <a:lnTo>
                    <a:pt x="301" y="54"/>
                  </a:lnTo>
                  <a:lnTo>
                    <a:pt x="299" y="54"/>
                  </a:lnTo>
                  <a:lnTo>
                    <a:pt x="297" y="54"/>
                  </a:lnTo>
                  <a:lnTo>
                    <a:pt x="295" y="54"/>
                  </a:lnTo>
                  <a:lnTo>
                    <a:pt x="289" y="56"/>
                  </a:lnTo>
                  <a:lnTo>
                    <a:pt x="287" y="56"/>
                  </a:lnTo>
                  <a:lnTo>
                    <a:pt x="285" y="56"/>
                  </a:lnTo>
                  <a:lnTo>
                    <a:pt x="285" y="56"/>
                  </a:lnTo>
                  <a:lnTo>
                    <a:pt x="283" y="54"/>
                  </a:lnTo>
                  <a:lnTo>
                    <a:pt x="279" y="52"/>
                  </a:lnTo>
                  <a:lnTo>
                    <a:pt x="275" y="52"/>
                  </a:lnTo>
                  <a:lnTo>
                    <a:pt x="271" y="52"/>
                  </a:lnTo>
                  <a:lnTo>
                    <a:pt x="267" y="50"/>
                  </a:lnTo>
                  <a:lnTo>
                    <a:pt x="263" y="50"/>
                  </a:lnTo>
                  <a:lnTo>
                    <a:pt x="259" y="50"/>
                  </a:lnTo>
                  <a:lnTo>
                    <a:pt x="255" y="50"/>
                  </a:lnTo>
                  <a:lnTo>
                    <a:pt x="253" y="52"/>
                  </a:lnTo>
                  <a:lnTo>
                    <a:pt x="253" y="52"/>
                  </a:lnTo>
                  <a:lnTo>
                    <a:pt x="253" y="54"/>
                  </a:lnTo>
                  <a:lnTo>
                    <a:pt x="251" y="56"/>
                  </a:lnTo>
                  <a:lnTo>
                    <a:pt x="249" y="58"/>
                  </a:lnTo>
                  <a:lnTo>
                    <a:pt x="249" y="60"/>
                  </a:lnTo>
                  <a:lnTo>
                    <a:pt x="249" y="60"/>
                  </a:lnTo>
                  <a:lnTo>
                    <a:pt x="249" y="62"/>
                  </a:lnTo>
                  <a:lnTo>
                    <a:pt x="249" y="62"/>
                  </a:lnTo>
                  <a:lnTo>
                    <a:pt x="247" y="64"/>
                  </a:lnTo>
                  <a:lnTo>
                    <a:pt x="247" y="66"/>
                  </a:lnTo>
                  <a:lnTo>
                    <a:pt x="247" y="66"/>
                  </a:lnTo>
                  <a:lnTo>
                    <a:pt x="245" y="68"/>
                  </a:lnTo>
                  <a:lnTo>
                    <a:pt x="243" y="70"/>
                  </a:lnTo>
                  <a:lnTo>
                    <a:pt x="239" y="70"/>
                  </a:lnTo>
                  <a:lnTo>
                    <a:pt x="233" y="70"/>
                  </a:lnTo>
                  <a:lnTo>
                    <a:pt x="231" y="68"/>
                  </a:lnTo>
                  <a:lnTo>
                    <a:pt x="229" y="68"/>
                  </a:lnTo>
                  <a:lnTo>
                    <a:pt x="223" y="66"/>
                  </a:lnTo>
                  <a:lnTo>
                    <a:pt x="223" y="64"/>
                  </a:lnTo>
                  <a:lnTo>
                    <a:pt x="221" y="64"/>
                  </a:lnTo>
                  <a:lnTo>
                    <a:pt x="219" y="62"/>
                  </a:lnTo>
                  <a:lnTo>
                    <a:pt x="215" y="60"/>
                  </a:lnTo>
                  <a:lnTo>
                    <a:pt x="211" y="58"/>
                  </a:lnTo>
                  <a:lnTo>
                    <a:pt x="211" y="56"/>
                  </a:lnTo>
                  <a:lnTo>
                    <a:pt x="209" y="54"/>
                  </a:lnTo>
                  <a:lnTo>
                    <a:pt x="209" y="52"/>
                  </a:lnTo>
                  <a:lnTo>
                    <a:pt x="209" y="48"/>
                  </a:lnTo>
                  <a:lnTo>
                    <a:pt x="207" y="46"/>
                  </a:lnTo>
                  <a:lnTo>
                    <a:pt x="205" y="46"/>
                  </a:lnTo>
                  <a:lnTo>
                    <a:pt x="199" y="48"/>
                  </a:lnTo>
                  <a:lnTo>
                    <a:pt x="197" y="46"/>
                  </a:lnTo>
                  <a:lnTo>
                    <a:pt x="187" y="46"/>
                  </a:lnTo>
                  <a:lnTo>
                    <a:pt x="185" y="46"/>
                  </a:lnTo>
                  <a:lnTo>
                    <a:pt x="185" y="48"/>
                  </a:lnTo>
                  <a:lnTo>
                    <a:pt x="185" y="50"/>
                  </a:lnTo>
                  <a:lnTo>
                    <a:pt x="185" y="52"/>
                  </a:lnTo>
                  <a:lnTo>
                    <a:pt x="183" y="52"/>
                  </a:lnTo>
                  <a:lnTo>
                    <a:pt x="179" y="54"/>
                  </a:lnTo>
                  <a:lnTo>
                    <a:pt x="177" y="54"/>
                  </a:lnTo>
                  <a:lnTo>
                    <a:pt x="175" y="54"/>
                  </a:lnTo>
                  <a:lnTo>
                    <a:pt x="169" y="52"/>
                  </a:lnTo>
                  <a:lnTo>
                    <a:pt x="165" y="52"/>
                  </a:lnTo>
                  <a:lnTo>
                    <a:pt x="163" y="52"/>
                  </a:lnTo>
                  <a:lnTo>
                    <a:pt x="161" y="54"/>
                  </a:lnTo>
                  <a:lnTo>
                    <a:pt x="161" y="56"/>
                  </a:lnTo>
                  <a:lnTo>
                    <a:pt x="159" y="58"/>
                  </a:lnTo>
                  <a:lnTo>
                    <a:pt x="159" y="58"/>
                  </a:lnTo>
                  <a:lnTo>
                    <a:pt x="155" y="58"/>
                  </a:lnTo>
                  <a:lnTo>
                    <a:pt x="147" y="54"/>
                  </a:lnTo>
                  <a:lnTo>
                    <a:pt x="143" y="54"/>
                  </a:lnTo>
                  <a:lnTo>
                    <a:pt x="141" y="52"/>
                  </a:lnTo>
                  <a:lnTo>
                    <a:pt x="139" y="50"/>
                  </a:lnTo>
                  <a:lnTo>
                    <a:pt x="137" y="50"/>
                  </a:lnTo>
                  <a:lnTo>
                    <a:pt x="133" y="48"/>
                  </a:lnTo>
                  <a:lnTo>
                    <a:pt x="129" y="50"/>
                  </a:lnTo>
                  <a:lnTo>
                    <a:pt x="127" y="52"/>
                  </a:lnTo>
                  <a:lnTo>
                    <a:pt x="127" y="54"/>
                  </a:lnTo>
                  <a:lnTo>
                    <a:pt x="125" y="56"/>
                  </a:lnTo>
                  <a:lnTo>
                    <a:pt x="125" y="58"/>
                  </a:lnTo>
                  <a:lnTo>
                    <a:pt x="125" y="60"/>
                  </a:lnTo>
                  <a:lnTo>
                    <a:pt x="125" y="60"/>
                  </a:lnTo>
                  <a:lnTo>
                    <a:pt x="123" y="62"/>
                  </a:lnTo>
                  <a:lnTo>
                    <a:pt x="121" y="62"/>
                  </a:lnTo>
                  <a:lnTo>
                    <a:pt x="117" y="64"/>
                  </a:lnTo>
                  <a:lnTo>
                    <a:pt x="113" y="64"/>
                  </a:lnTo>
                  <a:lnTo>
                    <a:pt x="111" y="66"/>
                  </a:lnTo>
                  <a:lnTo>
                    <a:pt x="111" y="66"/>
                  </a:lnTo>
                  <a:lnTo>
                    <a:pt x="113" y="68"/>
                  </a:lnTo>
                  <a:lnTo>
                    <a:pt x="113" y="68"/>
                  </a:lnTo>
                  <a:lnTo>
                    <a:pt x="117" y="70"/>
                  </a:lnTo>
                  <a:lnTo>
                    <a:pt x="119" y="72"/>
                  </a:lnTo>
                  <a:lnTo>
                    <a:pt x="119" y="72"/>
                  </a:lnTo>
                  <a:lnTo>
                    <a:pt x="117" y="74"/>
                  </a:lnTo>
                  <a:lnTo>
                    <a:pt x="107" y="80"/>
                  </a:lnTo>
                  <a:lnTo>
                    <a:pt x="105" y="80"/>
                  </a:lnTo>
                  <a:lnTo>
                    <a:pt x="99" y="84"/>
                  </a:lnTo>
                  <a:lnTo>
                    <a:pt x="97" y="84"/>
                  </a:lnTo>
                  <a:lnTo>
                    <a:pt x="87" y="82"/>
                  </a:lnTo>
                  <a:lnTo>
                    <a:pt x="87" y="82"/>
                  </a:lnTo>
                  <a:lnTo>
                    <a:pt x="85" y="82"/>
                  </a:lnTo>
                  <a:lnTo>
                    <a:pt x="83" y="80"/>
                  </a:lnTo>
                  <a:lnTo>
                    <a:pt x="74" y="80"/>
                  </a:lnTo>
                  <a:lnTo>
                    <a:pt x="70" y="82"/>
                  </a:lnTo>
                  <a:lnTo>
                    <a:pt x="68" y="82"/>
                  </a:lnTo>
                  <a:lnTo>
                    <a:pt x="66" y="84"/>
                  </a:lnTo>
                  <a:lnTo>
                    <a:pt x="64" y="86"/>
                  </a:lnTo>
                  <a:lnTo>
                    <a:pt x="62" y="88"/>
                  </a:lnTo>
                  <a:lnTo>
                    <a:pt x="60" y="88"/>
                  </a:lnTo>
                  <a:lnTo>
                    <a:pt x="58" y="90"/>
                  </a:lnTo>
                  <a:lnTo>
                    <a:pt x="58" y="90"/>
                  </a:lnTo>
                  <a:lnTo>
                    <a:pt x="56" y="86"/>
                  </a:lnTo>
                  <a:lnTo>
                    <a:pt x="52" y="86"/>
                  </a:lnTo>
                  <a:lnTo>
                    <a:pt x="46" y="84"/>
                  </a:lnTo>
                  <a:lnTo>
                    <a:pt x="44" y="86"/>
                  </a:lnTo>
                  <a:lnTo>
                    <a:pt x="44" y="88"/>
                  </a:lnTo>
                  <a:lnTo>
                    <a:pt x="44" y="90"/>
                  </a:lnTo>
                  <a:lnTo>
                    <a:pt x="40" y="94"/>
                  </a:lnTo>
                  <a:lnTo>
                    <a:pt x="40" y="98"/>
                  </a:lnTo>
                  <a:lnTo>
                    <a:pt x="42" y="104"/>
                  </a:lnTo>
                  <a:lnTo>
                    <a:pt x="42" y="106"/>
                  </a:lnTo>
                  <a:lnTo>
                    <a:pt x="42" y="110"/>
                  </a:lnTo>
                  <a:lnTo>
                    <a:pt x="40" y="112"/>
                  </a:lnTo>
                  <a:lnTo>
                    <a:pt x="34" y="118"/>
                  </a:lnTo>
                  <a:lnTo>
                    <a:pt x="30" y="124"/>
                  </a:lnTo>
                  <a:lnTo>
                    <a:pt x="28" y="126"/>
                  </a:lnTo>
                  <a:lnTo>
                    <a:pt x="26" y="128"/>
                  </a:lnTo>
                  <a:lnTo>
                    <a:pt x="24" y="128"/>
                  </a:lnTo>
                  <a:lnTo>
                    <a:pt x="22" y="126"/>
                  </a:lnTo>
                  <a:lnTo>
                    <a:pt x="20" y="128"/>
                  </a:lnTo>
                  <a:lnTo>
                    <a:pt x="16" y="132"/>
                  </a:lnTo>
                  <a:lnTo>
                    <a:pt x="10" y="134"/>
                  </a:lnTo>
                  <a:lnTo>
                    <a:pt x="10" y="134"/>
                  </a:lnTo>
                  <a:lnTo>
                    <a:pt x="8" y="138"/>
                  </a:lnTo>
                  <a:lnTo>
                    <a:pt x="6" y="140"/>
                  </a:lnTo>
                  <a:lnTo>
                    <a:pt x="6" y="142"/>
                  </a:lnTo>
                  <a:lnTo>
                    <a:pt x="8" y="146"/>
                  </a:lnTo>
                  <a:lnTo>
                    <a:pt x="8" y="148"/>
                  </a:lnTo>
                  <a:lnTo>
                    <a:pt x="10" y="150"/>
                  </a:lnTo>
                  <a:lnTo>
                    <a:pt x="10" y="152"/>
                  </a:lnTo>
                  <a:lnTo>
                    <a:pt x="12" y="154"/>
                  </a:lnTo>
                  <a:lnTo>
                    <a:pt x="12" y="154"/>
                  </a:lnTo>
                  <a:lnTo>
                    <a:pt x="10" y="156"/>
                  </a:lnTo>
                  <a:lnTo>
                    <a:pt x="8" y="158"/>
                  </a:lnTo>
                  <a:lnTo>
                    <a:pt x="6" y="158"/>
                  </a:lnTo>
                  <a:lnTo>
                    <a:pt x="6" y="160"/>
                  </a:lnTo>
                  <a:lnTo>
                    <a:pt x="6" y="168"/>
                  </a:lnTo>
                  <a:lnTo>
                    <a:pt x="6" y="172"/>
                  </a:lnTo>
                  <a:lnTo>
                    <a:pt x="2" y="178"/>
                  </a:lnTo>
                  <a:lnTo>
                    <a:pt x="2" y="180"/>
                  </a:lnTo>
                  <a:lnTo>
                    <a:pt x="2" y="186"/>
                  </a:lnTo>
                  <a:lnTo>
                    <a:pt x="0" y="190"/>
                  </a:lnTo>
                  <a:lnTo>
                    <a:pt x="10" y="190"/>
                  </a:lnTo>
                  <a:lnTo>
                    <a:pt x="18" y="192"/>
                  </a:lnTo>
                  <a:lnTo>
                    <a:pt x="20" y="192"/>
                  </a:lnTo>
                  <a:lnTo>
                    <a:pt x="20" y="192"/>
                  </a:lnTo>
                  <a:lnTo>
                    <a:pt x="20" y="190"/>
                  </a:lnTo>
                  <a:lnTo>
                    <a:pt x="22" y="190"/>
                  </a:lnTo>
                  <a:lnTo>
                    <a:pt x="24" y="188"/>
                  </a:lnTo>
                  <a:lnTo>
                    <a:pt x="26" y="188"/>
                  </a:lnTo>
                  <a:lnTo>
                    <a:pt x="30" y="188"/>
                  </a:lnTo>
                  <a:lnTo>
                    <a:pt x="32" y="188"/>
                  </a:lnTo>
                  <a:lnTo>
                    <a:pt x="34" y="190"/>
                  </a:lnTo>
                  <a:lnTo>
                    <a:pt x="34" y="192"/>
                  </a:lnTo>
                  <a:lnTo>
                    <a:pt x="48" y="194"/>
                  </a:lnTo>
                  <a:lnTo>
                    <a:pt x="50" y="200"/>
                  </a:lnTo>
                  <a:lnTo>
                    <a:pt x="50" y="202"/>
                  </a:lnTo>
                  <a:lnTo>
                    <a:pt x="50" y="206"/>
                  </a:lnTo>
                  <a:lnTo>
                    <a:pt x="48" y="208"/>
                  </a:lnTo>
                  <a:lnTo>
                    <a:pt x="48" y="210"/>
                  </a:lnTo>
                  <a:lnTo>
                    <a:pt x="46" y="212"/>
                  </a:lnTo>
                  <a:lnTo>
                    <a:pt x="46" y="214"/>
                  </a:lnTo>
                  <a:lnTo>
                    <a:pt x="44" y="214"/>
                  </a:lnTo>
                  <a:lnTo>
                    <a:pt x="54" y="222"/>
                  </a:lnTo>
                  <a:lnTo>
                    <a:pt x="60" y="226"/>
                  </a:lnTo>
                  <a:lnTo>
                    <a:pt x="64" y="230"/>
                  </a:lnTo>
                  <a:lnTo>
                    <a:pt x="64" y="232"/>
                  </a:lnTo>
                  <a:lnTo>
                    <a:pt x="64" y="234"/>
                  </a:lnTo>
                  <a:lnTo>
                    <a:pt x="64" y="236"/>
                  </a:lnTo>
                  <a:lnTo>
                    <a:pt x="64" y="240"/>
                  </a:lnTo>
                  <a:lnTo>
                    <a:pt x="64" y="242"/>
                  </a:lnTo>
                  <a:lnTo>
                    <a:pt x="64" y="242"/>
                  </a:lnTo>
                  <a:lnTo>
                    <a:pt x="62" y="244"/>
                  </a:lnTo>
                  <a:lnTo>
                    <a:pt x="60" y="248"/>
                  </a:lnTo>
                  <a:lnTo>
                    <a:pt x="58" y="252"/>
                  </a:lnTo>
                  <a:lnTo>
                    <a:pt x="56" y="254"/>
                  </a:lnTo>
                  <a:lnTo>
                    <a:pt x="52" y="258"/>
                  </a:lnTo>
                  <a:lnTo>
                    <a:pt x="52" y="260"/>
                  </a:lnTo>
                  <a:lnTo>
                    <a:pt x="50" y="264"/>
                  </a:lnTo>
                  <a:lnTo>
                    <a:pt x="50" y="264"/>
                  </a:lnTo>
                  <a:lnTo>
                    <a:pt x="46" y="262"/>
                  </a:lnTo>
                  <a:lnTo>
                    <a:pt x="44" y="262"/>
                  </a:lnTo>
                  <a:lnTo>
                    <a:pt x="40" y="264"/>
                  </a:lnTo>
                  <a:lnTo>
                    <a:pt x="36" y="266"/>
                  </a:lnTo>
                  <a:lnTo>
                    <a:pt x="34" y="268"/>
                  </a:lnTo>
                  <a:lnTo>
                    <a:pt x="26" y="274"/>
                  </a:lnTo>
                  <a:lnTo>
                    <a:pt x="26" y="276"/>
                  </a:lnTo>
                  <a:lnTo>
                    <a:pt x="24" y="278"/>
                  </a:lnTo>
                  <a:lnTo>
                    <a:pt x="22" y="286"/>
                  </a:lnTo>
                  <a:lnTo>
                    <a:pt x="22" y="286"/>
                  </a:lnTo>
                  <a:lnTo>
                    <a:pt x="20" y="288"/>
                  </a:lnTo>
                  <a:lnTo>
                    <a:pt x="18" y="288"/>
                  </a:lnTo>
                  <a:lnTo>
                    <a:pt x="16" y="290"/>
                  </a:lnTo>
                  <a:lnTo>
                    <a:pt x="12" y="298"/>
                  </a:lnTo>
                  <a:lnTo>
                    <a:pt x="10" y="300"/>
                  </a:lnTo>
                  <a:lnTo>
                    <a:pt x="8" y="302"/>
                  </a:lnTo>
                  <a:lnTo>
                    <a:pt x="10" y="304"/>
                  </a:lnTo>
                  <a:lnTo>
                    <a:pt x="10" y="304"/>
                  </a:lnTo>
                  <a:lnTo>
                    <a:pt x="12" y="306"/>
                  </a:lnTo>
                  <a:lnTo>
                    <a:pt x="14" y="306"/>
                  </a:lnTo>
                  <a:lnTo>
                    <a:pt x="16" y="306"/>
                  </a:lnTo>
                  <a:lnTo>
                    <a:pt x="18" y="306"/>
                  </a:lnTo>
                  <a:lnTo>
                    <a:pt x="20" y="310"/>
                  </a:lnTo>
                  <a:lnTo>
                    <a:pt x="20" y="310"/>
                  </a:lnTo>
                  <a:lnTo>
                    <a:pt x="20" y="312"/>
                  </a:lnTo>
                  <a:lnTo>
                    <a:pt x="18" y="320"/>
                  </a:lnTo>
                  <a:lnTo>
                    <a:pt x="16" y="322"/>
                  </a:lnTo>
                  <a:lnTo>
                    <a:pt x="16" y="324"/>
                  </a:lnTo>
                  <a:lnTo>
                    <a:pt x="18" y="326"/>
                  </a:lnTo>
                  <a:lnTo>
                    <a:pt x="18" y="328"/>
                  </a:lnTo>
                  <a:lnTo>
                    <a:pt x="18" y="328"/>
                  </a:lnTo>
                  <a:lnTo>
                    <a:pt x="20" y="330"/>
                  </a:lnTo>
                  <a:lnTo>
                    <a:pt x="24" y="334"/>
                  </a:lnTo>
                  <a:lnTo>
                    <a:pt x="30" y="334"/>
                  </a:lnTo>
                  <a:lnTo>
                    <a:pt x="42" y="334"/>
                  </a:lnTo>
                  <a:lnTo>
                    <a:pt x="46" y="330"/>
                  </a:lnTo>
                  <a:lnTo>
                    <a:pt x="48" y="324"/>
                  </a:lnTo>
                  <a:lnTo>
                    <a:pt x="54" y="324"/>
                  </a:lnTo>
                  <a:lnTo>
                    <a:pt x="60" y="336"/>
                  </a:lnTo>
                  <a:lnTo>
                    <a:pt x="66" y="336"/>
                  </a:lnTo>
                  <a:lnTo>
                    <a:pt x="79" y="336"/>
                  </a:lnTo>
                  <a:lnTo>
                    <a:pt x="85" y="334"/>
                  </a:lnTo>
                  <a:lnTo>
                    <a:pt x="87" y="328"/>
                  </a:lnTo>
                  <a:lnTo>
                    <a:pt x="91" y="330"/>
                  </a:lnTo>
                  <a:lnTo>
                    <a:pt x="95" y="334"/>
                  </a:lnTo>
                  <a:lnTo>
                    <a:pt x="95" y="338"/>
                  </a:lnTo>
                  <a:lnTo>
                    <a:pt x="93" y="348"/>
                  </a:lnTo>
                  <a:lnTo>
                    <a:pt x="95" y="350"/>
                  </a:lnTo>
                  <a:lnTo>
                    <a:pt x="99" y="352"/>
                  </a:lnTo>
                  <a:lnTo>
                    <a:pt x="103" y="352"/>
                  </a:lnTo>
                  <a:lnTo>
                    <a:pt x="101" y="358"/>
                  </a:lnTo>
                  <a:lnTo>
                    <a:pt x="97" y="378"/>
                  </a:lnTo>
                  <a:lnTo>
                    <a:pt x="95" y="380"/>
                  </a:lnTo>
                  <a:lnTo>
                    <a:pt x="95" y="382"/>
                  </a:lnTo>
                  <a:lnTo>
                    <a:pt x="93" y="386"/>
                  </a:lnTo>
                  <a:lnTo>
                    <a:pt x="93" y="388"/>
                  </a:lnTo>
                  <a:lnTo>
                    <a:pt x="95" y="390"/>
                  </a:lnTo>
                  <a:lnTo>
                    <a:pt x="95" y="392"/>
                  </a:lnTo>
                  <a:lnTo>
                    <a:pt x="97" y="396"/>
                  </a:lnTo>
                  <a:lnTo>
                    <a:pt x="97" y="402"/>
                  </a:lnTo>
                  <a:lnTo>
                    <a:pt x="99" y="406"/>
                  </a:lnTo>
                  <a:lnTo>
                    <a:pt x="105" y="408"/>
                  </a:lnTo>
                  <a:lnTo>
                    <a:pt x="107" y="408"/>
                  </a:lnTo>
                  <a:lnTo>
                    <a:pt x="111" y="406"/>
                  </a:lnTo>
                  <a:lnTo>
                    <a:pt x="113" y="404"/>
                  </a:lnTo>
                  <a:lnTo>
                    <a:pt x="113" y="402"/>
                  </a:lnTo>
                  <a:lnTo>
                    <a:pt x="115" y="402"/>
                  </a:lnTo>
                  <a:lnTo>
                    <a:pt x="117" y="402"/>
                  </a:lnTo>
                  <a:lnTo>
                    <a:pt x="133" y="404"/>
                  </a:lnTo>
                  <a:lnTo>
                    <a:pt x="143" y="408"/>
                  </a:lnTo>
                  <a:lnTo>
                    <a:pt x="151" y="414"/>
                  </a:lnTo>
                  <a:lnTo>
                    <a:pt x="159" y="422"/>
                  </a:lnTo>
                  <a:lnTo>
                    <a:pt x="161" y="426"/>
                  </a:lnTo>
                  <a:lnTo>
                    <a:pt x="163" y="428"/>
                  </a:lnTo>
                  <a:lnTo>
                    <a:pt x="155" y="442"/>
                  </a:lnTo>
                  <a:lnTo>
                    <a:pt x="149" y="446"/>
                  </a:lnTo>
                  <a:lnTo>
                    <a:pt x="149" y="450"/>
                  </a:lnTo>
                  <a:lnTo>
                    <a:pt x="149" y="452"/>
                  </a:lnTo>
                  <a:lnTo>
                    <a:pt x="149" y="454"/>
                  </a:lnTo>
                  <a:lnTo>
                    <a:pt x="149" y="454"/>
                  </a:lnTo>
                  <a:lnTo>
                    <a:pt x="141" y="466"/>
                  </a:lnTo>
                  <a:lnTo>
                    <a:pt x="141" y="468"/>
                  </a:lnTo>
                  <a:lnTo>
                    <a:pt x="135" y="470"/>
                  </a:lnTo>
                  <a:lnTo>
                    <a:pt x="133" y="470"/>
                  </a:lnTo>
                  <a:lnTo>
                    <a:pt x="131" y="472"/>
                  </a:lnTo>
                  <a:lnTo>
                    <a:pt x="131" y="472"/>
                  </a:lnTo>
                  <a:lnTo>
                    <a:pt x="131" y="474"/>
                  </a:lnTo>
                  <a:lnTo>
                    <a:pt x="131" y="476"/>
                  </a:lnTo>
                  <a:lnTo>
                    <a:pt x="131" y="478"/>
                  </a:lnTo>
                  <a:lnTo>
                    <a:pt x="129" y="478"/>
                  </a:lnTo>
                  <a:lnTo>
                    <a:pt x="127" y="476"/>
                  </a:lnTo>
                  <a:lnTo>
                    <a:pt x="127" y="478"/>
                  </a:lnTo>
                  <a:lnTo>
                    <a:pt x="121" y="486"/>
                  </a:lnTo>
                  <a:lnTo>
                    <a:pt x="115" y="494"/>
                  </a:lnTo>
                  <a:lnTo>
                    <a:pt x="109" y="498"/>
                  </a:lnTo>
                  <a:lnTo>
                    <a:pt x="97" y="502"/>
                  </a:lnTo>
                  <a:lnTo>
                    <a:pt x="95" y="504"/>
                  </a:lnTo>
                  <a:lnTo>
                    <a:pt x="83" y="504"/>
                  </a:lnTo>
                  <a:lnTo>
                    <a:pt x="81" y="504"/>
                  </a:lnTo>
                  <a:lnTo>
                    <a:pt x="77" y="508"/>
                  </a:lnTo>
                  <a:lnTo>
                    <a:pt x="72" y="518"/>
                  </a:lnTo>
                  <a:lnTo>
                    <a:pt x="70" y="522"/>
                  </a:lnTo>
                  <a:lnTo>
                    <a:pt x="70" y="524"/>
                  </a:lnTo>
                  <a:lnTo>
                    <a:pt x="62" y="530"/>
                  </a:lnTo>
                  <a:lnTo>
                    <a:pt x="60" y="532"/>
                  </a:lnTo>
                  <a:lnTo>
                    <a:pt x="60" y="534"/>
                  </a:lnTo>
                  <a:lnTo>
                    <a:pt x="60" y="540"/>
                  </a:lnTo>
                  <a:lnTo>
                    <a:pt x="58" y="544"/>
                  </a:lnTo>
                  <a:lnTo>
                    <a:pt x="52" y="555"/>
                  </a:lnTo>
                  <a:lnTo>
                    <a:pt x="48" y="557"/>
                  </a:lnTo>
                  <a:lnTo>
                    <a:pt x="44" y="559"/>
                  </a:lnTo>
                  <a:lnTo>
                    <a:pt x="32" y="557"/>
                  </a:lnTo>
                  <a:lnTo>
                    <a:pt x="28" y="559"/>
                  </a:lnTo>
                  <a:lnTo>
                    <a:pt x="28" y="559"/>
                  </a:lnTo>
                  <a:lnTo>
                    <a:pt x="26" y="563"/>
                  </a:lnTo>
                  <a:lnTo>
                    <a:pt x="24" y="567"/>
                  </a:lnTo>
                  <a:lnTo>
                    <a:pt x="26" y="571"/>
                  </a:lnTo>
                  <a:lnTo>
                    <a:pt x="28" y="573"/>
                  </a:lnTo>
                  <a:lnTo>
                    <a:pt x="34" y="579"/>
                  </a:lnTo>
                  <a:lnTo>
                    <a:pt x="36" y="585"/>
                  </a:lnTo>
                  <a:lnTo>
                    <a:pt x="40" y="595"/>
                  </a:lnTo>
                  <a:lnTo>
                    <a:pt x="42" y="599"/>
                  </a:lnTo>
                  <a:lnTo>
                    <a:pt x="44" y="601"/>
                  </a:lnTo>
                  <a:lnTo>
                    <a:pt x="46" y="603"/>
                  </a:lnTo>
                  <a:lnTo>
                    <a:pt x="48" y="603"/>
                  </a:lnTo>
                  <a:lnTo>
                    <a:pt x="48" y="607"/>
                  </a:lnTo>
                  <a:lnTo>
                    <a:pt x="48" y="611"/>
                  </a:lnTo>
                  <a:lnTo>
                    <a:pt x="46" y="611"/>
                  </a:lnTo>
                  <a:lnTo>
                    <a:pt x="44" y="617"/>
                  </a:lnTo>
                  <a:lnTo>
                    <a:pt x="44" y="619"/>
                  </a:lnTo>
                  <a:lnTo>
                    <a:pt x="46" y="621"/>
                  </a:lnTo>
                  <a:lnTo>
                    <a:pt x="46" y="623"/>
                  </a:lnTo>
                  <a:lnTo>
                    <a:pt x="44" y="625"/>
                  </a:lnTo>
                  <a:lnTo>
                    <a:pt x="44" y="627"/>
                  </a:lnTo>
                  <a:lnTo>
                    <a:pt x="44" y="633"/>
                  </a:lnTo>
                  <a:lnTo>
                    <a:pt x="44" y="635"/>
                  </a:lnTo>
                  <a:lnTo>
                    <a:pt x="48" y="643"/>
                  </a:lnTo>
                  <a:lnTo>
                    <a:pt x="48" y="653"/>
                  </a:lnTo>
                  <a:lnTo>
                    <a:pt x="50" y="657"/>
                  </a:lnTo>
                  <a:lnTo>
                    <a:pt x="50" y="659"/>
                  </a:lnTo>
                  <a:lnTo>
                    <a:pt x="48" y="663"/>
                  </a:lnTo>
                  <a:lnTo>
                    <a:pt x="44" y="673"/>
                  </a:lnTo>
                  <a:lnTo>
                    <a:pt x="42" y="675"/>
                  </a:lnTo>
                  <a:lnTo>
                    <a:pt x="42" y="681"/>
                  </a:lnTo>
                  <a:lnTo>
                    <a:pt x="44" y="683"/>
                  </a:lnTo>
                  <a:lnTo>
                    <a:pt x="46" y="685"/>
                  </a:lnTo>
                  <a:lnTo>
                    <a:pt x="48" y="689"/>
                  </a:lnTo>
                  <a:lnTo>
                    <a:pt x="50" y="693"/>
                  </a:lnTo>
                  <a:lnTo>
                    <a:pt x="50" y="695"/>
                  </a:lnTo>
                  <a:lnTo>
                    <a:pt x="44" y="703"/>
                  </a:lnTo>
                  <a:lnTo>
                    <a:pt x="42" y="711"/>
                  </a:lnTo>
                  <a:lnTo>
                    <a:pt x="42" y="719"/>
                  </a:lnTo>
                  <a:lnTo>
                    <a:pt x="46" y="727"/>
                  </a:lnTo>
                  <a:lnTo>
                    <a:pt x="54" y="733"/>
                  </a:lnTo>
                  <a:lnTo>
                    <a:pt x="50" y="739"/>
                  </a:lnTo>
                  <a:lnTo>
                    <a:pt x="48" y="739"/>
                  </a:lnTo>
                  <a:lnTo>
                    <a:pt x="40" y="745"/>
                  </a:lnTo>
                  <a:lnTo>
                    <a:pt x="38" y="747"/>
                  </a:lnTo>
                  <a:lnTo>
                    <a:pt x="38" y="749"/>
                  </a:lnTo>
                  <a:lnTo>
                    <a:pt x="38" y="751"/>
                  </a:lnTo>
                  <a:lnTo>
                    <a:pt x="40" y="753"/>
                  </a:lnTo>
                  <a:lnTo>
                    <a:pt x="44" y="757"/>
                  </a:lnTo>
                  <a:lnTo>
                    <a:pt x="46" y="759"/>
                  </a:lnTo>
                  <a:lnTo>
                    <a:pt x="48" y="759"/>
                  </a:lnTo>
                  <a:lnTo>
                    <a:pt x="50" y="761"/>
                  </a:lnTo>
                  <a:lnTo>
                    <a:pt x="52" y="761"/>
                  </a:lnTo>
                  <a:lnTo>
                    <a:pt x="54" y="759"/>
                  </a:lnTo>
                  <a:lnTo>
                    <a:pt x="54" y="759"/>
                  </a:lnTo>
                  <a:lnTo>
                    <a:pt x="56" y="759"/>
                  </a:lnTo>
                  <a:lnTo>
                    <a:pt x="60" y="759"/>
                  </a:lnTo>
                  <a:lnTo>
                    <a:pt x="66" y="757"/>
                  </a:lnTo>
                  <a:lnTo>
                    <a:pt x="68" y="757"/>
                  </a:lnTo>
                  <a:lnTo>
                    <a:pt x="72" y="759"/>
                  </a:lnTo>
                  <a:lnTo>
                    <a:pt x="74" y="759"/>
                  </a:lnTo>
                  <a:lnTo>
                    <a:pt x="75" y="757"/>
                  </a:lnTo>
                  <a:lnTo>
                    <a:pt x="75" y="757"/>
                  </a:lnTo>
                  <a:lnTo>
                    <a:pt x="79" y="755"/>
                  </a:lnTo>
                  <a:lnTo>
                    <a:pt x="91" y="753"/>
                  </a:lnTo>
                  <a:lnTo>
                    <a:pt x="95" y="753"/>
                  </a:lnTo>
                  <a:lnTo>
                    <a:pt x="97" y="751"/>
                  </a:lnTo>
                  <a:lnTo>
                    <a:pt x="97" y="749"/>
                  </a:lnTo>
                  <a:lnTo>
                    <a:pt x="97" y="747"/>
                  </a:lnTo>
                  <a:lnTo>
                    <a:pt x="97" y="747"/>
                  </a:lnTo>
                  <a:lnTo>
                    <a:pt x="97" y="743"/>
                  </a:lnTo>
                  <a:lnTo>
                    <a:pt x="97" y="741"/>
                  </a:lnTo>
                  <a:lnTo>
                    <a:pt x="97" y="739"/>
                  </a:lnTo>
                  <a:lnTo>
                    <a:pt x="99" y="737"/>
                  </a:lnTo>
                  <a:lnTo>
                    <a:pt x="105" y="733"/>
                  </a:lnTo>
                  <a:lnTo>
                    <a:pt x="107" y="733"/>
                  </a:lnTo>
                  <a:lnTo>
                    <a:pt x="111" y="731"/>
                  </a:lnTo>
                  <a:lnTo>
                    <a:pt x="111" y="729"/>
                  </a:lnTo>
                  <a:lnTo>
                    <a:pt x="119" y="727"/>
                  </a:lnTo>
                  <a:lnTo>
                    <a:pt x="123" y="723"/>
                  </a:lnTo>
                  <a:lnTo>
                    <a:pt x="125" y="721"/>
                  </a:lnTo>
                  <a:lnTo>
                    <a:pt x="127" y="721"/>
                  </a:lnTo>
                  <a:lnTo>
                    <a:pt x="133" y="719"/>
                  </a:lnTo>
                  <a:lnTo>
                    <a:pt x="133" y="719"/>
                  </a:lnTo>
                  <a:lnTo>
                    <a:pt x="135" y="717"/>
                  </a:lnTo>
                  <a:lnTo>
                    <a:pt x="135" y="715"/>
                  </a:lnTo>
                  <a:lnTo>
                    <a:pt x="137" y="713"/>
                  </a:lnTo>
                  <a:lnTo>
                    <a:pt x="137" y="713"/>
                  </a:lnTo>
                  <a:lnTo>
                    <a:pt x="139" y="711"/>
                  </a:lnTo>
                  <a:lnTo>
                    <a:pt x="141" y="709"/>
                  </a:lnTo>
                  <a:lnTo>
                    <a:pt x="145" y="709"/>
                  </a:lnTo>
                  <a:lnTo>
                    <a:pt x="147" y="709"/>
                  </a:lnTo>
                  <a:lnTo>
                    <a:pt x="149" y="707"/>
                  </a:lnTo>
                  <a:lnTo>
                    <a:pt x="155" y="703"/>
                  </a:lnTo>
                  <a:lnTo>
                    <a:pt x="157" y="701"/>
                  </a:lnTo>
                  <a:lnTo>
                    <a:pt x="161" y="701"/>
                  </a:lnTo>
                  <a:lnTo>
                    <a:pt x="163" y="703"/>
                  </a:lnTo>
                  <a:lnTo>
                    <a:pt x="169" y="707"/>
                  </a:lnTo>
                  <a:lnTo>
                    <a:pt x="171" y="707"/>
                  </a:lnTo>
                  <a:lnTo>
                    <a:pt x="175" y="711"/>
                  </a:lnTo>
                  <a:lnTo>
                    <a:pt x="177" y="711"/>
                  </a:lnTo>
                  <a:lnTo>
                    <a:pt x="181" y="713"/>
                  </a:lnTo>
                  <a:lnTo>
                    <a:pt x="181" y="715"/>
                  </a:lnTo>
                  <a:lnTo>
                    <a:pt x="181" y="717"/>
                  </a:lnTo>
                  <a:lnTo>
                    <a:pt x="183" y="717"/>
                  </a:lnTo>
                  <a:lnTo>
                    <a:pt x="185" y="719"/>
                  </a:lnTo>
                  <a:lnTo>
                    <a:pt x="189" y="721"/>
                  </a:lnTo>
                  <a:lnTo>
                    <a:pt x="189" y="721"/>
                  </a:lnTo>
                  <a:lnTo>
                    <a:pt x="189" y="723"/>
                  </a:lnTo>
                  <a:lnTo>
                    <a:pt x="189" y="725"/>
                  </a:lnTo>
                  <a:lnTo>
                    <a:pt x="189" y="725"/>
                  </a:lnTo>
                  <a:lnTo>
                    <a:pt x="187" y="727"/>
                  </a:lnTo>
                  <a:lnTo>
                    <a:pt x="187" y="727"/>
                  </a:lnTo>
                  <a:lnTo>
                    <a:pt x="187" y="729"/>
                  </a:lnTo>
                  <a:lnTo>
                    <a:pt x="187" y="731"/>
                  </a:lnTo>
                  <a:lnTo>
                    <a:pt x="185" y="731"/>
                  </a:lnTo>
                  <a:lnTo>
                    <a:pt x="185" y="731"/>
                  </a:lnTo>
                  <a:lnTo>
                    <a:pt x="185" y="733"/>
                  </a:lnTo>
                  <a:lnTo>
                    <a:pt x="187" y="735"/>
                  </a:lnTo>
                  <a:lnTo>
                    <a:pt x="195" y="737"/>
                  </a:lnTo>
                  <a:lnTo>
                    <a:pt x="199" y="739"/>
                  </a:lnTo>
                  <a:lnTo>
                    <a:pt x="201" y="741"/>
                  </a:lnTo>
                  <a:lnTo>
                    <a:pt x="203" y="743"/>
                  </a:lnTo>
                  <a:lnTo>
                    <a:pt x="205" y="745"/>
                  </a:lnTo>
                  <a:lnTo>
                    <a:pt x="211" y="749"/>
                  </a:lnTo>
                  <a:lnTo>
                    <a:pt x="217" y="751"/>
                  </a:lnTo>
                  <a:lnTo>
                    <a:pt x="219" y="751"/>
                  </a:lnTo>
                  <a:lnTo>
                    <a:pt x="221" y="751"/>
                  </a:lnTo>
                  <a:lnTo>
                    <a:pt x="223" y="749"/>
                  </a:lnTo>
                  <a:lnTo>
                    <a:pt x="223" y="747"/>
                  </a:lnTo>
                  <a:lnTo>
                    <a:pt x="223" y="745"/>
                  </a:lnTo>
                  <a:lnTo>
                    <a:pt x="225" y="743"/>
                  </a:lnTo>
                  <a:lnTo>
                    <a:pt x="225" y="741"/>
                  </a:lnTo>
                  <a:lnTo>
                    <a:pt x="227" y="741"/>
                  </a:lnTo>
                  <a:lnTo>
                    <a:pt x="227" y="741"/>
                  </a:lnTo>
                  <a:lnTo>
                    <a:pt x="235" y="739"/>
                  </a:lnTo>
                  <a:lnTo>
                    <a:pt x="239" y="737"/>
                  </a:lnTo>
                  <a:lnTo>
                    <a:pt x="239" y="735"/>
                  </a:lnTo>
                  <a:lnTo>
                    <a:pt x="241" y="735"/>
                  </a:lnTo>
                  <a:lnTo>
                    <a:pt x="243" y="739"/>
                  </a:lnTo>
                  <a:lnTo>
                    <a:pt x="245" y="741"/>
                  </a:lnTo>
                  <a:lnTo>
                    <a:pt x="245" y="743"/>
                  </a:lnTo>
                  <a:lnTo>
                    <a:pt x="243" y="745"/>
                  </a:lnTo>
                  <a:lnTo>
                    <a:pt x="243" y="747"/>
                  </a:lnTo>
                  <a:lnTo>
                    <a:pt x="243" y="749"/>
                  </a:lnTo>
                  <a:lnTo>
                    <a:pt x="243" y="749"/>
                  </a:lnTo>
                  <a:lnTo>
                    <a:pt x="247" y="751"/>
                  </a:lnTo>
                  <a:lnTo>
                    <a:pt x="255" y="747"/>
                  </a:lnTo>
                  <a:lnTo>
                    <a:pt x="263" y="751"/>
                  </a:lnTo>
                  <a:lnTo>
                    <a:pt x="267" y="755"/>
                  </a:lnTo>
                  <a:lnTo>
                    <a:pt x="273" y="761"/>
                  </a:lnTo>
                  <a:lnTo>
                    <a:pt x="277" y="767"/>
                  </a:lnTo>
                  <a:lnTo>
                    <a:pt x="283" y="769"/>
                  </a:lnTo>
                  <a:lnTo>
                    <a:pt x="289" y="771"/>
                  </a:lnTo>
                  <a:lnTo>
                    <a:pt x="297" y="771"/>
                  </a:lnTo>
                  <a:lnTo>
                    <a:pt x="299" y="771"/>
                  </a:lnTo>
                  <a:lnTo>
                    <a:pt x="301" y="771"/>
                  </a:lnTo>
                  <a:lnTo>
                    <a:pt x="301" y="771"/>
                  </a:lnTo>
                  <a:lnTo>
                    <a:pt x="305" y="767"/>
                  </a:lnTo>
                  <a:lnTo>
                    <a:pt x="305" y="765"/>
                  </a:lnTo>
                  <a:lnTo>
                    <a:pt x="311" y="761"/>
                  </a:lnTo>
                  <a:lnTo>
                    <a:pt x="321" y="757"/>
                  </a:lnTo>
                  <a:lnTo>
                    <a:pt x="325" y="757"/>
                  </a:lnTo>
                  <a:lnTo>
                    <a:pt x="325" y="759"/>
                  </a:lnTo>
                  <a:lnTo>
                    <a:pt x="325" y="759"/>
                  </a:lnTo>
                  <a:lnTo>
                    <a:pt x="323" y="765"/>
                  </a:lnTo>
                  <a:lnTo>
                    <a:pt x="323" y="767"/>
                  </a:lnTo>
                  <a:lnTo>
                    <a:pt x="323" y="769"/>
                  </a:lnTo>
                  <a:lnTo>
                    <a:pt x="323" y="779"/>
                  </a:lnTo>
                  <a:lnTo>
                    <a:pt x="325" y="783"/>
                  </a:lnTo>
                  <a:lnTo>
                    <a:pt x="327" y="785"/>
                  </a:lnTo>
                  <a:lnTo>
                    <a:pt x="327" y="787"/>
                  </a:lnTo>
                  <a:lnTo>
                    <a:pt x="331" y="791"/>
                  </a:lnTo>
                  <a:lnTo>
                    <a:pt x="349" y="795"/>
                  </a:lnTo>
                  <a:lnTo>
                    <a:pt x="353" y="797"/>
                  </a:lnTo>
                  <a:lnTo>
                    <a:pt x="357" y="799"/>
                  </a:lnTo>
                  <a:lnTo>
                    <a:pt x="361" y="799"/>
                  </a:lnTo>
                  <a:lnTo>
                    <a:pt x="363" y="797"/>
                  </a:lnTo>
                  <a:lnTo>
                    <a:pt x="365" y="797"/>
                  </a:lnTo>
                  <a:lnTo>
                    <a:pt x="367" y="797"/>
                  </a:lnTo>
                  <a:lnTo>
                    <a:pt x="367" y="795"/>
                  </a:lnTo>
                  <a:lnTo>
                    <a:pt x="375" y="789"/>
                  </a:lnTo>
                  <a:lnTo>
                    <a:pt x="375" y="789"/>
                  </a:lnTo>
                  <a:lnTo>
                    <a:pt x="377" y="787"/>
                  </a:lnTo>
                  <a:lnTo>
                    <a:pt x="379" y="785"/>
                  </a:lnTo>
                  <a:lnTo>
                    <a:pt x="381" y="783"/>
                  </a:lnTo>
                  <a:lnTo>
                    <a:pt x="387" y="783"/>
                  </a:lnTo>
                  <a:lnTo>
                    <a:pt x="389" y="783"/>
                  </a:lnTo>
                  <a:lnTo>
                    <a:pt x="389" y="783"/>
                  </a:lnTo>
                  <a:lnTo>
                    <a:pt x="391" y="791"/>
                  </a:lnTo>
                  <a:lnTo>
                    <a:pt x="391" y="791"/>
                  </a:lnTo>
                  <a:lnTo>
                    <a:pt x="395" y="793"/>
                  </a:lnTo>
                  <a:lnTo>
                    <a:pt x="399" y="791"/>
                  </a:lnTo>
                  <a:lnTo>
                    <a:pt x="401" y="791"/>
                  </a:lnTo>
                  <a:lnTo>
                    <a:pt x="405" y="787"/>
                  </a:lnTo>
                  <a:lnTo>
                    <a:pt x="407" y="785"/>
                  </a:lnTo>
                  <a:lnTo>
                    <a:pt x="407" y="785"/>
                  </a:lnTo>
                  <a:lnTo>
                    <a:pt x="409" y="783"/>
                  </a:lnTo>
                  <a:lnTo>
                    <a:pt x="409" y="781"/>
                  </a:lnTo>
                  <a:lnTo>
                    <a:pt x="411" y="777"/>
                  </a:lnTo>
                  <a:lnTo>
                    <a:pt x="413" y="775"/>
                  </a:lnTo>
                  <a:lnTo>
                    <a:pt x="415" y="773"/>
                  </a:lnTo>
                  <a:lnTo>
                    <a:pt x="417" y="771"/>
                  </a:lnTo>
                  <a:lnTo>
                    <a:pt x="421" y="769"/>
                  </a:lnTo>
                  <a:lnTo>
                    <a:pt x="425" y="767"/>
                  </a:lnTo>
                  <a:lnTo>
                    <a:pt x="427" y="763"/>
                  </a:lnTo>
                  <a:lnTo>
                    <a:pt x="427" y="761"/>
                  </a:lnTo>
                  <a:lnTo>
                    <a:pt x="427" y="759"/>
                  </a:lnTo>
                  <a:lnTo>
                    <a:pt x="429" y="755"/>
                  </a:lnTo>
                  <a:lnTo>
                    <a:pt x="431" y="755"/>
                  </a:lnTo>
                  <a:lnTo>
                    <a:pt x="433" y="755"/>
                  </a:lnTo>
                  <a:lnTo>
                    <a:pt x="443" y="753"/>
                  </a:lnTo>
                  <a:lnTo>
                    <a:pt x="447" y="753"/>
                  </a:lnTo>
                  <a:lnTo>
                    <a:pt x="449" y="753"/>
                  </a:lnTo>
                  <a:lnTo>
                    <a:pt x="451" y="753"/>
                  </a:lnTo>
                  <a:lnTo>
                    <a:pt x="449" y="755"/>
                  </a:lnTo>
                  <a:lnTo>
                    <a:pt x="451" y="757"/>
                  </a:lnTo>
                  <a:lnTo>
                    <a:pt x="451" y="759"/>
                  </a:lnTo>
                  <a:lnTo>
                    <a:pt x="451" y="765"/>
                  </a:lnTo>
                  <a:lnTo>
                    <a:pt x="453" y="767"/>
                  </a:lnTo>
                  <a:lnTo>
                    <a:pt x="453" y="769"/>
                  </a:lnTo>
                  <a:lnTo>
                    <a:pt x="455" y="769"/>
                  </a:lnTo>
                  <a:lnTo>
                    <a:pt x="459" y="771"/>
                  </a:lnTo>
                  <a:lnTo>
                    <a:pt x="461" y="771"/>
                  </a:lnTo>
                  <a:lnTo>
                    <a:pt x="463" y="771"/>
                  </a:lnTo>
                  <a:lnTo>
                    <a:pt x="467" y="771"/>
                  </a:lnTo>
                  <a:lnTo>
                    <a:pt x="473" y="769"/>
                  </a:lnTo>
                  <a:lnTo>
                    <a:pt x="477" y="763"/>
                  </a:lnTo>
                  <a:lnTo>
                    <a:pt x="477" y="755"/>
                  </a:lnTo>
                  <a:lnTo>
                    <a:pt x="481" y="751"/>
                  </a:lnTo>
                  <a:lnTo>
                    <a:pt x="481" y="749"/>
                  </a:lnTo>
                  <a:lnTo>
                    <a:pt x="481" y="747"/>
                  </a:lnTo>
                  <a:lnTo>
                    <a:pt x="481" y="745"/>
                  </a:lnTo>
                  <a:lnTo>
                    <a:pt x="481" y="741"/>
                  </a:lnTo>
                  <a:lnTo>
                    <a:pt x="479" y="739"/>
                  </a:lnTo>
                  <a:lnTo>
                    <a:pt x="479" y="737"/>
                  </a:lnTo>
                  <a:lnTo>
                    <a:pt x="481" y="737"/>
                  </a:lnTo>
                  <a:lnTo>
                    <a:pt x="483" y="737"/>
                  </a:lnTo>
                  <a:lnTo>
                    <a:pt x="483" y="737"/>
                  </a:lnTo>
                  <a:lnTo>
                    <a:pt x="485" y="741"/>
                  </a:lnTo>
                  <a:lnTo>
                    <a:pt x="487" y="741"/>
                  </a:lnTo>
                  <a:lnTo>
                    <a:pt x="487" y="743"/>
                  </a:lnTo>
                  <a:lnTo>
                    <a:pt x="491" y="741"/>
                  </a:lnTo>
                  <a:lnTo>
                    <a:pt x="493" y="741"/>
                  </a:lnTo>
                  <a:lnTo>
                    <a:pt x="495" y="739"/>
                  </a:lnTo>
                  <a:lnTo>
                    <a:pt x="497" y="737"/>
                  </a:lnTo>
                  <a:lnTo>
                    <a:pt x="499" y="733"/>
                  </a:lnTo>
                  <a:lnTo>
                    <a:pt x="499" y="731"/>
                  </a:lnTo>
                  <a:lnTo>
                    <a:pt x="499" y="729"/>
                  </a:lnTo>
                  <a:lnTo>
                    <a:pt x="499" y="729"/>
                  </a:lnTo>
                  <a:lnTo>
                    <a:pt x="501" y="725"/>
                  </a:lnTo>
                  <a:lnTo>
                    <a:pt x="501" y="723"/>
                  </a:lnTo>
                  <a:lnTo>
                    <a:pt x="503" y="721"/>
                  </a:lnTo>
                  <a:lnTo>
                    <a:pt x="503" y="719"/>
                  </a:lnTo>
                  <a:lnTo>
                    <a:pt x="505" y="719"/>
                  </a:lnTo>
                  <a:lnTo>
                    <a:pt x="505" y="719"/>
                  </a:lnTo>
                  <a:lnTo>
                    <a:pt x="507" y="719"/>
                  </a:lnTo>
                  <a:lnTo>
                    <a:pt x="509" y="719"/>
                  </a:lnTo>
                  <a:lnTo>
                    <a:pt x="509" y="719"/>
                  </a:lnTo>
                  <a:lnTo>
                    <a:pt x="511" y="721"/>
                  </a:lnTo>
                  <a:lnTo>
                    <a:pt x="511" y="721"/>
                  </a:lnTo>
                  <a:lnTo>
                    <a:pt x="513" y="719"/>
                  </a:lnTo>
                  <a:lnTo>
                    <a:pt x="519" y="719"/>
                  </a:lnTo>
                  <a:lnTo>
                    <a:pt x="521" y="719"/>
                  </a:lnTo>
                  <a:lnTo>
                    <a:pt x="521" y="717"/>
                  </a:lnTo>
                  <a:lnTo>
                    <a:pt x="519" y="713"/>
                  </a:lnTo>
                  <a:lnTo>
                    <a:pt x="521" y="707"/>
                  </a:lnTo>
                  <a:lnTo>
                    <a:pt x="521" y="705"/>
                  </a:lnTo>
                  <a:lnTo>
                    <a:pt x="523" y="705"/>
                  </a:lnTo>
                  <a:lnTo>
                    <a:pt x="521" y="703"/>
                  </a:lnTo>
                  <a:lnTo>
                    <a:pt x="521" y="701"/>
                  </a:lnTo>
                  <a:lnTo>
                    <a:pt x="521" y="697"/>
                  </a:lnTo>
                  <a:lnTo>
                    <a:pt x="521" y="697"/>
                  </a:lnTo>
                  <a:lnTo>
                    <a:pt x="521" y="695"/>
                  </a:lnTo>
                  <a:lnTo>
                    <a:pt x="521" y="693"/>
                  </a:lnTo>
                  <a:lnTo>
                    <a:pt x="521" y="691"/>
                  </a:lnTo>
                  <a:lnTo>
                    <a:pt x="521" y="689"/>
                  </a:lnTo>
                  <a:lnTo>
                    <a:pt x="521" y="685"/>
                  </a:lnTo>
                  <a:lnTo>
                    <a:pt x="523" y="683"/>
                  </a:lnTo>
                  <a:lnTo>
                    <a:pt x="525" y="681"/>
                  </a:lnTo>
                  <a:lnTo>
                    <a:pt x="525" y="681"/>
                  </a:lnTo>
                  <a:lnTo>
                    <a:pt x="527" y="679"/>
                  </a:lnTo>
                  <a:lnTo>
                    <a:pt x="527" y="679"/>
                  </a:lnTo>
                  <a:lnTo>
                    <a:pt x="527" y="679"/>
                  </a:lnTo>
                  <a:lnTo>
                    <a:pt x="527" y="675"/>
                  </a:lnTo>
                  <a:lnTo>
                    <a:pt x="529" y="673"/>
                  </a:lnTo>
                  <a:lnTo>
                    <a:pt x="527" y="671"/>
                  </a:lnTo>
                  <a:lnTo>
                    <a:pt x="527" y="671"/>
                  </a:lnTo>
                  <a:lnTo>
                    <a:pt x="527" y="669"/>
                  </a:lnTo>
                  <a:lnTo>
                    <a:pt x="527" y="667"/>
                  </a:lnTo>
                  <a:lnTo>
                    <a:pt x="527" y="665"/>
                  </a:lnTo>
                  <a:lnTo>
                    <a:pt x="529" y="665"/>
                  </a:lnTo>
                  <a:lnTo>
                    <a:pt x="531" y="665"/>
                  </a:lnTo>
                  <a:lnTo>
                    <a:pt x="531" y="669"/>
                  </a:lnTo>
                  <a:lnTo>
                    <a:pt x="533" y="669"/>
                  </a:lnTo>
                  <a:lnTo>
                    <a:pt x="535" y="671"/>
                  </a:lnTo>
                  <a:lnTo>
                    <a:pt x="535" y="671"/>
                  </a:lnTo>
                  <a:lnTo>
                    <a:pt x="539" y="671"/>
                  </a:lnTo>
                  <a:lnTo>
                    <a:pt x="543" y="669"/>
                  </a:lnTo>
                  <a:lnTo>
                    <a:pt x="545" y="669"/>
                  </a:lnTo>
                  <a:lnTo>
                    <a:pt x="547" y="667"/>
                  </a:lnTo>
                  <a:lnTo>
                    <a:pt x="549" y="665"/>
                  </a:lnTo>
                  <a:lnTo>
                    <a:pt x="549" y="665"/>
                  </a:lnTo>
                  <a:lnTo>
                    <a:pt x="549" y="661"/>
                  </a:lnTo>
                  <a:lnTo>
                    <a:pt x="549" y="657"/>
                  </a:lnTo>
                  <a:lnTo>
                    <a:pt x="549" y="655"/>
                  </a:lnTo>
                  <a:lnTo>
                    <a:pt x="551" y="649"/>
                  </a:lnTo>
                  <a:lnTo>
                    <a:pt x="557" y="641"/>
                  </a:lnTo>
                  <a:lnTo>
                    <a:pt x="557" y="641"/>
                  </a:lnTo>
                  <a:lnTo>
                    <a:pt x="565" y="629"/>
                  </a:lnTo>
                  <a:lnTo>
                    <a:pt x="567" y="627"/>
                  </a:lnTo>
                  <a:lnTo>
                    <a:pt x="571" y="625"/>
                  </a:lnTo>
                  <a:lnTo>
                    <a:pt x="573" y="625"/>
                  </a:lnTo>
                  <a:lnTo>
                    <a:pt x="575" y="625"/>
                  </a:lnTo>
                  <a:lnTo>
                    <a:pt x="577" y="627"/>
                  </a:lnTo>
                  <a:lnTo>
                    <a:pt x="579" y="627"/>
                  </a:lnTo>
                  <a:lnTo>
                    <a:pt x="583" y="625"/>
                  </a:lnTo>
                  <a:lnTo>
                    <a:pt x="583" y="625"/>
                  </a:lnTo>
                  <a:lnTo>
                    <a:pt x="585" y="625"/>
                  </a:lnTo>
                  <a:lnTo>
                    <a:pt x="585" y="623"/>
                  </a:lnTo>
                  <a:lnTo>
                    <a:pt x="587" y="621"/>
                  </a:lnTo>
                  <a:lnTo>
                    <a:pt x="587" y="617"/>
                  </a:lnTo>
                  <a:lnTo>
                    <a:pt x="589" y="615"/>
                  </a:lnTo>
                  <a:lnTo>
                    <a:pt x="589" y="611"/>
                  </a:lnTo>
                  <a:lnTo>
                    <a:pt x="589" y="609"/>
                  </a:lnTo>
                  <a:lnTo>
                    <a:pt x="589" y="607"/>
                  </a:lnTo>
                  <a:lnTo>
                    <a:pt x="591" y="605"/>
                  </a:lnTo>
                  <a:lnTo>
                    <a:pt x="591" y="603"/>
                  </a:lnTo>
                  <a:lnTo>
                    <a:pt x="591" y="601"/>
                  </a:lnTo>
                  <a:lnTo>
                    <a:pt x="591" y="597"/>
                  </a:lnTo>
                  <a:lnTo>
                    <a:pt x="591" y="597"/>
                  </a:lnTo>
                  <a:lnTo>
                    <a:pt x="591" y="595"/>
                  </a:lnTo>
                  <a:lnTo>
                    <a:pt x="595" y="589"/>
                  </a:lnTo>
                  <a:lnTo>
                    <a:pt x="597" y="587"/>
                  </a:lnTo>
                  <a:lnTo>
                    <a:pt x="599" y="583"/>
                  </a:lnTo>
                  <a:lnTo>
                    <a:pt x="601" y="581"/>
                  </a:lnTo>
                  <a:lnTo>
                    <a:pt x="603" y="581"/>
                  </a:lnTo>
                  <a:lnTo>
                    <a:pt x="619" y="575"/>
                  </a:lnTo>
                  <a:lnTo>
                    <a:pt x="621" y="573"/>
                  </a:lnTo>
                  <a:lnTo>
                    <a:pt x="623" y="573"/>
                  </a:lnTo>
                  <a:lnTo>
                    <a:pt x="625" y="569"/>
                  </a:lnTo>
                  <a:lnTo>
                    <a:pt x="625" y="567"/>
                  </a:lnTo>
                  <a:lnTo>
                    <a:pt x="627" y="565"/>
                  </a:lnTo>
                  <a:lnTo>
                    <a:pt x="629" y="561"/>
                  </a:lnTo>
                  <a:lnTo>
                    <a:pt x="631" y="559"/>
                  </a:lnTo>
                  <a:lnTo>
                    <a:pt x="633" y="555"/>
                  </a:lnTo>
                  <a:lnTo>
                    <a:pt x="641" y="549"/>
                  </a:lnTo>
                  <a:lnTo>
                    <a:pt x="645" y="548"/>
                  </a:lnTo>
                  <a:lnTo>
                    <a:pt x="649" y="542"/>
                  </a:lnTo>
                  <a:lnTo>
                    <a:pt x="649" y="540"/>
                  </a:lnTo>
                  <a:lnTo>
                    <a:pt x="651" y="540"/>
                  </a:lnTo>
                  <a:lnTo>
                    <a:pt x="653" y="538"/>
                  </a:lnTo>
                  <a:lnTo>
                    <a:pt x="659" y="534"/>
                  </a:lnTo>
                  <a:lnTo>
                    <a:pt x="666" y="532"/>
                  </a:lnTo>
                  <a:lnTo>
                    <a:pt x="670" y="532"/>
                  </a:lnTo>
                  <a:lnTo>
                    <a:pt x="672" y="532"/>
                  </a:lnTo>
                  <a:lnTo>
                    <a:pt x="686" y="520"/>
                  </a:lnTo>
                  <a:lnTo>
                    <a:pt x="690" y="520"/>
                  </a:lnTo>
                  <a:lnTo>
                    <a:pt x="692" y="518"/>
                  </a:lnTo>
                  <a:lnTo>
                    <a:pt x="692" y="516"/>
                  </a:lnTo>
                  <a:lnTo>
                    <a:pt x="694" y="512"/>
                  </a:lnTo>
                  <a:lnTo>
                    <a:pt x="694" y="510"/>
                  </a:lnTo>
                  <a:lnTo>
                    <a:pt x="692" y="510"/>
                  </a:lnTo>
                  <a:lnTo>
                    <a:pt x="692" y="508"/>
                  </a:lnTo>
                  <a:lnTo>
                    <a:pt x="690" y="506"/>
                  </a:lnTo>
                  <a:lnTo>
                    <a:pt x="692" y="506"/>
                  </a:lnTo>
                  <a:lnTo>
                    <a:pt x="696" y="508"/>
                  </a:lnTo>
                  <a:lnTo>
                    <a:pt x="706" y="508"/>
                  </a:lnTo>
                  <a:lnTo>
                    <a:pt x="716" y="506"/>
                  </a:lnTo>
                  <a:lnTo>
                    <a:pt x="718" y="506"/>
                  </a:lnTo>
                  <a:lnTo>
                    <a:pt x="724" y="506"/>
                  </a:lnTo>
                  <a:lnTo>
                    <a:pt x="728" y="498"/>
                  </a:lnTo>
                  <a:lnTo>
                    <a:pt x="732" y="496"/>
                  </a:lnTo>
                  <a:lnTo>
                    <a:pt x="754" y="502"/>
                  </a:lnTo>
                  <a:lnTo>
                    <a:pt x="762" y="502"/>
                  </a:lnTo>
                  <a:lnTo>
                    <a:pt x="774" y="500"/>
                  </a:lnTo>
                  <a:lnTo>
                    <a:pt x="778" y="498"/>
                  </a:lnTo>
                  <a:lnTo>
                    <a:pt x="782" y="496"/>
                  </a:lnTo>
                  <a:lnTo>
                    <a:pt x="782" y="496"/>
                  </a:lnTo>
                  <a:lnTo>
                    <a:pt x="782" y="494"/>
                  </a:lnTo>
                  <a:lnTo>
                    <a:pt x="784" y="492"/>
                  </a:lnTo>
                  <a:lnTo>
                    <a:pt x="786" y="492"/>
                  </a:lnTo>
                  <a:lnTo>
                    <a:pt x="788" y="492"/>
                  </a:lnTo>
                  <a:lnTo>
                    <a:pt x="790" y="492"/>
                  </a:lnTo>
                  <a:lnTo>
                    <a:pt x="794" y="494"/>
                  </a:lnTo>
                  <a:lnTo>
                    <a:pt x="794" y="494"/>
                  </a:lnTo>
                  <a:lnTo>
                    <a:pt x="794" y="496"/>
                  </a:lnTo>
                  <a:lnTo>
                    <a:pt x="796" y="498"/>
                  </a:lnTo>
                  <a:lnTo>
                    <a:pt x="796" y="502"/>
                  </a:lnTo>
                  <a:lnTo>
                    <a:pt x="798" y="504"/>
                  </a:lnTo>
                  <a:lnTo>
                    <a:pt x="800" y="504"/>
                  </a:lnTo>
                  <a:lnTo>
                    <a:pt x="808" y="506"/>
                  </a:lnTo>
                  <a:lnTo>
                    <a:pt x="812" y="506"/>
                  </a:lnTo>
                  <a:lnTo>
                    <a:pt x="814" y="506"/>
                  </a:lnTo>
                  <a:lnTo>
                    <a:pt x="816" y="504"/>
                  </a:lnTo>
                  <a:lnTo>
                    <a:pt x="818" y="504"/>
                  </a:lnTo>
                  <a:lnTo>
                    <a:pt x="820" y="504"/>
                  </a:lnTo>
                  <a:lnTo>
                    <a:pt x="822" y="504"/>
                  </a:lnTo>
                  <a:lnTo>
                    <a:pt x="824" y="506"/>
                  </a:lnTo>
                  <a:lnTo>
                    <a:pt x="824" y="508"/>
                  </a:lnTo>
                  <a:lnTo>
                    <a:pt x="826" y="508"/>
                  </a:lnTo>
                  <a:lnTo>
                    <a:pt x="828" y="510"/>
                  </a:lnTo>
                  <a:lnTo>
                    <a:pt x="832" y="510"/>
                  </a:lnTo>
                  <a:lnTo>
                    <a:pt x="836" y="512"/>
                  </a:lnTo>
                  <a:lnTo>
                    <a:pt x="838" y="514"/>
                  </a:lnTo>
                  <a:lnTo>
                    <a:pt x="840" y="514"/>
                  </a:lnTo>
                  <a:lnTo>
                    <a:pt x="842" y="516"/>
                  </a:lnTo>
                  <a:lnTo>
                    <a:pt x="842" y="516"/>
                  </a:lnTo>
                  <a:lnTo>
                    <a:pt x="844" y="516"/>
                  </a:lnTo>
                  <a:lnTo>
                    <a:pt x="846" y="516"/>
                  </a:lnTo>
                  <a:lnTo>
                    <a:pt x="848" y="516"/>
                  </a:lnTo>
                  <a:lnTo>
                    <a:pt x="848" y="518"/>
                  </a:lnTo>
                  <a:lnTo>
                    <a:pt x="848" y="520"/>
                  </a:lnTo>
                  <a:lnTo>
                    <a:pt x="848" y="522"/>
                  </a:lnTo>
                  <a:lnTo>
                    <a:pt x="844" y="524"/>
                  </a:lnTo>
                  <a:lnTo>
                    <a:pt x="844" y="524"/>
                  </a:lnTo>
                  <a:lnTo>
                    <a:pt x="846" y="526"/>
                  </a:lnTo>
                  <a:lnTo>
                    <a:pt x="850" y="528"/>
                  </a:lnTo>
                  <a:lnTo>
                    <a:pt x="850" y="528"/>
                  </a:lnTo>
                  <a:lnTo>
                    <a:pt x="850" y="530"/>
                  </a:lnTo>
                  <a:lnTo>
                    <a:pt x="848" y="534"/>
                  </a:lnTo>
                  <a:lnTo>
                    <a:pt x="848" y="534"/>
                  </a:lnTo>
                  <a:lnTo>
                    <a:pt x="850" y="536"/>
                  </a:lnTo>
                  <a:lnTo>
                    <a:pt x="852" y="536"/>
                  </a:lnTo>
                  <a:lnTo>
                    <a:pt x="856" y="534"/>
                  </a:lnTo>
                  <a:lnTo>
                    <a:pt x="858" y="534"/>
                  </a:lnTo>
                  <a:lnTo>
                    <a:pt x="860" y="532"/>
                  </a:lnTo>
                  <a:lnTo>
                    <a:pt x="860" y="534"/>
                  </a:lnTo>
                  <a:lnTo>
                    <a:pt x="862" y="536"/>
                  </a:lnTo>
                  <a:lnTo>
                    <a:pt x="862" y="538"/>
                  </a:lnTo>
                  <a:lnTo>
                    <a:pt x="864" y="538"/>
                  </a:lnTo>
                  <a:lnTo>
                    <a:pt x="864" y="540"/>
                  </a:lnTo>
                  <a:lnTo>
                    <a:pt x="864" y="540"/>
                  </a:lnTo>
                  <a:lnTo>
                    <a:pt x="866" y="542"/>
                  </a:lnTo>
                  <a:lnTo>
                    <a:pt x="868" y="542"/>
                  </a:lnTo>
                  <a:lnTo>
                    <a:pt x="868" y="544"/>
                  </a:lnTo>
                  <a:lnTo>
                    <a:pt x="870" y="546"/>
                  </a:lnTo>
                  <a:lnTo>
                    <a:pt x="870" y="548"/>
                  </a:lnTo>
                  <a:lnTo>
                    <a:pt x="872" y="549"/>
                  </a:lnTo>
                  <a:lnTo>
                    <a:pt x="872" y="551"/>
                  </a:lnTo>
                  <a:lnTo>
                    <a:pt x="874" y="553"/>
                  </a:lnTo>
                  <a:lnTo>
                    <a:pt x="880" y="555"/>
                  </a:lnTo>
                  <a:lnTo>
                    <a:pt x="882" y="555"/>
                  </a:lnTo>
                  <a:lnTo>
                    <a:pt x="888" y="551"/>
                  </a:lnTo>
                  <a:lnTo>
                    <a:pt x="890" y="551"/>
                  </a:lnTo>
                  <a:lnTo>
                    <a:pt x="894" y="551"/>
                  </a:lnTo>
                  <a:lnTo>
                    <a:pt x="894" y="553"/>
                  </a:lnTo>
                  <a:lnTo>
                    <a:pt x="898" y="555"/>
                  </a:lnTo>
                  <a:lnTo>
                    <a:pt x="900" y="555"/>
                  </a:lnTo>
                  <a:lnTo>
                    <a:pt x="906" y="555"/>
                  </a:lnTo>
                  <a:lnTo>
                    <a:pt x="908" y="553"/>
                  </a:lnTo>
                  <a:lnTo>
                    <a:pt x="910" y="553"/>
                  </a:lnTo>
                  <a:lnTo>
                    <a:pt x="912" y="551"/>
                  </a:lnTo>
                  <a:lnTo>
                    <a:pt x="916" y="549"/>
                  </a:lnTo>
                  <a:lnTo>
                    <a:pt x="918" y="549"/>
                  </a:lnTo>
                  <a:lnTo>
                    <a:pt x="922" y="549"/>
                  </a:lnTo>
                  <a:lnTo>
                    <a:pt x="924" y="549"/>
                  </a:lnTo>
                  <a:lnTo>
                    <a:pt x="926" y="549"/>
                  </a:lnTo>
                  <a:lnTo>
                    <a:pt x="932" y="544"/>
                  </a:lnTo>
                  <a:lnTo>
                    <a:pt x="934" y="542"/>
                  </a:lnTo>
                  <a:lnTo>
                    <a:pt x="936" y="542"/>
                  </a:lnTo>
                  <a:lnTo>
                    <a:pt x="936" y="544"/>
                  </a:lnTo>
                  <a:lnTo>
                    <a:pt x="938" y="546"/>
                  </a:lnTo>
                  <a:lnTo>
                    <a:pt x="942" y="548"/>
                  </a:lnTo>
                  <a:lnTo>
                    <a:pt x="944" y="549"/>
                  </a:lnTo>
                  <a:lnTo>
                    <a:pt x="946" y="551"/>
                  </a:lnTo>
                  <a:lnTo>
                    <a:pt x="946" y="551"/>
                  </a:lnTo>
                  <a:lnTo>
                    <a:pt x="948" y="551"/>
                  </a:lnTo>
                  <a:lnTo>
                    <a:pt x="948" y="551"/>
                  </a:lnTo>
                  <a:lnTo>
                    <a:pt x="950" y="549"/>
                  </a:lnTo>
                  <a:lnTo>
                    <a:pt x="948" y="549"/>
                  </a:lnTo>
                  <a:lnTo>
                    <a:pt x="948" y="544"/>
                  </a:lnTo>
                  <a:lnTo>
                    <a:pt x="950" y="538"/>
                  </a:lnTo>
                  <a:lnTo>
                    <a:pt x="950" y="534"/>
                  </a:lnTo>
                  <a:lnTo>
                    <a:pt x="948" y="532"/>
                  </a:lnTo>
                  <a:lnTo>
                    <a:pt x="944" y="530"/>
                  </a:lnTo>
                  <a:lnTo>
                    <a:pt x="942" y="528"/>
                  </a:lnTo>
                  <a:lnTo>
                    <a:pt x="940" y="528"/>
                  </a:lnTo>
                  <a:lnTo>
                    <a:pt x="938" y="528"/>
                  </a:lnTo>
                  <a:lnTo>
                    <a:pt x="936" y="528"/>
                  </a:lnTo>
                  <a:lnTo>
                    <a:pt x="934" y="526"/>
                  </a:lnTo>
                  <a:lnTo>
                    <a:pt x="932" y="526"/>
                  </a:lnTo>
                  <a:lnTo>
                    <a:pt x="932" y="524"/>
                  </a:lnTo>
                  <a:lnTo>
                    <a:pt x="932" y="514"/>
                  </a:lnTo>
                  <a:lnTo>
                    <a:pt x="930" y="504"/>
                  </a:lnTo>
                  <a:lnTo>
                    <a:pt x="930" y="502"/>
                  </a:lnTo>
                  <a:lnTo>
                    <a:pt x="928" y="502"/>
                  </a:lnTo>
                  <a:lnTo>
                    <a:pt x="928" y="498"/>
                  </a:lnTo>
                  <a:lnTo>
                    <a:pt x="928" y="490"/>
                  </a:lnTo>
                  <a:lnTo>
                    <a:pt x="928" y="486"/>
                  </a:lnTo>
                  <a:lnTo>
                    <a:pt x="930" y="484"/>
                  </a:lnTo>
                  <a:lnTo>
                    <a:pt x="930" y="482"/>
                  </a:lnTo>
                  <a:lnTo>
                    <a:pt x="932" y="482"/>
                  </a:lnTo>
                  <a:lnTo>
                    <a:pt x="934" y="480"/>
                  </a:lnTo>
                  <a:lnTo>
                    <a:pt x="934" y="480"/>
                  </a:lnTo>
                  <a:lnTo>
                    <a:pt x="936" y="478"/>
                  </a:lnTo>
                  <a:lnTo>
                    <a:pt x="936" y="472"/>
                  </a:lnTo>
                  <a:lnTo>
                    <a:pt x="938" y="470"/>
                  </a:lnTo>
                  <a:lnTo>
                    <a:pt x="938" y="468"/>
                  </a:lnTo>
                  <a:lnTo>
                    <a:pt x="938" y="466"/>
                  </a:lnTo>
                  <a:lnTo>
                    <a:pt x="938" y="464"/>
                  </a:lnTo>
                  <a:lnTo>
                    <a:pt x="940" y="462"/>
                  </a:lnTo>
                  <a:lnTo>
                    <a:pt x="942" y="460"/>
                  </a:lnTo>
                  <a:lnTo>
                    <a:pt x="946" y="462"/>
                  </a:lnTo>
                  <a:lnTo>
                    <a:pt x="950" y="462"/>
                  </a:lnTo>
                  <a:lnTo>
                    <a:pt x="952" y="464"/>
                  </a:lnTo>
                  <a:lnTo>
                    <a:pt x="952" y="466"/>
                  </a:lnTo>
                  <a:lnTo>
                    <a:pt x="952" y="468"/>
                  </a:lnTo>
                  <a:lnTo>
                    <a:pt x="952" y="468"/>
                  </a:lnTo>
                  <a:lnTo>
                    <a:pt x="952" y="472"/>
                  </a:lnTo>
                  <a:lnTo>
                    <a:pt x="952" y="472"/>
                  </a:lnTo>
                  <a:lnTo>
                    <a:pt x="952" y="474"/>
                  </a:lnTo>
                  <a:lnTo>
                    <a:pt x="954" y="476"/>
                  </a:lnTo>
                  <a:lnTo>
                    <a:pt x="956" y="476"/>
                  </a:lnTo>
                  <a:lnTo>
                    <a:pt x="958" y="474"/>
                  </a:lnTo>
                  <a:lnTo>
                    <a:pt x="960" y="472"/>
                  </a:lnTo>
                  <a:lnTo>
                    <a:pt x="964" y="470"/>
                  </a:lnTo>
                  <a:lnTo>
                    <a:pt x="966" y="470"/>
                  </a:lnTo>
                  <a:lnTo>
                    <a:pt x="968" y="470"/>
                  </a:lnTo>
                  <a:lnTo>
                    <a:pt x="970" y="468"/>
                  </a:lnTo>
                  <a:lnTo>
                    <a:pt x="970" y="468"/>
                  </a:lnTo>
                  <a:lnTo>
                    <a:pt x="970" y="456"/>
                  </a:lnTo>
                  <a:lnTo>
                    <a:pt x="968" y="454"/>
                  </a:lnTo>
                  <a:lnTo>
                    <a:pt x="968" y="452"/>
                  </a:lnTo>
                  <a:lnTo>
                    <a:pt x="966" y="452"/>
                  </a:lnTo>
                  <a:lnTo>
                    <a:pt x="964" y="448"/>
                  </a:lnTo>
                  <a:lnTo>
                    <a:pt x="964" y="444"/>
                  </a:lnTo>
                  <a:lnTo>
                    <a:pt x="964" y="436"/>
                  </a:lnTo>
                  <a:lnTo>
                    <a:pt x="964" y="428"/>
                  </a:lnTo>
                  <a:lnTo>
                    <a:pt x="962" y="428"/>
                  </a:lnTo>
                  <a:lnTo>
                    <a:pt x="962" y="426"/>
                  </a:lnTo>
                  <a:lnTo>
                    <a:pt x="962" y="424"/>
                  </a:lnTo>
                  <a:lnTo>
                    <a:pt x="962" y="422"/>
                  </a:lnTo>
                  <a:lnTo>
                    <a:pt x="964" y="420"/>
                  </a:lnTo>
                  <a:lnTo>
                    <a:pt x="964" y="420"/>
                  </a:lnTo>
                  <a:lnTo>
                    <a:pt x="966" y="418"/>
                  </a:lnTo>
                  <a:lnTo>
                    <a:pt x="966" y="418"/>
                  </a:lnTo>
                  <a:lnTo>
                    <a:pt x="968" y="418"/>
                  </a:lnTo>
                  <a:lnTo>
                    <a:pt x="970" y="420"/>
                  </a:lnTo>
                  <a:lnTo>
                    <a:pt x="972" y="420"/>
                  </a:lnTo>
                  <a:lnTo>
                    <a:pt x="974" y="420"/>
                  </a:lnTo>
                  <a:lnTo>
                    <a:pt x="976" y="418"/>
                  </a:lnTo>
                  <a:lnTo>
                    <a:pt x="976" y="418"/>
                  </a:lnTo>
                  <a:lnTo>
                    <a:pt x="980" y="414"/>
                  </a:lnTo>
                  <a:lnTo>
                    <a:pt x="984" y="412"/>
                  </a:lnTo>
                  <a:lnTo>
                    <a:pt x="986" y="410"/>
                  </a:lnTo>
                  <a:lnTo>
                    <a:pt x="988" y="408"/>
                  </a:lnTo>
                  <a:lnTo>
                    <a:pt x="990" y="406"/>
                  </a:lnTo>
                  <a:lnTo>
                    <a:pt x="992" y="406"/>
                  </a:lnTo>
                  <a:lnTo>
                    <a:pt x="994" y="406"/>
                  </a:lnTo>
                  <a:lnTo>
                    <a:pt x="994" y="406"/>
                  </a:lnTo>
                  <a:lnTo>
                    <a:pt x="996" y="402"/>
                  </a:lnTo>
                  <a:lnTo>
                    <a:pt x="998" y="398"/>
                  </a:lnTo>
                  <a:lnTo>
                    <a:pt x="1000" y="396"/>
                  </a:lnTo>
                  <a:lnTo>
                    <a:pt x="1000" y="394"/>
                  </a:lnTo>
                  <a:lnTo>
                    <a:pt x="1000" y="390"/>
                  </a:lnTo>
                  <a:lnTo>
                    <a:pt x="998" y="388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13">
              <a:extLst>
                <a:ext uri="{FF2B5EF4-FFF2-40B4-BE49-F238E27FC236}">
                  <a16:creationId xmlns:a16="http://schemas.microsoft.com/office/drawing/2014/main" id="{64CA83AB-D828-4DD9-AFFA-16BE85BCE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1068" y="2967838"/>
              <a:ext cx="2179110" cy="2081576"/>
            </a:xfrm>
            <a:custGeom>
              <a:avLst/>
              <a:gdLst>
                <a:gd name="T0" fmla="*/ 845 w 849"/>
                <a:gd name="T1" fmla="*/ 599 h 811"/>
                <a:gd name="T2" fmla="*/ 783 w 849"/>
                <a:gd name="T3" fmla="*/ 551 h 811"/>
                <a:gd name="T4" fmla="*/ 797 w 849"/>
                <a:gd name="T5" fmla="*/ 505 h 811"/>
                <a:gd name="T6" fmla="*/ 745 w 849"/>
                <a:gd name="T7" fmla="*/ 477 h 811"/>
                <a:gd name="T8" fmla="*/ 737 w 849"/>
                <a:gd name="T9" fmla="*/ 453 h 811"/>
                <a:gd name="T10" fmla="*/ 741 w 849"/>
                <a:gd name="T11" fmla="*/ 433 h 811"/>
                <a:gd name="T12" fmla="*/ 779 w 849"/>
                <a:gd name="T13" fmla="*/ 397 h 811"/>
                <a:gd name="T14" fmla="*/ 797 w 849"/>
                <a:gd name="T15" fmla="*/ 327 h 811"/>
                <a:gd name="T16" fmla="*/ 745 w 849"/>
                <a:gd name="T17" fmla="*/ 291 h 811"/>
                <a:gd name="T18" fmla="*/ 695 w 849"/>
                <a:gd name="T19" fmla="*/ 257 h 811"/>
                <a:gd name="T20" fmla="*/ 703 w 849"/>
                <a:gd name="T21" fmla="*/ 183 h 811"/>
                <a:gd name="T22" fmla="*/ 727 w 849"/>
                <a:gd name="T23" fmla="*/ 153 h 811"/>
                <a:gd name="T24" fmla="*/ 707 w 849"/>
                <a:gd name="T25" fmla="*/ 87 h 811"/>
                <a:gd name="T26" fmla="*/ 629 w 849"/>
                <a:gd name="T27" fmla="*/ 52 h 811"/>
                <a:gd name="T28" fmla="*/ 591 w 849"/>
                <a:gd name="T29" fmla="*/ 61 h 811"/>
                <a:gd name="T30" fmla="*/ 545 w 849"/>
                <a:gd name="T31" fmla="*/ 48 h 811"/>
                <a:gd name="T32" fmla="*/ 529 w 849"/>
                <a:gd name="T33" fmla="*/ 26 h 811"/>
                <a:gd name="T34" fmla="*/ 489 w 849"/>
                <a:gd name="T35" fmla="*/ 14 h 811"/>
                <a:gd name="T36" fmla="*/ 409 w 849"/>
                <a:gd name="T37" fmla="*/ 6 h 811"/>
                <a:gd name="T38" fmla="*/ 355 w 849"/>
                <a:gd name="T39" fmla="*/ 52 h 811"/>
                <a:gd name="T40" fmla="*/ 367 w 849"/>
                <a:gd name="T41" fmla="*/ 107 h 811"/>
                <a:gd name="T42" fmla="*/ 367 w 849"/>
                <a:gd name="T43" fmla="*/ 141 h 811"/>
                <a:gd name="T44" fmla="*/ 387 w 849"/>
                <a:gd name="T45" fmla="*/ 169 h 811"/>
                <a:gd name="T46" fmla="*/ 401 w 849"/>
                <a:gd name="T47" fmla="*/ 195 h 811"/>
                <a:gd name="T48" fmla="*/ 425 w 849"/>
                <a:gd name="T49" fmla="*/ 233 h 811"/>
                <a:gd name="T50" fmla="*/ 419 w 849"/>
                <a:gd name="T51" fmla="*/ 269 h 811"/>
                <a:gd name="T52" fmla="*/ 437 w 849"/>
                <a:gd name="T53" fmla="*/ 299 h 811"/>
                <a:gd name="T54" fmla="*/ 353 w 849"/>
                <a:gd name="T55" fmla="*/ 319 h 811"/>
                <a:gd name="T56" fmla="*/ 312 w 849"/>
                <a:gd name="T57" fmla="*/ 343 h 811"/>
                <a:gd name="T58" fmla="*/ 316 w 849"/>
                <a:gd name="T59" fmla="*/ 331 h 811"/>
                <a:gd name="T60" fmla="*/ 308 w 849"/>
                <a:gd name="T61" fmla="*/ 295 h 811"/>
                <a:gd name="T62" fmla="*/ 256 w 849"/>
                <a:gd name="T63" fmla="*/ 267 h 811"/>
                <a:gd name="T64" fmla="*/ 208 w 849"/>
                <a:gd name="T65" fmla="*/ 275 h 811"/>
                <a:gd name="T66" fmla="*/ 180 w 849"/>
                <a:gd name="T67" fmla="*/ 269 h 811"/>
                <a:gd name="T68" fmla="*/ 130 w 849"/>
                <a:gd name="T69" fmla="*/ 263 h 811"/>
                <a:gd name="T70" fmla="*/ 88 w 849"/>
                <a:gd name="T71" fmla="*/ 293 h 811"/>
                <a:gd name="T72" fmla="*/ 38 w 849"/>
                <a:gd name="T73" fmla="*/ 307 h 811"/>
                <a:gd name="T74" fmla="*/ 16 w 849"/>
                <a:gd name="T75" fmla="*/ 359 h 811"/>
                <a:gd name="T76" fmla="*/ 34 w 849"/>
                <a:gd name="T77" fmla="*/ 379 h 811"/>
                <a:gd name="T78" fmla="*/ 40 w 849"/>
                <a:gd name="T79" fmla="*/ 421 h 811"/>
                <a:gd name="T80" fmla="*/ 78 w 849"/>
                <a:gd name="T81" fmla="*/ 475 h 811"/>
                <a:gd name="T82" fmla="*/ 124 w 849"/>
                <a:gd name="T83" fmla="*/ 493 h 811"/>
                <a:gd name="T84" fmla="*/ 116 w 849"/>
                <a:gd name="T85" fmla="*/ 527 h 811"/>
                <a:gd name="T86" fmla="*/ 98 w 849"/>
                <a:gd name="T87" fmla="*/ 567 h 811"/>
                <a:gd name="T88" fmla="*/ 88 w 849"/>
                <a:gd name="T89" fmla="*/ 581 h 811"/>
                <a:gd name="T90" fmla="*/ 78 w 849"/>
                <a:gd name="T91" fmla="*/ 631 h 811"/>
                <a:gd name="T92" fmla="*/ 106 w 849"/>
                <a:gd name="T93" fmla="*/ 671 h 811"/>
                <a:gd name="T94" fmla="*/ 160 w 849"/>
                <a:gd name="T95" fmla="*/ 703 h 811"/>
                <a:gd name="T96" fmla="*/ 290 w 849"/>
                <a:gd name="T97" fmla="*/ 723 h 811"/>
                <a:gd name="T98" fmla="*/ 342 w 849"/>
                <a:gd name="T99" fmla="*/ 711 h 811"/>
                <a:gd name="T100" fmla="*/ 381 w 849"/>
                <a:gd name="T101" fmla="*/ 705 h 811"/>
                <a:gd name="T102" fmla="*/ 449 w 849"/>
                <a:gd name="T103" fmla="*/ 711 h 811"/>
                <a:gd name="T104" fmla="*/ 477 w 849"/>
                <a:gd name="T105" fmla="*/ 703 h 811"/>
                <a:gd name="T106" fmla="*/ 533 w 849"/>
                <a:gd name="T107" fmla="*/ 695 h 811"/>
                <a:gd name="T108" fmla="*/ 551 w 849"/>
                <a:gd name="T109" fmla="*/ 737 h 811"/>
                <a:gd name="T110" fmla="*/ 543 w 849"/>
                <a:gd name="T111" fmla="*/ 789 h 811"/>
                <a:gd name="T112" fmla="*/ 629 w 849"/>
                <a:gd name="T113" fmla="*/ 747 h 811"/>
                <a:gd name="T114" fmla="*/ 687 w 849"/>
                <a:gd name="T115" fmla="*/ 725 h 811"/>
                <a:gd name="T116" fmla="*/ 707 w 849"/>
                <a:gd name="T117" fmla="*/ 741 h 811"/>
                <a:gd name="T118" fmla="*/ 735 w 849"/>
                <a:gd name="T119" fmla="*/ 687 h 811"/>
                <a:gd name="T120" fmla="*/ 783 w 849"/>
                <a:gd name="T121" fmla="*/ 639 h 811"/>
                <a:gd name="T122" fmla="*/ 849 w 849"/>
                <a:gd name="T123" fmla="*/ 651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49" h="811">
                  <a:moveTo>
                    <a:pt x="847" y="649"/>
                  </a:moveTo>
                  <a:lnTo>
                    <a:pt x="847" y="647"/>
                  </a:lnTo>
                  <a:lnTo>
                    <a:pt x="845" y="643"/>
                  </a:lnTo>
                  <a:lnTo>
                    <a:pt x="843" y="643"/>
                  </a:lnTo>
                  <a:lnTo>
                    <a:pt x="841" y="639"/>
                  </a:lnTo>
                  <a:lnTo>
                    <a:pt x="841" y="637"/>
                  </a:lnTo>
                  <a:lnTo>
                    <a:pt x="839" y="633"/>
                  </a:lnTo>
                  <a:lnTo>
                    <a:pt x="839" y="631"/>
                  </a:lnTo>
                  <a:lnTo>
                    <a:pt x="841" y="629"/>
                  </a:lnTo>
                  <a:lnTo>
                    <a:pt x="843" y="627"/>
                  </a:lnTo>
                  <a:lnTo>
                    <a:pt x="845" y="625"/>
                  </a:lnTo>
                  <a:lnTo>
                    <a:pt x="847" y="621"/>
                  </a:lnTo>
                  <a:lnTo>
                    <a:pt x="847" y="619"/>
                  </a:lnTo>
                  <a:lnTo>
                    <a:pt x="847" y="619"/>
                  </a:lnTo>
                  <a:lnTo>
                    <a:pt x="847" y="617"/>
                  </a:lnTo>
                  <a:lnTo>
                    <a:pt x="845" y="609"/>
                  </a:lnTo>
                  <a:lnTo>
                    <a:pt x="845" y="607"/>
                  </a:lnTo>
                  <a:lnTo>
                    <a:pt x="845" y="603"/>
                  </a:lnTo>
                  <a:lnTo>
                    <a:pt x="845" y="603"/>
                  </a:lnTo>
                  <a:lnTo>
                    <a:pt x="845" y="599"/>
                  </a:lnTo>
                  <a:lnTo>
                    <a:pt x="839" y="589"/>
                  </a:lnTo>
                  <a:lnTo>
                    <a:pt x="837" y="587"/>
                  </a:lnTo>
                  <a:lnTo>
                    <a:pt x="835" y="587"/>
                  </a:lnTo>
                  <a:lnTo>
                    <a:pt x="833" y="587"/>
                  </a:lnTo>
                  <a:lnTo>
                    <a:pt x="831" y="587"/>
                  </a:lnTo>
                  <a:lnTo>
                    <a:pt x="829" y="587"/>
                  </a:lnTo>
                  <a:lnTo>
                    <a:pt x="827" y="589"/>
                  </a:lnTo>
                  <a:lnTo>
                    <a:pt x="823" y="589"/>
                  </a:lnTo>
                  <a:lnTo>
                    <a:pt x="819" y="589"/>
                  </a:lnTo>
                  <a:lnTo>
                    <a:pt x="813" y="591"/>
                  </a:lnTo>
                  <a:lnTo>
                    <a:pt x="807" y="591"/>
                  </a:lnTo>
                  <a:lnTo>
                    <a:pt x="805" y="589"/>
                  </a:lnTo>
                  <a:lnTo>
                    <a:pt x="801" y="587"/>
                  </a:lnTo>
                  <a:lnTo>
                    <a:pt x="783" y="565"/>
                  </a:lnTo>
                  <a:lnTo>
                    <a:pt x="783" y="563"/>
                  </a:lnTo>
                  <a:lnTo>
                    <a:pt x="781" y="559"/>
                  </a:lnTo>
                  <a:lnTo>
                    <a:pt x="781" y="557"/>
                  </a:lnTo>
                  <a:lnTo>
                    <a:pt x="781" y="555"/>
                  </a:lnTo>
                  <a:lnTo>
                    <a:pt x="783" y="553"/>
                  </a:lnTo>
                  <a:lnTo>
                    <a:pt x="783" y="551"/>
                  </a:lnTo>
                  <a:lnTo>
                    <a:pt x="783" y="549"/>
                  </a:lnTo>
                  <a:lnTo>
                    <a:pt x="785" y="545"/>
                  </a:lnTo>
                  <a:lnTo>
                    <a:pt x="785" y="543"/>
                  </a:lnTo>
                  <a:lnTo>
                    <a:pt x="787" y="541"/>
                  </a:lnTo>
                  <a:lnTo>
                    <a:pt x="787" y="539"/>
                  </a:lnTo>
                  <a:lnTo>
                    <a:pt x="789" y="535"/>
                  </a:lnTo>
                  <a:lnTo>
                    <a:pt x="791" y="535"/>
                  </a:lnTo>
                  <a:lnTo>
                    <a:pt x="793" y="533"/>
                  </a:lnTo>
                  <a:lnTo>
                    <a:pt x="795" y="529"/>
                  </a:lnTo>
                  <a:lnTo>
                    <a:pt x="795" y="527"/>
                  </a:lnTo>
                  <a:lnTo>
                    <a:pt x="795" y="525"/>
                  </a:lnTo>
                  <a:lnTo>
                    <a:pt x="795" y="523"/>
                  </a:lnTo>
                  <a:lnTo>
                    <a:pt x="797" y="523"/>
                  </a:lnTo>
                  <a:lnTo>
                    <a:pt x="797" y="521"/>
                  </a:lnTo>
                  <a:lnTo>
                    <a:pt x="797" y="517"/>
                  </a:lnTo>
                  <a:lnTo>
                    <a:pt x="797" y="515"/>
                  </a:lnTo>
                  <a:lnTo>
                    <a:pt x="797" y="513"/>
                  </a:lnTo>
                  <a:lnTo>
                    <a:pt x="797" y="511"/>
                  </a:lnTo>
                  <a:lnTo>
                    <a:pt x="797" y="507"/>
                  </a:lnTo>
                  <a:lnTo>
                    <a:pt x="797" y="505"/>
                  </a:lnTo>
                  <a:lnTo>
                    <a:pt x="799" y="503"/>
                  </a:lnTo>
                  <a:lnTo>
                    <a:pt x="799" y="501"/>
                  </a:lnTo>
                  <a:lnTo>
                    <a:pt x="797" y="501"/>
                  </a:lnTo>
                  <a:lnTo>
                    <a:pt x="771" y="491"/>
                  </a:lnTo>
                  <a:lnTo>
                    <a:pt x="769" y="491"/>
                  </a:lnTo>
                  <a:lnTo>
                    <a:pt x="769" y="491"/>
                  </a:lnTo>
                  <a:lnTo>
                    <a:pt x="767" y="491"/>
                  </a:lnTo>
                  <a:lnTo>
                    <a:pt x="757" y="485"/>
                  </a:lnTo>
                  <a:lnTo>
                    <a:pt x="753" y="483"/>
                  </a:lnTo>
                  <a:lnTo>
                    <a:pt x="751" y="483"/>
                  </a:lnTo>
                  <a:lnTo>
                    <a:pt x="751" y="485"/>
                  </a:lnTo>
                  <a:lnTo>
                    <a:pt x="749" y="485"/>
                  </a:lnTo>
                  <a:lnTo>
                    <a:pt x="749" y="485"/>
                  </a:lnTo>
                  <a:lnTo>
                    <a:pt x="747" y="485"/>
                  </a:lnTo>
                  <a:lnTo>
                    <a:pt x="747" y="485"/>
                  </a:lnTo>
                  <a:lnTo>
                    <a:pt x="745" y="483"/>
                  </a:lnTo>
                  <a:lnTo>
                    <a:pt x="745" y="481"/>
                  </a:lnTo>
                  <a:lnTo>
                    <a:pt x="745" y="481"/>
                  </a:lnTo>
                  <a:lnTo>
                    <a:pt x="745" y="479"/>
                  </a:lnTo>
                  <a:lnTo>
                    <a:pt x="745" y="477"/>
                  </a:lnTo>
                  <a:lnTo>
                    <a:pt x="743" y="477"/>
                  </a:lnTo>
                  <a:lnTo>
                    <a:pt x="743" y="477"/>
                  </a:lnTo>
                  <a:lnTo>
                    <a:pt x="741" y="475"/>
                  </a:lnTo>
                  <a:lnTo>
                    <a:pt x="741" y="475"/>
                  </a:lnTo>
                  <a:lnTo>
                    <a:pt x="739" y="475"/>
                  </a:lnTo>
                  <a:lnTo>
                    <a:pt x="739" y="473"/>
                  </a:lnTo>
                  <a:lnTo>
                    <a:pt x="739" y="471"/>
                  </a:lnTo>
                  <a:lnTo>
                    <a:pt x="735" y="471"/>
                  </a:lnTo>
                  <a:lnTo>
                    <a:pt x="735" y="469"/>
                  </a:lnTo>
                  <a:lnTo>
                    <a:pt x="733" y="469"/>
                  </a:lnTo>
                  <a:lnTo>
                    <a:pt x="733" y="467"/>
                  </a:lnTo>
                  <a:lnTo>
                    <a:pt x="733" y="467"/>
                  </a:lnTo>
                  <a:lnTo>
                    <a:pt x="733" y="465"/>
                  </a:lnTo>
                  <a:lnTo>
                    <a:pt x="733" y="463"/>
                  </a:lnTo>
                  <a:lnTo>
                    <a:pt x="733" y="463"/>
                  </a:lnTo>
                  <a:lnTo>
                    <a:pt x="735" y="457"/>
                  </a:lnTo>
                  <a:lnTo>
                    <a:pt x="735" y="455"/>
                  </a:lnTo>
                  <a:lnTo>
                    <a:pt x="735" y="455"/>
                  </a:lnTo>
                  <a:lnTo>
                    <a:pt x="735" y="453"/>
                  </a:lnTo>
                  <a:lnTo>
                    <a:pt x="737" y="453"/>
                  </a:lnTo>
                  <a:lnTo>
                    <a:pt x="737" y="453"/>
                  </a:lnTo>
                  <a:lnTo>
                    <a:pt x="735" y="453"/>
                  </a:lnTo>
                  <a:lnTo>
                    <a:pt x="735" y="451"/>
                  </a:lnTo>
                  <a:lnTo>
                    <a:pt x="735" y="451"/>
                  </a:lnTo>
                  <a:lnTo>
                    <a:pt x="735" y="449"/>
                  </a:lnTo>
                  <a:lnTo>
                    <a:pt x="735" y="447"/>
                  </a:lnTo>
                  <a:lnTo>
                    <a:pt x="735" y="447"/>
                  </a:lnTo>
                  <a:lnTo>
                    <a:pt x="735" y="445"/>
                  </a:lnTo>
                  <a:lnTo>
                    <a:pt x="735" y="443"/>
                  </a:lnTo>
                  <a:lnTo>
                    <a:pt x="735" y="443"/>
                  </a:lnTo>
                  <a:lnTo>
                    <a:pt x="735" y="443"/>
                  </a:lnTo>
                  <a:lnTo>
                    <a:pt x="735" y="443"/>
                  </a:lnTo>
                  <a:lnTo>
                    <a:pt x="735" y="441"/>
                  </a:lnTo>
                  <a:lnTo>
                    <a:pt x="735" y="441"/>
                  </a:lnTo>
                  <a:lnTo>
                    <a:pt x="735" y="439"/>
                  </a:lnTo>
                  <a:lnTo>
                    <a:pt x="735" y="439"/>
                  </a:lnTo>
                  <a:lnTo>
                    <a:pt x="737" y="437"/>
                  </a:lnTo>
                  <a:lnTo>
                    <a:pt x="737" y="435"/>
                  </a:lnTo>
                  <a:lnTo>
                    <a:pt x="739" y="435"/>
                  </a:lnTo>
                  <a:lnTo>
                    <a:pt x="741" y="433"/>
                  </a:lnTo>
                  <a:lnTo>
                    <a:pt x="743" y="429"/>
                  </a:lnTo>
                  <a:lnTo>
                    <a:pt x="749" y="417"/>
                  </a:lnTo>
                  <a:lnTo>
                    <a:pt x="751" y="415"/>
                  </a:lnTo>
                  <a:lnTo>
                    <a:pt x="755" y="411"/>
                  </a:lnTo>
                  <a:lnTo>
                    <a:pt x="759" y="407"/>
                  </a:lnTo>
                  <a:lnTo>
                    <a:pt x="761" y="407"/>
                  </a:lnTo>
                  <a:lnTo>
                    <a:pt x="761" y="407"/>
                  </a:lnTo>
                  <a:lnTo>
                    <a:pt x="763" y="407"/>
                  </a:lnTo>
                  <a:lnTo>
                    <a:pt x="767" y="409"/>
                  </a:lnTo>
                  <a:lnTo>
                    <a:pt x="769" y="409"/>
                  </a:lnTo>
                  <a:lnTo>
                    <a:pt x="769" y="409"/>
                  </a:lnTo>
                  <a:lnTo>
                    <a:pt x="773" y="409"/>
                  </a:lnTo>
                  <a:lnTo>
                    <a:pt x="775" y="409"/>
                  </a:lnTo>
                  <a:lnTo>
                    <a:pt x="777" y="409"/>
                  </a:lnTo>
                  <a:lnTo>
                    <a:pt x="779" y="407"/>
                  </a:lnTo>
                  <a:lnTo>
                    <a:pt x="779" y="405"/>
                  </a:lnTo>
                  <a:lnTo>
                    <a:pt x="781" y="405"/>
                  </a:lnTo>
                  <a:lnTo>
                    <a:pt x="781" y="401"/>
                  </a:lnTo>
                  <a:lnTo>
                    <a:pt x="779" y="399"/>
                  </a:lnTo>
                  <a:lnTo>
                    <a:pt x="779" y="397"/>
                  </a:lnTo>
                  <a:lnTo>
                    <a:pt x="779" y="395"/>
                  </a:lnTo>
                  <a:lnTo>
                    <a:pt x="781" y="393"/>
                  </a:lnTo>
                  <a:lnTo>
                    <a:pt x="785" y="385"/>
                  </a:lnTo>
                  <a:lnTo>
                    <a:pt x="787" y="381"/>
                  </a:lnTo>
                  <a:lnTo>
                    <a:pt x="787" y="379"/>
                  </a:lnTo>
                  <a:lnTo>
                    <a:pt x="789" y="375"/>
                  </a:lnTo>
                  <a:lnTo>
                    <a:pt x="793" y="363"/>
                  </a:lnTo>
                  <a:lnTo>
                    <a:pt x="793" y="359"/>
                  </a:lnTo>
                  <a:lnTo>
                    <a:pt x="793" y="355"/>
                  </a:lnTo>
                  <a:lnTo>
                    <a:pt x="793" y="351"/>
                  </a:lnTo>
                  <a:lnTo>
                    <a:pt x="793" y="349"/>
                  </a:lnTo>
                  <a:lnTo>
                    <a:pt x="793" y="347"/>
                  </a:lnTo>
                  <a:lnTo>
                    <a:pt x="791" y="345"/>
                  </a:lnTo>
                  <a:lnTo>
                    <a:pt x="791" y="343"/>
                  </a:lnTo>
                  <a:lnTo>
                    <a:pt x="793" y="343"/>
                  </a:lnTo>
                  <a:lnTo>
                    <a:pt x="793" y="341"/>
                  </a:lnTo>
                  <a:lnTo>
                    <a:pt x="801" y="337"/>
                  </a:lnTo>
                  <a:lnTo>
                    <a:pt x="803" y="335"/>
                  </a:lnTo>
                  <a:lnTo>
                    <a:pt x="799" y="325"/>
                  </a:lnTo>
                  <a:lnTo>
                    <a:pt x="797" y="327"/>
                  </a:lnTo>
                  <a:lnTo>
                    <a:pt x="795" y="327"/>
                  </a:lnTo>
                  <a:lnTo>
                    <a:pt x="791" y="327"/>
                  </a:lnTo>
                  <a:lnTo>
                    <a:pt x="789" y="329"/>
                  </a:lnTo>
                  <a:lnTo>
                    <a:pt x="787" y="329"/>
                  </a:lnTo>
                  <a:lnTo>
                    <a:pt x="787" y="329"/>
                  </a:lnTo>
                  <a:lnTo>
                    <a:pt x="785" y="329"/>
                  </a:lnTo>
                  <a:lnTo>
                    <a:pt x="781" y="329"/>
                  </a:lnTo>
                  <a:lnTo>
                    <a:pt x="777" y="327"/>
                  </a:lnTo>
                  <a:lnTo>
                    <a:pt x="765" y="325"/>
                  </a:lnTo>
                  <a:lnTo>
                    <a:pt x="763" y="325"/>
                  </a:lnTo>
                  <a:lnTo>
                    <a:pt x="761" y="325"/>
                  </a:lnTo>
                  <a:lnTo>
                    <a:pt x="759" y="323"/>
                  </a:lnTo>
                  <a:lnTo>
                    <a:pt x="753" y="307"/>
                  </a:lnTo>
                  <a:lnTo>
                    <a:pt x="753" y="305"/>
                  </a:lnTo>
                  <a:lnTo>
                    <a:pt x="753" y="303"/>
                  </a:lnTo>
                  <a:lnTo>
                    <a:pt x="751" y="301"/>
                  </a:lnTo>
                  <a:lnTo>
                    <a:pt x="747" y="299"/>
                  </a:lnTo>
                  <a:lnTo>
                    <a:pt x="745" y="297"/>
                  </a:lnTo>
                  <a:lnTo>
                    <a:pt x="745" y="297"/>
                  </a:lnTo>
                  <a:lnTo>
                    <a:pt x="745" y="291"/>
                  </a:lnTo>
                  <a:lnTo>
                    <a:pt x="747" y="289"/>
                  </a:lnTo>
                  <a:lnTo>
                    <a:pt x="747" y="287"/>
                  </a:lnTo>
                  <a:lnTo>
                    <a:pt x="747" y="285"/>
                  </a:lnTo>
                  <a:lnTo>
                    <a:pt x="747" y="283"/>
                  </a:lnTo>
                  <a:lnTo>
                    <a:pt x="747" y="281"/>
                  </a:lnTo>
                  <a:lnTo>
                    <a:pt x="747" y="279"/>
                  </a:lnTo>
                  <a:lnTo>
                    <a:pt x="741" y="281"/>
                  </a:lnTo>
                  <a:lnTo>
                    <a:pt x="739" y="281"/>
                  </a:lnTo>
                  <a:lnTo>
                    <a:pt x="737" y="279"/>
                  </a:lnTo>
                  <a:lnTo>
                    <a:pt x="735" y="279"/>
                  </a:lnTo>
                  <a:lnTo>
                    <a:pt x="733" y="279"/>
                  </a:lnTo>
                  <a:lnTo>
                    <a:pt x="729" y="281"/>
                  </a:lnTo>
                  <a:lnTo>
                    <a:pt x="727" y="279"/>
                  </a:lnTo>
                  <a:lnTo>
                    <a:pt x="725" y="277"/>
                  </a:lnTo>
                  <a:lnTo>
                    <a:pt x="705" y="259"/>
                  </a:lnTo>
                  <a:lnTo>
                    <a:pt x="701" y="255"/>
                  </a:lnTo>
                  <a:lnTo>
                    <a:pt x="697" y="255"/>
                  </a:lnTo>
                  <a:lnTo>
                    <a:pt x="697" y="257"/>
                  </a:lnTo>
                  <a:lnTo>
                    <a:pt x="695" y="257"/>
                  </a:lnTo>
                  <a:lnTo>
                    <a:pt x="695" y="257"/>
                  </a:lnTo>
                  <a:lnTo>
                    <a:pt x="695" y="253"/>
                  </a:lnTo>
                  <a:lnTo>
                    <a:pt x="695" y="251"/>
                  </a:lnTo>
                  <a:lnTo>
                    <a:pt x="695" y="249"/>
                  </a:lnTo>
                  <a:lnTo>
                    <a:pt x="695" y="245"/>
                  </a:lnTo>
                  <a:lnTo>
                    <a:pt x="687" y="235"/>
                  </a:lnTo>
                  <a:lnTo>
                    <a:pt x="683" y="231"/>
                  </a:lnTo>
                  <a:lnTo>
                    <a:pt x="677" y="229"/>
                  </a:lnTo>
                  <a:lnTo>
                    <a:pt x="679" y="225"/>
                  </a:lnTo>
                  <a:lnTo>
                    <a:pt x="681" y="225"/>
                  </a:lnTo>
                  <a:lnTo>
                    <a:pt x="683" y="225"/>
                  </a:lnTo>
                  <a:lnTo>
                    <a:pt x="689" y="215"/>
                  </a:lnTo>
                  <a:lnTo>
                    <a:pt x="691" y="213"/>
                  </a:lnTo>
                  <a:lnTo>
                    <a:pt x="691" y="211"/>
                  </a:lnTo>
                  <a:lnTo>
                    <a:pt x="695" y="209"/>
                  </a:lnTo>
                  <a:lnTo>
                    <a:pt x="697" y="209"/>
                  </a:lnTo>
                  <a:lnTo>
                    <a:pt x="699" y="207"/>
                  </a:lnTo>
                  <a:lnTo>
                    <a:pt x="697" y="197"/>
                  </a:lnTo>
                  <a:lnTo>
                    <a:pt x="699" y="193"/>
                  </a:lnTo>
                  <a:lnTo>
                    <a:pt x="701" y="185"/>
                  </a:lnTo>
                  <a:lnTo>
                    <a:pt x="703" y="183"/>
                  </a:lnTo>
                  <a:lnTo>
                    <a:pt x="703" y="183"/>
                  </a:lnTo>
                  <a:lnTo>
                    <a:pt x="709" y="183"/>
                  </a:lnTo>
                  <a:lnTo>
                    <a:pt x="709" y="183"/>
                  </a:lnTo>
                  <a:lnTo>
                    <a:pt x="713" y="185"/>
                  </a:lnTo>
                  <a:lnTo>
                    <a:pt x="715" y="185"/>
                  </a:lnTo>
                  <a:lnTo>
                    <a:pt x="717" y="187"/>
                  </a:lnTo>
                  <a:lnTo>
                    <a:pt x="717" y="187"/>
                  </a:lnTo>
                  <a:lnTo>
                    <a:pt x="719" y="187"/>
                  </a:lnTo>
                  <a:lnTo>
                    <a:pt x="723" y="185"/>
                  </a:lnTo>
                  <a:lnTo>
                    <a:pt x="725" y="183"/>
                  </a:lnTo>
                  <a:lnTo>
                    <a:pt x="725" y="183"/>
                  </a:lnTo>
                  <a:lnTo>
                    <a:pt x="727" y="181"/>
                  </a:lnTo>
                  <a:lnTo>
                    <a:pt x="725" y="175"/>
                  </a:lnTo>
                  <a:lnTo>
                    <a:pt x="725" y="173"/>
                  </a:lnTo>
                  <a:lnTo>
                    <a:pt x="727" y="169"/>
                  </a:lnTo>
                  <a:lnTo>
                    <a:pt x="729" y="165"/>
                  </a:lnTo>
                  <a:lnTo>
                    <a:pt x="729" y="163"/>
                  </a:lnTo>
                  <a:lnTo>
                    <a:pt x="729" y="159"/>
                  </a:lnTo>
                  <a:lnTo>
                    <a:pt x="729" y="155"/>
                  </a:lnTo>
                  <a:lnTo>
                    <a:pt x="727" y="153"/>
                  </a:lnTo>
                  <a:lnTo>
                    <a:pt x="725" y="151"/>
                  </a:lnTo>
                  <a:lnTo>
                    <a:pt x="725" y="149"/>
                  </a:lnTo>
                  <a:lnTo>
                    <a:pt x="725" y="145"/>
                  </a:lnTo>
                  <a:lnTo>
                    <a:pt x="725" y="143"/>
                  </a:lnTo>
                  <a:lnTo>
                    <a:pt x="727" y="141"/>
                  </a:lnTo>
                  <a:lnTo>
                    <a:pt x="727" y="137"/>
                  </a:lnTo>
                  <a:lnTo>
                    <a:pt x="729" y="135"/>
                  </a:lnTo>
                  <a:lnTo>
                    <a:pt x="729" y="129"/>
                  </a:lnTo>
                  <a:lnTo>
                    <a:pt x="729" y="127"/>
                  </a:lnTo>
                  <a:lnTo>
                    <a:pt x="727" y="125"/>
                  </a:lnTo>
                  <a:lnTo>
                    <a:pt x="725" y="123"/>
                  </a:lnTo>
                  <a:lnTo>
                    <a:pt x="721" y="119"/>
                  </a:lnTo>
                  <a:lnTo>
                    <a:pt x="719" y="117"/>
                  </a:lnTo>
                  <a:lnTo>
                    <a:pt x="717" y="115"/>
                  </a:lnTo>
                  <a:lnTo>
                    <a:pt x="715" y="111"/>
                  </a:lnTo>
                  <a:lnTo>
                    <a:pt x="715" y="107"/>
                  </a:lnTo>
                  <a:lnTo>
                    <a:pt x="715" y="99"/>
                  </a:lnTo>
                  <a:lnTo>
                    <a:pt x="715" y="97"/>
                  </a:lnTo>
                  <a:lnTo>
                    <a:pt x="713" y="93"/>
                  </a:lnTo>
                  <a:lnTo>
                    <a:pt x="707" y="87"/>
                  </a:lnTo>
                  <a:lnTo>
                    <a:pt x="705" y="85"/>
                  </a:lnTo>
                  <a:lnTo>
                    <a:pt x="703" y="83"/>
                  </a:lnTo>
                  <a:lnTo>
                    <a:pt x="701" y="81"/>
                  </a:lnTo>
                  <a:lnTo>
                    <a:pt x="691" y="73"/>
                  </a:lnTo>
                  <a:lnTo>
                    <a:pt x="689" y="69"/>
                  </a:lnTo>
                  <a:lnTo>
                    <a:pt x="687" y="67"/>
                  </a:lnTo>
                  <a:lnTo>
                    <a:pt x="687" y="67"/>
                  </a:lnTo>
                  <a:lnTo>
                    <a:pt x="687" y="65"/>
                  </a:lnTo>
                  <a:lnTo>
                    <a:pt x="685" y="63"/>
                  </a:lnTo>
                  <a:lnTo>
                    <a:pt x="675" y="56"/>
                  </a:lnTo>
                  <a:lnTo>
                    <a:pt x="669" y="52"/>
                  </a:lnTo>
                  <a:lnTo>
                    <a:pt x="661" y="46"/>
                  </a:lnTo>
                  <a:lnTo>
                    <a:pt x="657" y="44"/>
                  </a:lnTo>
                  <a:lnTo>
                    <a:pt x="655" y="42"/>
                  </a:lnTo>
                  <a:lnTo>
                    <a:pt x="653" y="40"/>
                  </a:lnTo>
                  <a:lnTo>
                    <a:pt x="651" y="38"/>
                  </a:lnTo>
                  <a:lnTo>
                    <a:pt x="647" y="38"/>
                  </a:lnTo>
                  <a:lnTo>
                    <a:pt x="631" y="42"/>
                  </a:lnTo>
                  <a:lnTo>
                    <a:pt x="631" y="46"/>
                  </a:lnTo>
                  <a:lnTo>
                    <a:pt x="629" y="52"/>
                  </a:lnTo>
                  <a:lnTo>
                    <a:pt x="629" y="57"/>
                  </a:lnTo>
                  <a:lnTo>
                    <a:pt x="631" y="57"/>
                  </a:lnTo>
                  <a:lnTo>
                    <a:pt x="629" y="59"/>
                  </a:lnTo>
                  <a:lnTo>
                    <a:pt x="629" y="59"/>
                  </a:lnTo>
                  <a:lnTo>
                    <a:pt x="627" y="59"/>
                  </a:lnTo>
                  <a:lnTo>
                    <a:pt x="627" y="59"/>
                  </a:lnTo>
                  <a:lnTo>
                    <a:pt x="625" y="57"/>
                  </a:lnTo>
                  <a:lnTo>
                    <a:pt x="623" y="56"/>
                  </a:lnTo>
                  <a:lnTo>
                    <a:pt x="619" y="54"/>
                  </a:lnTo>
                  <a:lnTo>
                    <a:pt x="617" y="52"/>
                  </a:lnTo>
                  <a:lnTo>
                    <a:pt x="617" y="50"/>
                  </a:lnTo>
                  <a:lnTo>
                    <a:pt x="615" y="50"/>
                  </a:lnTo>
                  <a:lnTo>
                    <a:pt x="613" y="52"/>
                  </a:lnTo>
                  <a:lnTo>
                    <a:pt x="607" y="57"/>
                  </a:lnTo>
                  <a:lnTo>
                    <a:pt x="605" y="57"/>
                  </a:lnTo>
                  <a:lnTo>
                    <a:pt x="603" y="57"/>
                  </a:lnTo>
                  <a:lnTo>
                    <a:pt x="599" y="57"/>
                  </a:lnTo>
                  <a:lnTo>
                    <a:pt x="597" y="57"/>
                  </a:lnTo>
                  <a:lnTo>
                    <a:pt x="593" y="59"/>
                  </a:lnTo>
                  <a:lnTo>
                    <a:pt x="591" y="61"/>
                  </a:lnTo>
                  <a:lnTo>
                    <a:pt x="589" y="61"/>
                  </a:lnTo>
                  <a:lnTo>
                    <a:pt x="587" y="63"/>
                  </a:lnTo>
                  <a:lnTo>
                    <a:pt x="581" y="63"/>
                  </a:lnTo>
                  <a:lnTo>
                    <a:pt x="579" y="63"/>
                  </a:lnTo>
                  <a:lnTo>
                    <a:pt x="575" y="61"/>
                  </a:lnTo>
                  <a:lnTo>
                    <a:pt x="575" y="59"/>
                  </a:lnTo>
                  <a:lnTo>
                    <a:pt x="571" y="59"/>
                  </a:lnTo>
                  <a:lnTo>
                    <a:pt x="569" y="59"/>
                  </a:lnTo>
                  <a:lnTo>
                    <a:pt x="563" y="63"/>
                  </a:lnTo>
                  <a:lnTo>
                    <a:pt x="561" y="63"/>
                  </a:lnTo>
                  <a:lnTo>
                    <a:pt x="555" y="61"/>
                  </a:lnTo>
                  <a:lnTo>
                    <a:pt x="553" y="59"/>
                  </a:lnTo>
                  <a:lnTo>
                    <a:pt x="553" y="57"/>
                  </a:lnTo>
                  <a:lnTo>
                    <a:pt x="551" y="56"/>
                  </a:lnTo>
                  <a:lnTo>
                    <a:pt x="551" y="54"/>
                  </a:lnTo>
                  <a:lnTo>
                    <a:pt x="549" y="52"/>
                  </a:lnTo>
                  <a:lnTo>
                    <a:pt x="549" y="50"/>
                  </a:lnTo>
                  <a:lnTo>
                    <a:pt x="547" y="50"/>
                  </a:lnTo>
                  <a:lnTo>
                    <a:pt x="545" y="48"/>
                  </a:lnTo>
                  <a:lnTo>
                    <a:pt x="545" y="48"/>
                  </a:lnTo>
                  <a:lnTo>
                    <a:pt x="545" y="46"/>
                  </a:lnTo>
                  <a:lnTo>
                    <a:pt x="543" y="46"/>
                  </a:lnTo>
                  <a:lnTo>
                    <a:pt x="543" y="44"/>
                  </a:lnTo>
                  <a:lnTo>
                    <a:pt x="541" y="42"/>
                  </a:lnTo>
                  <a:lnTo>
                    <a:pt x="541" y="40"/>
                  </a:lnTo>
                  <a:lnTo>
                    <a:pt x="539" y="42"/>
                  </a:lnTo>
                  <a:lnTo>
                    <a:pt x="537" y="42"/>
                  </a:lnTo>
                  <a:lnTo>
                    <a:pt x="533" y="44"/>
                  </a:lnTo>
                  <a:lnTo>
                    <a:pt x="531" y="44"/>
                  </a:lnTo>
                  <a:lnTo>
                    <a:pt x="529" y="42"/>
                  </a:lnTo>
                  <a:lnTo>
                    <a:pt x="529" y="42"/>
                  </a:lnTo>
                  <a:lnTo>
                    <a:pt x="531" y="38"/>
                  </a:lnTo>
                  <a:lnTo>
                    <a:pt x="531" y="36"/>
                  </a:lnTo>
                  <a:lnTo>
                    <a:pt x="531" y="36"/>
                  </a:lnTo>
                  <a:lnTo>
                    <a:pt x="527" y="34"/>
                  </a:lnTo>
                  <a:lnTo>
                    <a:pt x="525" y="32"/>
                  </a:lnTo>
                  <a:lnTo>
                    <a:pt x="525" y="32"/>
                  </a:lnTo>
                  <a:lnTo>
                    <a:pt x="529" y="30"/>
                  </a:lnTo>
                  <a:lnTo>
                    <a:pt x="529" y="28"/>
                  </a:lnTo>
                  <a:lnTo>
                    <a:pt x="529" y="26"/>
                  </a:lnTo>
                  <a:lnTo>
                    <a:pt x="529" y="24"/>
                  </a:lnTo>
                  <a:lnTo>
                    <a:pt x="527" y="24"/>
                  </a:lnTo>
                  <a:lnTo>
                    <a:pt x="525" y="24"/>
                  </a:lnTo>
                  <a:lnTo>
                    <a:pt x="523" y="24"/>
                  </a:lnTo>
                  <a:lnTo>
                    <a:pt x="523" y="24"/>
                  </a:lnTo>
                  <a:lnTo>
                    <a:pt x="521" y="22"/>
                  </a:lnTo>
                  <a:lnTo>
                    <a:pt x="519" y="22"/>
                  </a:lnTo>
                  <a:lnTo>
                    <a:pt x="517" y="20"/>
                  </a:lnTo>
                  <a:lnTo>
                    <a:pt x="513" y="18"/>
                  </a:lnTo>
                  <a:lnTo>
                    <a:pt x="509" y="18"/>
                  </a:lnTo>
                  <a:lnTo>
                    <a:pt x="507" y="16"/>
                  </a:lnTo>
                  <a:lnTo>
                    <a:pt x="505" y="16"/>
                  </a:lnTo>
                  <a:lnTo>
                    <a:pt x="505" y="14"/>
                  </a:lnTo>
                  <a:lnTo>
                    <a:pt x="503" y="12"/>
                  </a:lnTo>
                  <a:lnTo>
                    <a:pt x="501" y="12"/>
                  </a:lnTo>
                  <a:lnTo>
                    <a:pt x="499" y="12"/>
                  </a:lnTo>
                  <a:lnTo>
                    <a:pt x="497" y="12"/>
                  </a:lnTo>
                  <a:lnTo>
                    <a:pt x="495" y="14"/>
                  </a:lnTo>
                  <a:lnTo>
                    <a:pt x="493" y="14"/>
                  </a:lnTo>
                  <a:lnTo>
                    <a:pt x="489" y="14"/>
                  </a:lnTo>
                  <a:lnTo>
                    <a:pt x="481" y="12"/>
                  </a:lnTo>
                  <a:lnTo>
                    <a:pt x="479" y="12"/>
                  </a:lnTo>
                  <a:lnTo>
                    <a:pt x="477" y="10"/>
                  </a:lnTo>
                  <a:lnTo>
                    <a:pt x="477" y="6"/>
                  </a:lnTo>
                  <a:lnTo>
                    <a:pt x="475" y="4"/>
                  </a:lnTo>
                  <a:lnTo>
                    <a:pt x="475" y="2"/>
                  </a:lnTo>
                  <a:lnTo>
                    <a:pt x="475" y="2"/>
                  </a:lnTo>
                  <a:lnTo>
                    <a:pt x="471" y="0"/>
                  </a:lnTo>
                  <a:lnTo>
                    <a:pt x="469" y="0"/>
                  </a:lnTo>
                  <a:lnTo>
                    <a:pt x="467" y="0"/>
                  </a:lnTo>
                  <a:lnTo>
                    <a:pt x="465" y="0"/>
                  </a:lnTo>
                  <a:lnTo>
                    <a:pt x="463" y="2"/>
                  </a:lnTo>
                  <a:lnTo>
                    <a:pt x="463" y="4"/>
                  </a:lnTo>
                  <a:lnTo>
                    <a:pt x="463" y="4"/>
                  </a:lnTo>
                  <a:lnTo>
                    <a:pt x="459" y="6"/>
                  </a:lnTo>
                  <a:lnTo>
                    <a:pt x="455" y="8"/>
                  </a:lnTo>
                  <a:lnTo>
                    <a:pt x="443" y="10"/>
                  </a:lnTo>
                  <a:lnTo>
                    <a:pt x="435" y="10"/>
                  </a:lnTo>
                  <a:lnTo>
                    <a:pt x="413" y="4"/>
                  </a:lnTo>
                  <a:lnTo>
                    <a:pt x="409" y="6"/>
                  </a:lnTo>
                  <a:lnTo>
                    <a:pt x="405" y="14"/>
                  </a:lnTo>
                  <a:lnTo>
                    <a:pt x="399" y="14"/>
                  </a:lnTo>
                  <a:lnTo>
                    <a:pt x="397" y="14"/>
                  </a:lnTo>
                  <a:lnTo>
                    <a:pt x="387" y="16"/>
                  </a:lnTo>
                  <a:lnTo>
                    <a:pt x="377" y="16"/>
                  </a:lnTo>
                  <a:lnTo>
                    <a:pt x="373" y="14"/>
                  </a:lnTo>
                  <a:lnTo>
                    <a:pt x="371" y="14"/>
                  </a:lnTo>
                  <a:lnTo>
                    <a:pt x="373" y="16"/>
                  </a:lnTo>
                  <a:lnTo>
                    <a:pt x="373" y="18"/>
                  </a:lnTo>
                  <a:lnTo>
                    <a:pt x="375" y="18"/>
                  </a:lnTo>
                  <a:lnTo>
                    <a:pt x="375" y="20"/>
                  </a:lnTo>
                  <a:lnTo>
                    <a:pt x="373" y="24"/>
                  </a:lnTo>
                  <a:lnTo>
                    <a:pt x="373" y="26"/>
                  </a:lnTo>
                  <a:lnTo>
                    <a:pt x="371" y="28"/>
                  </a:lnTo>
                  <a:lnTo>
                    <a:pt x="367" y="28"/>
                  </a:lnTo>
                  <a:lnTo>
                    <a:pt x="353" y="40"/>
                  </a:lnTo>
                  <a:lnTo>
                    <a:pt x="351" y="40"/>
                  </a:lnTo>
                  <a:lnTo>
                    <a:pt x="347" y="40"/>
                  </a:lnTo>
                  <a:lnTo>
                    <a:pt x="349" y="44"/>
                  </a:lnTo>
                  <a:lnTo>
                    <a:pt x="355" y="52"/>
                  </a:lnTo>
                  <a:lnTo>
                    <a:pt x="357" y="54"/>
                  </a:lnTo>
                  <a:lnTo>
                    <a:pt x="359" y="56"/>
                  </a:lnTo>
                  <a:lnTo>
                    <a:pt x="361" y="57"/>
                  </a:lnTo>
                  <a:lnTo>
                    <a:pt x="365" y="59"/>
                  </a:lnTo>
                  <a:lnTo>
                    <a:pt x="367" y="59"/>
                  </a:lnTo>
                  <a:lnTo>
                    <a:pt x="369" y="59"/>
                  </a:lnTo>
                  <a:lnTo>
                    <a:pt x="371" y="69"/>
                  </a:lnTo>
                  <a:lnTo>
                    <a:pt x="373" y="77"/>
                  </a:lnTo>
                  <a:lnTo>
                    <a:pt x="373" y="79"/>
                  </a:lnTo>
                  <a:lnTo>
                    <a:pt x="373" y="83"/>
                  </a:lnTo>
                  <a:lnTo>
                    <a:pt x="371" y="85"/>
                  </a:lnTo>
                  <a:lnTo>
                    <a:pt x="371" y="87"/>
                  </a:lnTo>
                  <a:lnTo>
                    <a:pt x="371" y="89"/>
                  </a:lnTo>
                  <a:lnTo>
                    <a:pt x="369" y="95"/>
                  </a:lnTo>
                  <a:lnTo>
                    <a:pt x="369" y="97"/>
                  </a:lnTo>
                  <a:lnTo>
                    <a:pt x="367" y="99"/>
                  </a:lnTo>
                  <a:lnTo>
                    <a:pt x="367" y="101"/>
                  </a:lnTo>
                  <a:lnTo>
                    <a:pt x="365" y="103"/>
                  </a:lnTo>
                  <a:lnTo>
                    <a:pt x="365" y="105"/>
                  </a:lnTo>
                  <a:lnTo>
                    <a:pt x="367" y="107"/>
                  </a:lnTo>
                  <a:lnTo>
                    <a:pt x="367" y="109"/>
                  </a:lnTo>
                  <a:lnTo>
                    <a:pt x="365" y="111"/>
                  </a:lnTo>
                  <a:lnTo>
                    <a:pt x="365" y="111"/>
                  </a:lnTo>
                  <a:lnTo>
                    <a:pt x="363" y="113"/>
                  </a:lnTo>
                  <a:lnTo>
                    <a:pt x="363" y="113"/>
                  </a:lnTo>
                  <a:lnTo>
                    <a:pt x="363" y="113"/>
                  </a:lnTo>
                  <a:lnTo>
                    <a:pt x="361" y="115"/>
                  </a:lnTo>
                  <a:lnTo>
                    <a:pt x="361" y="123"/>
                  </a:lnTo>
                  <a:lnTo>
                    <a:pt x="361" y="123"/>
                  </a:lnTo>
                  <a:lnTo>
                    <a:pt x="359" y="127"/>
                  </a:lnTo>
                  <a:lnTo>
                    <a:pt x="359" y="129"/>
                  </a:lnTo>
                  <a:lnTo>
                    <a:pt x="357" y="129"/>
                  </a:lnTo>
                  <a:lnTo>
                    <a:pt x="357" y="131"/>
                  </a:lnTo>
                  <a:lnTo>
                    <a:pt x="357" y="131"/>
                  </a:lnTo>
                  <a:lnTo>
                    <a:pt x="357" y="133"/>
                  </a:lnTo>
                  <a:lnTo>
                    <a:pt x="359" y="133"/>
                  </a:lnTo>
                  <a:lnTo>
                    <a:pt x="365" y="135"/>
                  </a:lnTo>
                  <a:lnTo>
                    <a:pt x="365" y="137"/>
                  </a:lnTo>
                  <a:lnTo>
                    <a:pt x="367" y="139"/>
                  </a:lnTo>
                  <a:lnTo>
                    <a:pt x="367" y="141"/>
                  </a:lnTo>
                  <a:lnTo>
                    <a:pt x="367" y="145"/>
                  </a:lnTo>
                  <a:lnTo>
                    <a:pt x="369" y="147"/>
                  </a:lnTo>
                  <a:lnTo>
                    <a:pt x="369" y="149"/>
                  </a:lnTo>
                  <a:lnTo>
                    <a:pt x="367" y="151"/>
                  </a:lnTo>
                  <a:lnTo>
                    <a:pt x="365" y="153"/>
                  </a:lnTo>
                  <a:lnTo>
                    <a:pt x="365" y="155"/>
                  </a:lnTo>
                  <a:lnTo>
                    <a:pt x="365" y="157"/>
                  </a:lnTo>
                  <a:lnTo>
                    <a:pt x="367" y="159"/>
                  </a:lnTo>
                  <a:lnTo>
                    <a:pt x="367" y="159"/>
                  </a:lnTo>
                  <a:lnTo>
                    <a:pt x="369" y="161"/>
                  </a:lnTo>
                  <a:lnTo>
                    <a:pt x="373" y="159"/>
                  </a:lnTo>
                  <a:lnTo>
                    <a:pt x="375" y="161"/>
                  </a:lnTo>
                  <a:lnTo>
                    <a:pt x="375" y="159"/>
                  </a:lnTo>
                  <a:lnTo>
                    <a:pt x="377" y="157"/>
                  </a:lnTo>
                  <a:lnTo>
                    <a:pt x="377" y="157"/>
                  </a:lnTo>
                  <a:lnTo>
                    <a:pt x="379" y="159"/>
                  </a:lnTo>
                  <a:lnTo>
                    <a:pt x="381" y="165"/>
                  </a:lnTo>
                  <a:lnTo>
                    <a:pt x="385" y="167"/>
                  </a:lnTo>
                  <a:lnTo>
                    <a:pt x="387" y="169"/>
                  </a:lnTo>
                  <a:lnTo>
                    <a:pt x="387" y="169"/>
                  </a:lnTo>
                  <a:lnTo>
                    <a:pt x="389" y="169"/>
                  </a:lnTo>
                  <a:lnTo>
                    <a:pt x="389" y="167"/>
                  </a:lnTo>
                  <a:lnTo>
                    <a:pt x="391" y="167"/>
                  </a:lnTo>
                  <a:lnTo>
                    <a:pt x="391" y="173"/>
                  </a:lnTo>
                  <a:lnTo>
                    <a:pt x="389" y="181"/>
                  </a:lnTo>
                  <a:lnTo>
                    <a:pt x="391" y="183"/>
                  </a:lnTo>
                  <a:lnTo>
                    <a:pt x="391" y="183"/>
                  </a:lnTo>
                  <a:lnTo>
                    <a:pt x="393" y="185"/>
                  </a:lnTo>
                  <a:lnTo>
                    <a:pt x="395" y="187"/>
                  </a:lnTo>
                  <a:lnTo>
                    <a:pt x="397" y="189"/>
                  </a:lnTo>
                  <a:lnTo>
                    <a:pt x="397" y="191"/>
                  </a:lnTo>
                  <a:lnTo>
                    <a:pt x="397" y="193"/>
                  </a:lnTo>
                  <a:lnTo>
                    <a:pt x="397" y="193"/>
                  </a:lnTo>
                  <a:lnTo>
                    <a:pt x="395" y="193"/>
                  </a:lnTo>
                  <a:lnTo>
                    <a:pt x="395" y="195"/>
                  </a:lnTo>
                  <a:lnTo>
                    <a:pt x="395" y="195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9" y="195"/>
                  </a:lnTo>
                  <a:lnTo>
                    <a:pt x="401" y="195"/>
                  </a:lnTo>
                  <a:lnTo>
                    <a:pt x="401" y="195"/>
                  </a:lnTo>
                  <a:lnTo>
                    <a:pt x="403" y="193"/>
                  </a:lnTo>
                  <a:lnTo>
                    <a:pt x="405" y="195"/>
                  </a:lnTo>
                  <a:lnTo>
                    <a:pt x="405" y="195"/>
                  </a:lnTo>
                  <a:lnTo>
                    <a:pt x="407" y="197"/>
                  </a:lnTo>
                  <a:lnTo>
                    <a:pt x="409" y="197"/>
                  </a:lnTo>
                  <a:lnTo>
                    <a:pt x="413" y="201"/>
                  </a:lnTo>
                  <a:lnTo>
                    <a:pt x="413" y="203"/>
                  </a:lnTo>
                  <a:lnTo>
                    <a:pt x="413" y="203"/>
                  </a:lnTo>
                  <a:lnTo>
                    <a:pt x="413" y="205"/>
                  </a:lnTo>
                  <a:lnTo>
                    <a:pt x="413" y="209"/>
                  </a:lnTo>
                  <a:lnTo>
                    <a:pt x="413" y="217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7" y="219"/>
                  </a:lnTo>
                  <a:lnTo>
                    <a:pt x="419" y="221"/>
                  </a:lnTo>
                  <a:lnTo>
                    <a:pt x="421" y="223"/>
                  </a:lnTo>
                  <a:lnTo>
                    <a:pt x="425" y="227"/>
                  </a:lnTo>
                  <a:lnTo>
                    <a:pt x="425" y="231"/>
                  </a:lnTo>
                  <a:lnTo>
                    <a:pt x="425" y="233"/>
                  </a:lnTo>
                  <a:lnTo>
                    <a:pt x="425" y="233"/>
                  </a:lnTo>
                  <a:lnTo>
                    <a:pt x="425" y="235"/>
                  </a:lnTo>
                  <a:lnTo>
                    <a:pt x="425" y="237"/>
                  </a:lnTo>
                  <a:lnTo>
                    <a:pt x="425" y="239"/>
                  </a:lnTo>
                  <a:lnTo>
                    <a:pt x="425" y="239"/>
                  </a:lnTo>
                  <a:lnTo>
                    <a:pt x="423" y="241"/>
                  </a:lnTo>
                  <a:lnTo>
                    <a:pt x="423" y="243"/>
                  </a:lnTo>
                  <a:lnTo>
                    <a:pt x="423" y="243"/>
                  </a:lnTo>
                  <a:lnTo>
                    <a:pt x="423" y="245"/>
                  </a:lnTo>
                  <a:lnTo>
                    <a:pt x="421" y="247"/>
                  </a:lnTo>
                  <a:lnTo>
                    <a:pt x="419" y="249"/>
                  </a:lnTo>
                  <a:lnTo>
                    <a:pt x="417" y="251"/>
                  </a:lnTo>
                  <a:lnTo>
                    <a:pt x="417" y="253"/>
                  </a:lnTo>
                  <a:lnTo>
                    <a:pt x="417" y="257"/>
                  </a:lnTo>
                  <a:lnTo>
                    <a:pt x="417" y="259"/>
                  </a:lnTo>
                  <a:lnTo>
                    <a:pt x="415" y="261"/>
                  </a:lnTo>
                  <a:lnTo>
                    <a:pt x="415" y="263"/>
                  </a:lnTo>
                  <a:lnTo>
                    <a:pt x="417" y="267"/>
                  </a:lnTo>
                  <a:lnTo>
                    <a:pt x="417" y="269"/>
                  </a:lnTo>
                  <a:lnTo>
                    <a:pt x="419" y="269"/>
                  </a:lnTo>
                  <a:lnTo>
                    <a:pt x="421" y="267"/>
                  </a:lnTo>
                  <a:lnTo>
                    <a:pt x="421" y="265"/>
                  </a:lnTo>
                  <a:lnTo>
                    <a:pt x="423" y="265"/>
                  </a:lnTo>
                  <a:lnTo>
                    <a:pt x="427" y="261"/>
                  </a:lnTo>
                  <a:lnTo>
                    <a:pt x="429" y="261"/>
                  </a:lnTo>
                  <a:lnTo>
                    <a:pt x="431" y="261"/>
                  </a:lnTo>
                  <a:lnTo>
                    <a:pt x="433" y="265"/>
                  </a:lnTo>
                  <a:lnTo>
                    <a:pt x="435" y="269"/>
                  </a:lnTo>
                  <a:lnTo>
                    <a:pt x="435" y="273"/>
                  </a:lnTo>
                  <a:lnTo>
                    <a:pt x="435" y="275"/>
                  </a:lnTo>
                  <a:lnTo>
                    <a:pt x="435" y="279"/>
                  </a:lnTo>
                  <a:lnTo>
                    <a:pt x="437" y="289"/>
                  </a:lnTo>
                  <a:lnTo>
                    <a:pt x="437" y="289"/>
                  </a:lnTo>
                  <a:lnTo>
                    <a:pt x="435" y="289"/>
                  </a:lnTo>
                  <a:lnTo>
                    <a:pt x="435" y="291"/>
                  </a:lnTo>
                  <a:lnTo>
                    <a:pt x="435" y="293"/>
                  </a:lnTo>
                  <a:lnTo>
                    <a:pt x="435" y="295"/>
                  </a:lnTo>
                  <a:lnTo>
                    <a:pt x="437" y="297"/>
                  </a:lnTo>
                  <a:lnTo>
                    <a:pt x="437" y="297"/>
                  </a:lnTo>
                  <a:lnTo>
                    <a:pt x="437" y="299"/>
                  </a:lnTo>
                  <a:lnTo>
                    <a:pt x="439" y="301"/>
                  </a:lnTo>
                  <a:lnTo>
                    <a:pt x="439" y="303"/>
                  </a:lnTo>
                  <a:lnTo>
                    <a:pt x="439" y="305"/>
                  </a:lnTo>
                  <a:lnTo>
                    <a:pt x="439" y="307"/>
                  </a:lnTo>
                  <a:lnTo>
                    <a:pt x="437" y="309"/>
                  </a:lnTo>
                  <a:lnTo>
                    <a:pt x="433" y="311"/>
                  </a:lnTo>
                  <a:lnTo>
                    <a:pt x="429" y="311"/>
                  </a:lnTo>
                  <a:lnTo>
                    <a:pt x="421" y="313"/>
                  </a:lnTo>
                  <a:lnTo>
                    <a:pt x="421" y="309"/>
                  </a:lnTo>
                  <a:lnTo>
                    <a:pt x="419" y="309"/>
                  </a:lnTo>
                  <a:lnTo>
                    <a:pt x="415" y="307"/>
                  </a:lnTo>
                  <a:lnTo>
                    <a:pt x="409" y="309"/>
                  </a:lnTo>
                  <a:lnTo>
                    <a:pt x="397" y="315"/>
                  </a:lnTo>
                  <a:lnTo>
                    <a:pt x="389" y="317"/>
                  </a:lnTo>
                  <a:lnTo>
                    <a:pt x="387" y="317"/>
                  </a:lnTo>
                  <a:lnTo>
                    <a:pt x="385" y="317"/>
                  </a:lnTo>
                  <a:lnTo>
                    <a:pt x="381" y="315"/>
                  </a:lnTo>
                  <a:lnTo>
                    <a:pt x="375" y="317"/>
                  </a:lnTo>
                  <a:lnTo>
                    <a:pt x="357" y="317"/>
                  </a:lnTo>
                  <a:lnTo>
                    <a:pt x="353" y="319"/>
                  </a:lnTo>
                  <a:lnTo>
                    <a:pt x="353" y="321"/>
                  </a:lnTo>
                  <a:lnTo>
                    <a:pt x="351" y="323"/>
                  </a:lnTo>
                  <a:lnTo>
                    <a:pt x="349" y="323"/>
                  </a:lnTo>
                  <a:lnTo>
                    <a:pt x="343" y="325"/>
                  </a:lnTo>
                  <a:lnTo>
                    <a:pt x="342" y="327"/>
                  </a:lnTo>
                  <a:lnTo>
                    <a:pt x="340" y="327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36" y="329"/>
                  </a:lnTo>
                  <a:lnTo>
                    <a:pt x="332" y="331"/>
                  </a:lnTo>
                  <a:lnTo>
                    <a:pt x="332" y="331"/>
                  </a:lnTo>
                  <a:lnTo>
                    <a:pt x="332" y="335"/>
                  </a:lnTo>
                  <a:lnTo>
                    <a:pt x="332" y="337"/>
                  </a:lnTo>
                  <a:lnTo>
                    <a:pt x="330" y="337"/>
                  </a:lnTo>
                  <a:lnTo>
                    <a:pt x="326" y="339"/>
                  </a:lnTo>
                  <a:lnTo>
                    <a:pt x="322" y="341"/>
                  </a:lnTo>
                  <a:lnTo>
                    <a:pt x="320" y="341"/>
                  </a:lnTo>
                  <a:lnTo>
                    <a:pt x="316" y="343"/>
                  </a:lnTo>
                  <a:lnTo>
                    <a:pt x="314" y="343"/>
                  </a:lnTo>
                  <a:lnTo>
                    <a:pt x="312" y="343"/>
                  </a:lnTo>
                  <a:lnTo>
                    <a:pt x="312" y="345"/>
                  </a:lnTo>
                  <a:lnTo>
                    <a:pt x="310" y="347"/>
                  </a:lnTo>
                  <a:lnTo>
                    <a:pt x="308" y="349"/>
                  </a:lnTo>
                  <a:lnTo>
                    <a:pt x="306" y="351"/>
                  </a:lnTo>
                  <a:lnTo>
                    <a:pt x="302" y="353"/>
                  </a:lnTo>
                  <a:lnTo>
                    <a:pt x="302" y="355"/>
                  </a:lnTo>
                  <a:lnTo>
                    <a:pt x="298" y="355"/>
                  </a:lnTo>
                  <a:lnTo>
                    <a:pt x="296" y="355"/>
                  </a:lnTo>
                  <a:lnTo>
                    <a:pt x="290" y="351"/>
                  </a:lnTo>
                  <a:lnTo>
                    <a:pt x="288" y="349"/>
                  </a:lnTo>
                  <a:lnTo>
                    <a:pt x="286" y="347"/>
                  </a:lnTo>
                  <a:lnTo>
                    <a:pt x="288" y="345"/>
                  </a:lnTo>
                  <a:lnTo>
                    <a:pt x="290" y="345"/>
                  </a:lnTo>
                  <a:lnTo>
                    <a:pt x="302" y="341"/>
                  </a:lnTo>
                  <a:lnTo>
                    <a:pt x="304" y="341"/>
                  </a:lnTo>
                  <a:lnTo>
                    <a:pt x="306" y="339"/>
                  </a:lnTo>
                  <a:lnTo>
                    <a:pt x="308" y="335"/>
                  </a:lnTo>
                  <a:lnTo>
                    <a:pt x="310" y="335"/>
                  </a:lnTo>
                  <a:lnTo>
                    <a:pt x="314" y="333"/>
                  </a:lnTo>
                  <a:lnTo>
                    <a:pt x="316" y="331"/>
                  </a:lnTo>
                  <a:lnTo>
                    <a:pt x="326" y="321"/>
                  </a:lnTo>
                  <a:lnTo>
                    <a:pt x="328" y="321"/>
                  </a:lnTo>
                  <a:lnTo>
                    <a:pt x="330" y="321"/>
                  </a:lnTo>
                  <a:lnTo>
                    <a:pt x="332" y="319"/>
                  </a:lnTo>
                  <a:lnTo>
                    <a:pt x="332" y="317"/>
                  </a:lnTo>
                  <a:lnTo>
                    <a:pt x="332" y="317"/>
                  </a:lnTo>
                  <a:lnTo>
                    <a:pt x="334" y="315"/>
                  </a:lnTo>
                  <a:lnTo>
                    <a:pt x="334" y="313"/>
                  </a:lnTo>
                  <a:lnTo>
                    <a:pt x="336" y="309"/>
                  </a:lnTo>
                  <a:lnTo>
                    <a:pt x="336" y="307"/>
                  </a:lnTo>
                  <a:lnTo>
                    <a:pt x="336" y="305"/>
                  </a:lnTo>
                  <a:lnTo>
                    <a:pt x="336" y="303"/>
                  </a:lnTo>
                  <a:lnTo>
                    <a:pt x="336" y="303"/>
                  </a:lnTo>
                  <a:lnTo>
                    <a:pt x="334" y="301"/>
                  </a:lnTo>
                  <a:lnTo>
                    <a:pt x="324" y="295"/>
                  </a:lnTo>
                  <a:lnTo>
                    <a:pt x="322" y="295"/>
                  </a:lnTo>
                  <a:lnTo>
                    <a:pt x="318" y="295"/>
                  </a:lnTo>
                  <a:lnTo>
                    <a:pt x="316" y="295"/>
                  </a:lnTo>
                  <a:lnTo>
                    <a:pt x="310" y="295"/>
                  </a:lnTo>
                  <a:lnTo>
                    <a:pt x="308" y="295"/>
                  </a:lnTo>
                  <a:lnTo>
                    <a:pt x="308" y="295"/>
                  </a:lnTo>
                  <a:lnTo>
                    <a:pt x="306" y="293"/>
                  </a:lnTo>
                  <a:lnTo>
                    <a:pt x="304" y="289"/>
                  </a:lnTo>
                  <a:lnTo>
                    <a:pt x="302" y="287"/>
                  </a:lnTo>
                  <a:lnTo>
                    <a:pt x="300" y="287"/>
                  </a:lnTo>
                  <a:lnTo>
                    <a:pt x="298" y="289"/>
                  </a:lnTo>
                  <a:lnTo>
                    <a:pt x="296" y="287"/>
                  </a:lnTo>
                  <a:lnTo>
                    <a:pt x="294" y="287"/>
                  </a:lnTo>
                  <a:lnTo>
                    <a:pt x="292" y="285"/>
                  </a:lnTo>
                  <a:lnTo>
                    <a:pt x="292" y="285"/>
                  </a:lnTo>
                  <a:lnTo>
                    <a:pt x="290" y="283"/>
                  </a:lnTo>
                  <a:lnTo>
                    <a:pt x="282" y="281"/>
                  </a:lnTo>
                  <a:lnTo>
                    <a:pt x="276" y="279"/>
                  </a:lnTo>
                  <a:lnTo>
                    <a:pt x="266" y="275"/>
                  </a:lnTo>
                  <a:lnTo>
                    <a:pt x="264" y="273"/>
                  </a:lnTo>
                  <a:lnTo>
                    <a:pt x="262" y="273"/>
                  </a:lnTo>
                  <a:lnTo>
                    <a:pt x="260" y="271"/>
                  </a:lnTo>
                  <a:lnTo>
                    <a:pt x="260" y="269"/>
                  </a:lnTo>
                  <a:lnTo>
                    <a:pt x="258" y="267"/>
                  </a:lnTo>
                  <a:lnTo>
                    <a:pt x="256" y="267"/>
                  </a:lnTo>
                  <a:lnTo>
                    <a:pt x="252" y="265"/>
                  </a:lnTo>
                  <a:lnTo>
                    <a:pt x="250" y="265"/>
                  </a:lnTo>
                  <a:lnTo>
                    <a:pt x="248" y="265"/>
                  </a:lnTo>
                  <a:lnTo>
                    <a:pt x="246" y="267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38" y="267"/>
                  </a:lnTo>
                  <a:lnTo>
                    <a:pt x="232" y="261"/>
                  </a:lnTo>
                  <a:lnTo>
                    <a:pt x="232" y="259"/>
                  </a:lnTo>
                  <a:lnTo>
                    <a:pt x="230" y="259"/>
                  </a:lnTo>
                  <a:lnTo>
                    <a:pt x="228" y="259"/>
                  </a:lnTo>
                  <a:lnTo>
                    <a:pt x="224" y="261"/>
                  </a:lnTo>
                  <a:lnTo>
                    <a:pt x="218" y="261"/>
                  </a:lnTo>
                  <a:lnTo>
                    <a:pt x="216" y="263"/>
                  </a:lnTo>
                  <a:lnTo>
                    <a:pt x="216" y="265"/>
                  </a:lnTo>
                  <a:lnTo>
                    <a:pt x="214" y="267"/>
                  </a:lnTo>
                  <a:lnTo>
                    <a:pt x="212" y="269"/>
                  </a:lnTo>
                  <a:lnTo>
                    <a:pt x="212" y="271"/>
                  </a:lnTo>
                  <a:lnTo>
                    <a:pt x="208" y="273"/>
                  </a:lnTo>
                  <a:lnTo>
                    <a:pt x="208" y="275"/>
                  </a:lnTo>
                  <a:lnTo>
                    <a:pt x="206" y="273"/>
                  </a:lnTo>
                  <a:lnTo>
                    <a:pt x="204" y="271"/>
                  </a:lnTo>
                  <a:lnTo>
                    <a:pt x="202" y="269"/>
                  </a:lnTo>
                  <a:lnTo>
                    <a:pt x="200" y="269"/>
                  </a:lnTo>
                  <a:lnTo>
                    <a:pt x="198" y="267"/>
                  </a:lnTo>
                  <a:lnTo>
                    <a:pt x="196" y="263"/>
                  </a:lnTo>
                  <a:lnTo>
                    <a:pt x="196" y="261"/>
                  </a:lnTo>
                  <a:lnTo>
                    <a:pt x="196" y="261"/>
                  </a:lnTo>
                  <a:lnTo>
                    <a:pt x="196" y="257"/>
                  </a:lnTo>
                  <a:lnTo>
                    <a:pt x="196" y="255"/>
                  </a:lnTo>
                  <a:lnTo>
                    <a:pt x="196" y="253"/>
                  </a:lnTo>
                  <a:lnTo>
                    <a:pt x="194" y="253"/>
                  </a:lnTo>
                  <a:lnTo>
                    <a:pt x="194" y="251"/>
                  </a:lnTo>
                  <a:lnTo>
                    <a:pt x="192" y="253"/>
                  </a:lnTo>
                  <a:lnTo>
                    <a:pt x="190" y="255"/>
                  </a:lnTo>
                  <a:lnTo>
                    <a:pt x="190" y="257"/>
                  </a:lnTo>
                  <a:lnTo>
                    <a:pt x="188" y="259"/>
                  </a:lnTo>
                  <a:lnTo>
                    <a:pt x="182" y="265"/>
                  </a:lnTo>
                  <a:lnTo>
                    <a:pt x="182" y="267"/>
                  </a:lnTo>
                  <a:lnTo>
                    <a:pt x="180" y="269"/>
                  </a:lnTo>
                  <a:lnTo>
                    <a:pt x="176" y="271"/>
                  </a:lnTo>
                  <a:lnTo>
                    <a:pt x="172" y="273"/>
                  </a:lnTo>
                  <a:lnTo>
                    <a:pt x="168" y="275"/>
                  </a:lnTo>
                  <a:lnTo>
                    <a:pt x="166" y="277"/>
                  </a:lnTo>
                  <a:lnTo>
                    <a:pt x="166" y="279"/>
                  </a:lnTo>
                  <a:lnTo>
                    <a:pt x="164" y="279"/>
                  </a:lnTo>
                  <a:lnTo>
                    <a:pt x="162" y="279"/>
                  </a:lnTo>
                  <a:lnTo>
                    <a:pt x="158" y="279"/>
                  </a:lnTo>
                  <a:lnTo>
                    <a:pt x="154" y="277"/>
                  </a:lnTo>
                  <a:lnTo>
                    <a:pt x="148" y="279"/>
                  </a:lnTo>
                  <a:lnTo>
                    <a:pt x="144" y="279"/>
                  </a:lnTo>
                  <a:lnTo>
                    <a:pt x="142" y="279"/>
                  </a:lnTo>
                  <a:lnTo>
                    <a:pt x="140" y="279"/>
                  </a:lnTo>
                  <a:lnTo>
                    <a:pt x="136" y="277"/>
                  </a:lnTo>
                  <a:lnTo>
                    <a:pt x="134" y="277"/>
                  </a:lnTo>
                  <a:lnTo>
                    <a:pt x="134" y="275"/>
                  </a:lnTo>
                  <a:lnTo>
                    <a:pt x="132" y="273"/>
                  </a:lnTo>
                  <a:lnTo>
                    <a:pt x="132" y="267"/>
                  </a:lnTo>
                  <a:lnTo>
                    <a:pt x="132" y="265"/>
                  </a:lnTo>
                  <a:lnTo>
                    <a:pt x="130" y="263"/>
                  </a:lnTo>
                  <a:lnTo>
                    <a:pt x="132" y="261"/>
                  </a:lnTo>
                  <a:lnTo>
                    <a:pt x="130" y="261"/>
                  </a:lnTo>
                  <a:lnTo>
                    <a:pt x="128" y="261"/>
                  </a:lnTo>
                  <a:lnTo>
                    <a:pt x="124" y="261"/>
                  </a:lnTo>
                  <a:lnTo>
                    <a:pt x="114" y="263"/>
                  </a:lnTo>
                  <a:lnTo>
                    <a:pt x="112" y="263"/>
                  </a:lnTo>
                  <a:lnTo>
                    <a:pt x="110" y="263"/>
                  </a:lnTo>
                  <a:lnTo>
                    <a:pt x="108" y="267"/>
                  </a:lnTo>
                  <a:lnTo>
                    <a:pt x="108" y="269"/>
                  </a:lnTo>
                  <a:lnTo>
                    <a:pt x="108" y="271"/>
                  </a:lnTo>
                  <a:lnTo>
                    <a:pt x="106" y="275"/>
                  </a:lnTo>
                  <a:lnTo>
                    <a:pt x="102" y="277"/>
                  </a:lnTo>
                  <a:lnTo>
                    <a:pt x="98" y="279"/>
                  </a:lnTo>
                  <a:lnTo>
                    <a:pt x="96" y="281"/>
                  </a:lnTo>
                  <a:lnTo>
                    <a:pt x="94" y="283"/>
                  </a:lnTo>
                  <a:lnTo>
                    <a:pt x="92" y="285"/>
                  </a:lnTo>
                  <a:lnTo>
                    <a:pt x="90" y="289"/>
                  </a:lnTo>
                  <a:lnTo>
                    <a:pt x="90" y="291"/>
                  </a:lnTo>
                  <a:lnTo>
                    <a:pt x="88" y="293"/>
                  </a:lnTo>
                  <a:lnTo>
                    <a:pt x="88" y="293"/>
                  </a:lnTo>
                  <a:lnTo>
                    <a:pt x="86" y="295"/>
                  </a:lnTo>
                  <a:lnTo>
                    <a:pt x="82" y="299"/>
                  </a:lnTo>
                  <a:lnTo>
                    <a:pt x="80" y="299"/>
                  </a:lnTo>
                  <a:lnTo>
                    <a:pt x="76" y="301"/>
                  </a:lnTo>
                  <a:lnTo>
                    <a:pt x="72" y="299"/>
                  </a:lnTo>
                  <a:lnTo>
                    <a:pt x="72" y="299"/>
                  </a:lnTo>
                  <a:lnTo>
                    <a:pt x="70" y="291"/>
                  </a:lnTo>
                  <a:lnTo>
                    <a:pt x="70" y="291"/>
                  </a:lnTo>
                  <a:lnTo>
                    <a:pt x="68" y="291"/>
                  </a:lnTo>
                  <a:lnTo>
                    <a:pt x="62" y="291"/>
                  </a:lnTo>
                  <a:lnTo>
                    <a:pt x="60" y="293"/>
                  </a:lnTo>
                  <a:lnTo>
                    <a:pt x="58" y="295"/>
                  </a:lnTo>
                  <a:lnTo>
                    <a:pt x="56" y="297"/>
                  </a:lnTo>
                  <a:lnTo>
                    <a:pt x="56" y="297"/>
                  </a:lnTo>
                  <a:lnTo>
                    <a:pt x="48" y="303"/>
                  </a:lnTo>
                  <a:lnTo>
                    <a:pt x="48" y="305"/>
                  </a:lnTo>
                  <a:lnTo>
                    <a:pt x="46" y="305"/>
                  </a:lnTo>
                  <a:lnTo>
                    <a:pt x="44" y="305"/>
                  </a:lnTo>
                  <a:lnTo>
                    <a:pt x="42" y="307"/>
                  </a:lnTo>
                  <a:lnTo>
                    <a:pt x="38" y="307"/>
                  </a:lnTo>
                  <a:lnTo>
                    <a:pt x="34" y="305"/>
                  </a:lnTo>
                  <a:lnTo>
                    <a:pt x="30" y="303"/>
                  </a:lnTo>
                  <a:lnTo>
                    <a:pt x="12" y="299"/>
                  </a:lnTo>
                  <a:lnTo>
                    <a:pt x="6" y="303"/>
                  </a:lnTo>
                  <a:lnTo>
                    <a:pt x="4" y="303"/>
                  </a:lnTo>
                  <a:lnTo>
                    <a:pt x="4" y="305"/>
                  </a:lnTo>
                  <a:lnTo>
                    <a:pt x="4" y="311"/>
                  </a:lnTo>
                  <a:lnTo>
                    <a:pt x="2" y="315"/>
                  </a:lnTo>
                  <a:lnTo>
                    <a:pt x="4" y="317"/>
                  </a:lnTo>
                  <a:lnTo>
                    <a:pt x="2" y="329"/>
                  </a:lnTo>
                  <a:lnTo>
                    <a:pt x="0" y="349"/>
                  </a:lnTo>
                  <a:lnTo>
                    <a:pt x="0" y="355"/>
                  </a:lnTo>
                  <a:lnTo>
                    <a:pt x="0" y="359"/>
                  </a:lnTo>
                  <a:lnTo>
                    <a:pt x="2" y="357"/>
                  </a:lnTo>
                  <a:lnTo>
                    <a:pt x="6" y="357"/>
                  </a:lnTo>
                  <a:lnTo>
                    <a:pt x="10" y="357"/>
                  </a:lnTo>
                  <a:lnTo>
                    <a:pt x="12" y="357"/>
                  </a:lnTo>
                  <a:lnTo>
                    <a:pt x="14" y="357"/>
                  </a:lnTo>
                  <a:lnTo>
                    <a:pt x="16" y="359"/>
                  </a:lnTo>
                  <a:lnTo>
                    <a:pt x="16" y="359"/>
                  </a:lnTo>
                  <a:lnTo>
                    <a:pt x="18" y="361"/>
                  </a:lnTo>
                  <a:lnTo>
                    <a:pt x="18" y="363"/>
                  </a:lnTo>
                  <a:lnTo>
                    <a:pt x="18" y="365"/>
                  </a:lnTo>
                  <a:lnTo>
                    <a:pt x="18" y="367"/>
                  </a:lnTo>
                  <a:lnTo>
                    <a:pt x="16" y="369"/>
                  </a:lnTo>
                  <a:lnTo>
                    <a:pt x="14" y="371"/>
                  </a:lnTo>
                  <a:lnTo>
                    <a:pt x="14" y="375"/>
                  </a:lnTo>
                  <a:lnTo>
                    <a:pt x="14" y="377"/>
                  </a:lnTo>
                  <a:lnTo>
                    <a:pt x="14" y="379"/>
                  </a:lnTo>
                  <a:lnTo>
                    <a:pt x="14" y="385"/>
                  </a:lnTo>
                  <a:lnTo>
                    <a:pt x="14" y="387"/>
                  </a:lnTo>
                  <a:lnTo>
                    <a:pt x="14" y="389"/>
                  </a:lnTo>
                  <a:lnTo>
                    <a:pt x="22" y="389"/>
                  </a:lnTo>
                  <a:lnTo>
                    <a:pt x="24" y="389"/>
                  </a:lnTo>
                  <a:lnTo>
                    <a:pt x="26" y="389"/>
                  </a:lnTo>
                  <a:lnTo>
                    <a:pt x="26" y="389"/>
                  </a:lnTo>
                  <a:lnTo>
                    <a:pt x="28" y="385"/>
                  </a:lnTo>
                  <a:lnTo>
                    <a:pt x="30" y="383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8" y="379"/>
                  </a:lnTo>
                  <a:lnTo>
                    <a:pt x="40" y="379"/>
                  </a:lnTo>
                  <a:lnTo>
                    <a:pt x="42" y="379"/>
                  </a:lnTo>
                  <a:lnTo>
                    <a:pt x="42" y="381"/>
                  </a:lnTo>
                  <a:lnTo>
                    <a:pt x="44" y="385"/>
                  </a:lnTo>
                  <a:lnTo>
                    <a:pt x="44" y="387"/>
                  </a:lnTo>
                  <a:lnTo>
                    <a:pt x="42" y="391"/>
                  </a:lnTo>
                  <a:lnTo>
                    <a:pt x="42" y="393"/>
                  </a:lnTo>
                  <a:lnTo>
                    <a:pt x="46" y="395"/>
                  </a:lnTo>
                  <a:lnTo>
                    <a:pt x="46" y="397"/>
                  </a:lnTo>
                  <a:lnTo>
                    <a:pt x="46" y="399"/>
                  </a:lnTo>
                  <a:lnTo>
                    <a:pt x="46" y="401"/>
                  </a:lnTo>
                  <a:lnTo>
                    <a:pt x="46" y="403"/>
                  </a:lnTo>
                  <a:lnTo>
                    <a:pt x="44" y="407"/>
                  </a:lnTo>
                  <a:lnTo>
                    <a:pt x="44" y="411"/>
                  </a:lnTo>
                  <a:lnTo>
                    <a:pt x="44" y="413"/>
                  </a:lnTo>
                  <a:lnTo>
                    <a:pt x="44" y="415"/>
                  </a:lnTo>
                  <a:lnTo>
                    <a:pt x="42" y="417"/>
                  </a:lnTo>
                  <a:lnTo>
                    <a:pt x="40" y="419"/>
                  </a:lnTo>
                  <a:lnTo>
                    <a:pt x="40" y="421"/>
                  </a:lnTo>
                  <a:lnTo>
                    <a:pt x="38" y="423"/>
                  </a:lnTo>
                  <a:lnTo>
                    <a:pt x="38" y="425"/>
                  </a:lnTo>
                  <a:lnTo>
                    <a:pt x="36" y="427"/>
                  </a:lnTo>
                  <a:lnTo>
                    <a:pt x="36" y="429"/>
                  </a:lnTo>
                  <a:lnTo>
                    <a:pt x="36" y="431"/>
                  </a:lnTo>
                  <a:lnTo>
                    <a:pt x="38" y="431"/>
                  </a:lnTo>
                  <a:lnTo>
                    <a:pt x="38" y="433"/>
                  </a:lnTo>
                  <a:lnTo>
                    <a:pt x="42" y="435"/>
                  </a:lnTo>
                  <a:lnTo>
                    <a:pt x="44" y="437"/>
                  </a:lnTo>
                  <a:lnTo>
                    <a:pt x="50" y="445"/>
                  </a:lnTo>
                  <a:lnTo>
                    <a:pt x="54" y="449"/>
                  </a:lnTo>
                  <a:lnTo>
                    <a:pt x="56" y="451"/>
                  </a:lnTo>
                  <a:lnTo>
                    <a:pt x="58" y="453"/>
                  </a:lnTo>
                  <a:lnTo>
                    <a:pt x="62" y="455"/>
                  </a:lnTo>
                  <a:lnTo>
                    <a:pt x="64" y="457"/>
                  </a:lnTo>
                  <a:lnTo>
                    <a:pt x="66" y="457"/>
                  </a:lnTo>
                  <a:lnTo>
                    <a:pt x="68" y="461"/>
                  </a:lnTo>
                  <a:lnTo>
                    <a:pt x="74" y="469"/>
                  </a:lnTo>
                  <a:lnTo>
                    <a:pt x="76" y="471"/>
                  </a:lnTo>
                  <a:lnTo>
                    <a:pt x="78" y="475"/>
                  </a:lnTo>
                  <a:lnTo>
                    <a:pt x="80" y="475"/>
                  </a:lnTo>
                  <a:lnTo>
                    <a:pt x="82" y="477"/>
                  </a:lnTo>
                  <a:lnTo>
                    <a:pt x="84" y="479"/>
                  </a:lnTo>
                  <a:lnTo>
                    <a:pt x="96" y="485"/>
                  </a:lnTo>
                  <a:lnTo>
                    <a:pt x="100" y="481"/>
                  </a:lnTo>
                  <a:lnTo>
                    <a:pt x="102" y="481"/>
                  </a:lnTo>
                  <a:lnTo>
                    <a:pt x="104" y="481"/>
                  </a:lnTo>
                  <a:lnTo>
                    <a:pt x="104" y="481"/>
                  </a:lnTo>
                  <a:lnTo>
                    <a:pt x="108" y="479"/>
                  </a:lnTo>
                  <a:lnTo>
                    <a:pt x="116" y="477"/>
                  </a:lnTo>
                  <a:lnTo>
                    <a:pt x="118" y="475"/>
                  </a:lnTo>
                  <a:lnTo>
                    <a:pt x="120" y="473"/>
                  </a:lnTo>
                  <a:lnTo>
                    <a:pt x="130" y="467"/>
                  </a:lnTo>
                  <a:lnTo>
                    <a:pt x="132" y="465"/>
                  </a:lnTo>
                  <a:lnTo>
                    <a:pt x="134" y="473"/>
                  </a:lnTo>
                  <a:lnTo>
                    <a:pt x="134" y="477"/>
                  </a:lnTo>
                  <a:lnTo>
                    <a:pt x="130" y="481"/>
                  </a:lnTo>
                  <a:lnTo>
                    <a:pt x="128" y="491"/>
                  </a:lnTo>
                  <a:lnTo>
                    <a:pt x="126" y="493"/>
                  </a:lnTo>
                  <a:lnTo>
                    <a:pt x="124" y="493"/>
                  </a:lnTo>
                  <a:lnTo>
                    <a:pt x="122" y="495"/>
                  </a:lnTo>
                  <a:lnTo>
                    <a:pt x="120" y="495"/>
                  </a:lnTo>
                  <a:lnTo>
                    <a:pt x="120" y="497"/>
                  </a:lnTo>
                  <a:lnTo>
                    <a:pt x="120" y="499"/>
                  </a:lnTo>
                  <a:lnTo>
                    <a:pt x="120" y="501"/>
                  </a:lnTo>
                  <a:lnTo>
                    <a:pt x="124" y="511"/>
                  </a:lnTo>
                  <a:lnTo>
                    <a:pt x="126" y="517"/>
                  </a:lnTo>
                  <a:lnTo>
                    <a:pt x="128" y="517"/>
                  </a:lnTo>
                  <a:lnTo>
                    <a:pt x="128" y="519"/>
                  </a:lnTo>
                  <a:lnTo>
                    <a:pt x="130" y="521"/>
                  </a:lnTo>
                  <a:lnTo>
                    <a:pt x="136" y="527"/>
                  </a:lnTo>
                  <a:lnTo>
                    <a:pt x="138" y="531"/>
                  </a:lnTo>
                  <a:lnTo>
                    <a:pt x="136" y="531"/>
                  </a:lnTo>
                  <a:lnTo>
                    <a:pt x="134" y="531"/>
                  </a:lnTo>
                  <a:lnTo>
                    <a:pt x="128" y="529"/>
                  </a:lnTo>
                  <a:lnTo>
                    <a:pt x="126" y="527"/>
                  </a:lnTo>
                  <a:lnTo>
                    <a:pt x="124" y="527"/>
                  </a:lnTo>
                  <a:lnTo>
                    <a:pt x="122" y="525"/>
                  </a:lnTo>
                  <a:lnTo>
                    <a:pt x="118" y="527"/>
                  </a:lnTo>
                  <a:lnTo>
                    <a:pt x="116" y="527"/>
                  </a:lnTo>
                  <a:lnTo>
                    <a:pt x="114" y="527"/>
                  </a:lnTo>
                  <a:lnTo>
                    <a:pt x="112" y="525"/>
                  </a:lnTo>
                  <a:lnTo>
                    <a:pt x="110" y="525"/>
                  </a:lnTo>
                  <a:lnTo>
                    <a:pt x="108" y="527"/>
                  </a:lnTo>
                  <a:lnTo>
                    <a:pt x="108" y="529"/>
                  </a:lnTo>
                  <a:lnTo>
                    <a:pt x="106" y="529"/>
                  </a:lnTo>
                  <a:lnTo>
                    <a:pt x="104" y="533"/>
                  </a:lnTo>
                  <a:lnTo>
                    <a:pt x="102" y="533"/>
                  </a:lnTo>
                  <a:lnTo>
                    <a:pt x="102" y="535"/>
                  </a:lnTo>
                  <a:lnTo>
                    <a:pt x="100" y="539"/>
                  </a:lnTo>
                  <a:lnTo>
                    <a:pt x="98" y="549"/>
                  </a:lnTo>
                  <a:lnTo>
                    <a:pt x="98" y="551"/>
                  </a:lnTo>
                  <a:lnTo>
                    <a:pt x="100" y="555"/>
                  </a:lnTo>
                  <a:lnTo>
                    <a:pt x="100" y="555"/>
                  </a:lnTo>
                  <a:lnTo>
                    <a:pt x="104" y="557"/>
                  </a:lnTo>
                  <a:lnTo>
                    <a:pt x="104" y="559"/>
                  </a:lnTo>
                  <a:lnTo>
                    <a:pt x="106" y="561"/>
                  </a:lnTo>
                  <a:lnTo>
                    <a:pt x="104" y="563"/>
                  </a:lnTo>
                  <a:lnTo>
                    <a:pt x="100" y="565"/>
                  </a:lnTo>
                  <a:lnTo>
                    <a:pt x="98" y="567"/>
                  </a:lnTo>
                  <a:lnTo>
                    <a:pt x="96" y="567"/>
                  </a:lnTo>
                  <a:lnTo>
                    <a:pt x="94" y="565"/>
                  </a:lnTo>
                  <a:lnTo>
                    <a:pt x="88" y="563"/>
                  </a:lnTo>
                  <a:lnTo>
                    <a:pt x="86" y="561"/>
                  </a:lnTo>
                  <a:lnTo>
                    <a:pt x="86" y="561"/>
                  </a:lnTo>
                  <a:lnTo>
                    <a:pt x="84" y="561"/>
                  </a:lnTo>
                  <a:lnTo>
                    <a:pt x="82" y="563"/>
                  </a:lnTo>
                  <a:lnTo>
                    <a:pt x="82" y="565"/>
                  </a:lnTo>
                  <a:lnTo>
                    <a:pt x="82" y="567"/>
                  </a:lnTo>
                  <a:lnTo>
                    <a:pt x="84" y="569"/>
                  </a:lnTo>
                  <a:lnTo>
                    <a:pt x="84" y="571"/>
                  </a:lnTo>
                  <a:lnTo>
                    <a:pt x="84" y="573"/>
                  </a:lnTo>
                  <a:lnTo>
                    <a:pt x="84" y="573"/>
                  </a:lnTo>
                  <a:lnTo>
                    <a:pt x="86" y="575"/>
                  </a:lnTo>
                  <a:lnTo>
                    <a:pt x="86" y="575"/>
                  </a:lnTo>
                  <a:lnTo>
                    <a:pt x="86" y="575"/>
                  </a:lnTo>
                  <a:lnTo>
                    <a:pt x="86" y="577"/>
                  </a:lnTo>
                  <a:lnTo>
                    <a:pt x="86" y="579"/>
                  </a:lnTo>
                  <a:lnTo>
                    <a:pt x="86" y="579"/>
                  </a:lnTo>
                  <a:lnTo>
                    <a:pt x="88" y="581"/>
                  </a:lnTo>
                  <a:lnTo>
                    <a:pt x="88" y="583"/>
                  </a:lnTo>
                  <a:lnTo>
                    <a:pt x="90" y="585"/>
                  </a:lnTo>
                  <a:lnTo>
                    <a:pt x="96" y="587"/>
                  </a:lnTo>
                  <a:lnTo>
                    <a:pt x="98" y="587"/>
                  </a:lnTo>
                  <a:lnTo>
                    <a:pt x="102" y="587"/>
                  </a:lnTo>
                  <a:lnTo>
                    <a:pt x="104" y="589"/>
                  </a:lnTo>
                  <a:lnTo>
                    <a:pt x="104" y="591"/>
                  </a:lnTo>
                  <a:lnTo>
                    <a:pt x="104" y="595"/>
                  </a:lnTo>
                  <a:lnTo>
                    <a:pt x="102" y="601"/>
                  </a:lnTo>
                  <a:lnTo>
                    <a:pt x="102" y="603"/>
                  </a:lnTo>
                  <a:lnTo>
                    <a:pt x="100" y="603"/>
                  </a:lnTo>
                  <a:lnTo>
                    <a:pt x="94" y="601"/>
                  </a:lnTo>
                  <a:lnTo>
                    <a:pt x="94" y="601"/>
                  </a:lnTo>
                  <a:lnTo>
                    <a:pt x="92" y="603"/>
                  </a:lnTo>
                  <a:lnTo>
                    <a:pt x="90" y="603"/>
                  </a:lnTo>
                  <a:lnTo>
                    <a:pt x="88" y="605"/>
                  </a:lnTo>
                  <a:lnTo>
                    <a:pt x="88" y="605"/>
                  </a:lnTo>
                  <a:lnTo>
                    <a:pt x="84" y="611"/>
                  </a:lnTo>
                  <a:lnTo>
                    <a:pt x="84" y="613"/>
                  </a:lnTo>
                  <a:lnTo>
                    <a:pt x="78" y="631"/>
                  </a:lnTo>
                  <a:lnTo>
                    <a:pt x="76" y="635"/>
                  </a:lnTo>
                  <a:lnTo>
                    <a:pt x="74" y="637"/>
                  </a:lnTo>
                  <a:lnTo>
                    <a:pt x="74" y="639"/>
                  </a:lnTo>
                  <a:lnTo>
                    <a:pt x="72" y="639"/>
                  </a:lnTo>
                  <a:lnTo>
                    <a:pt x="72" y="639"/>
                  </a:lnTo>
                  <a:lnTo>
                    <a:pt x="70" y="639"/>
                  </a:lnTo>
                  <a:lnTo>
                    <a:pt x="66" y="641"/>
                  </a:lnTo>
                  <a:lnTo>
                    <a:pt x="78" y="649"/>
                  </a:lnTo>
                  <a:lnTo>
                    <a:pt x="84" y="651"/>
                  </a:lnTo>
                  <a:lnTo>
                    <a:pt x="88" y="651"/>
                  </a:lnTo>
                  <a:lnTo>
                    <a:pt x="90" y="651"/>
                  </a:lnTo>
                  <a:lnTo>
                    <a:pt x="96" y="651"/>
                  </a:lnTo>
                  <a:lnTo>
                    <a:pt x="98" y="653"/>
                  </a:lnTo>
                  <a:lnTo>
                    <a:pt x="98" y="653"/>
                  </a:lnTo>
                  <a:lnTo>
                    <a:pt x="98" y="657"/>
                  </a:lnTo>
                  <a:lnTo>
                    <a:pt x="98" y="659"/>
                  </a:lnTo>
                  <a:lnTo>
                    <a:pt x="98" y="663"/>
                  </a:lnTo>
                  <a:lnTo>
                    <a:pt x="100" y="665"/>
                  </a:lnTo>
                  <a:lnTo>
                    <a:pt x="102" y="669"/>
                  </a:lnTo>
                  <a:lnTo>
                    <a:pt x="106" y="671"/>
                  </a:lnTo>
                  <a:lnTo>
                    <a:pt x="108" y="671"/>
                  </a:lnTo>
                  <a:lnTo>
                    <a:pt x="110" y="673"/>
                  </a:lnTo>
                  <a:lnTo>
                    <a:pt x="114" y="673"/>
                  </a:lnTo>
                  <a:lnTo>
                    <a:pt x="118" y="673"/>
                  </a:lnTo>
                  <a:lnTo>
                    <a:pt x="124" y="677"/>
                  </a:lnTo>
                  <a:lnTo>
                    <a:pt x="128" y="679"/>
                  </a:lnTo>
                  <a:lnTo>
                    <a:pt x="128" y="681"/>
                  </a:lnTo>
                  <a:lnTo>
                    <a:pt x="130" y="681"/>
                  </a:lnTo>
                  <a:lnTo>
                    <a:pt x="132" y="683"/>
                  </a:lnTo>
                  <a:lnTo>
                    <a:pt x="136" y="685"/>
                  </a:lnTo>
                  <a:lnTo>
                    <a:pt x="142" y="691"/>
                  </a:lnTo>
                  <a:lnTo>
                    <a:pt x="144" y="693"/>
                  </a:lnTo>
                  <a:lnTo>
                    <a:pt x="146" y="695"/>
                  </a:lnTo>
                  <a:lnTo>
                    <a:pt x="148" y="697"/>
                  </a:lnTo>
                  <a:lnTo>
                    <a:pt x="148" y="697"/>
                  </a:lnTo>
                  <a:lnTo>
                    <a:pt x="150" y="699"/>
                  </a:lnTo>
                  <a:lnTo>
                    <a:pt x="152" y="699"/>
                  </a:lnTo>
                  <a:lnTo>
                    <a:pt x="154" y="699"/>
                  </a:lnTo>
                  <a:lnTo>
                    <a:pt x="158" y="701"/>
                  </a:lnTo>
                  <a:lnTo>
                    <a:pt x="160" y="703"/>
                  </a:lnTo>
                  <a:lnTo>
                    <a:pt x="164" y="707"/>
                  </a:lnTo>
                  <a:lnTo>
                    <a:pt x="170" y="713"/>
                  </a:lnTo>
                  <a:lnTo>
                    <a:pt x="174" y="717"/>
                  </a:lnTo>
                  <a:lnTo>
                    <a:pt x="176" y="719"/>
                  </a:lnTo>
                  <a:lnTo>
                    <a:pt x="178" y="721"/>
                  </a:lnTo>
                  <a:lnTo>
                    <a:pt x="186" y="725"/>
                  </a:lnTo>
                  <a:lnTo>
                    <a:pt x="190" y="727"/>
                  </a:lnTo>
                  <a:lnTo>
                    <a:pt x="194" y="727"/>
                  </a:lnTo>
                  <a:lnTo>
                    <a:pt x="206" y="733"/>
                  </a:lnTo>
                  <a:lnTo>
                    <a:pt x="208" y="733"/>
                  </a:lnTo>
                  <a:lnTo>
                    <a:pt x="210" y="733"/>
                  </a:lnTo>
                  <a:lnTo>
                    <a:pt x="210" y="723"/>
                  </a:lnTo>
                  <a:lnTo>
                    <a:pt x="212" y="721"/>
                  </a:lnTo>
                  <a:lnTo>
                    <a:pt x="212" y="719"/>
                  </a:lnTo>
                  <a:lnTo>
                    <a:pt x="214" y="719"/>
                  </a:lnTo>
                  <a:lnTo>
                    <a:pt x="218" y="719"/>
                  </a:lnTo>
                  <a:lnTo>
                    <a:pt x="222" y="719"/>
                  </a:lnTo>
                  <a:lnTo>
                    <a:pt x="230" y="723"/>
                  </a:lnTo>
                  <a:lnTo>
                    <a:pt x="284" y="725"/>
                  </a:lnTo>
                  <a:lnTo>
                    <a:pt x="290" y="723"/>
                  </a:lnTo>
                  <a:lnTo>
                    <a:pt x="294" y="721"/>
                  </a:lnTo>
                  <a:lnTo>
                    <a:pt x="296" y="719"/>
                  </a:lnTo>
                  <a:lnTo>
                    <a:pt x="296" y="717"/>
                  </a:lnTo>
                  <a:lnTo>
                    <a:pt x="300" y="715"/>
                  </a:lnTo>
                  <a:lnTo>
                    <a:pt x="302" y="713"/>
                  </a:lnTo>
                  <a:lnTo>
                    <a:pt x="304" y="713"/>
                  </a:lnTo>
                  <a:lnTo>
                    <a:pt x="308" y="713"/>
                  </a:lnTo>
                  <a:lnTo>
                    <a:pt x="308" y="715"/>
                  </a:lnTo>
                  <a:lnTo>
                    <a:pt x="312" y="715"/>
                  </a:lnTo>
                  <a:lnTo>
                    <a:pt x="314" y="715"/>
                  </a:lnTo>
                  <a:lnTo>
                    <a:pt x="314" y="715"/>
                  </a:lnTo>
                  <a:lnTo>
                    <a:pt x="316" y="715"/>
                  </a:lnTo>
                  <a:lnTo>
                    <a:pt x="322" y="717"/>
                  </a:lnTo>
                  <a:lnTo>
                    <a:pt x="326" y="717"/>
                  </a:lnTo>
                  <a:lnTo>
                    <a:pt x="334" y="719"/>
                  </a:lnTo>
                  <a:lnTo>
                    <a:pt x="338" y="719"/>
                  </a:lnTo>
                  <a:lnTo>
                    <a:pt x="340" y="719"/>
                  </a:lnTo>
                  <a:lnTo>
                    <a:pt x="340" y="719"/>
                  </a:lnTo>
                  <a:lnTo>
                    <a:pt x="342" y="717"/>
                  </a:lnTo>
                  <a:lnTo>
                    <a:pt x="342" y="711"/>
                  </a:lnTo>
                  <a:lnTo>
                    <a:pt x="343" y="709"/>
                  </a:lnTo>
                  <a:lnTo>
                    <a:pt x="345" y="709"/>
                  </a:lnTo>
                  <a:lnTo>
                    <a:pt x="347" y="709"/>
                  </a:lnTo>
                  <a:lnTo>
                    <a:pt x="349" y="709"/>
                  </a:lnTo>
                  <a:lnTo>
                    <a:pt x="349" y="709"/>
                  </a:lnTo>
                  <a:lnTo>
                    <a:pt x="351" y="711"/>
                  </a:lnTo>
                  <a:lnTo>
                    <a:pt x="351" y="713"/>
                  </a:lnTo>
                  <a:lnTo>
                    <a:pt x="351" y="715"/>
                  </a:lnTo>
                  <a:lnTo>
                    <a:pt x="351" y="717"/>
                  </a:lnTo>
                  <a:lnTo>
                    <a:pt x="353" y="717"/>
                  </a:lnTo>
                  <a:lnTo>
                    <a:pt x="359" y="719"/>
                  </a:lnTo>
                  <a:lnTo>
                    <a:pt x="363" y="719"/>
                  </a:lnTo>
                  <a:lnTo>
                    <a:pt x="365" y="719"/>
                  </a:lnTo>
                  <a:lnTo>
                    <a:pt x="367" y="719"/>
                  </a:lnTo>
                  <a:lnTo>
                    <a:pt x="373" y="717"/>
                  </a:lnTo>
                  <a:lnTo>
                    <a:pt x="377" y="713"/>
                  </a:lnTo>
                  <a:lnTo>
                    <a:pt x="379" y="711"/>
                  </a:lnTo>
                  <a:lnTo>
                    <a:pt x="381" y="709"/>
                  </a:lnTo>
                  <a:lnTo>
                    <a:pt x="381" y="707"/>
                  </a:lnTo>
                  <a:lnTo>
                    <a:pt x="381" y="705"/>
                  </a:lnTo>
                  <a:lnTo>
                    <a:pt x="381" y="705"/>
                  </a:lnTo>
                  <a:lnTo>
                    <a:pt x="383" y="703"/>
                  </a:lnTo>
                  <a:lnTo>
                    <a:pt x="385" y="701"/>
                  </a:lnTo>
                  <a:lnTo>
                    <a:pt x="391" y="701"/>
                  </a:lnTo>
                  <a:lnTo>
                    <a:pt x="393" y="701"/>
                  </a:lnTo>
                  <a:lnTo>
                    <a:pt x="395" y="701"/>
                  </a:lnTo>
                  <a:lnTo>
                    <a:pt x="399" y="703"/>
                  </a:lnTo>
                  <a:lnTo>
                    <a:pt x="403" y="703"/>
                  </a:lnTo>
                  <a:lnTo>
                    <a:pt x="405" y="705"/>
                  </a:lnTo>
                  <a:lnTo>
                    <a:pt x="419" y="705"/>
                  </a:lnTo>
                  <a:lnTo>
                    <a:pt x="425" y="707"/>
                  </a:lnTo>
                  <a:lnTo>
                    <a:pt x="429" y="707"/>
                  </a:lnTo>
                  <a:lnTo>
                    <a:pt x="429" y="707"/>
                  </a:lnTo>
                  <a:lnTo>
                    <a:pt x="433" y="703"/>
                  </a:lnTo>
                  <a:lnTo>
                    <a:pt x="439" y="701"/>
                  </a:lnTo>
                  <a:lnTo>
                    <a:pt x="439" y="701"/>
                  </a:lnTo>
                  <a:lnTo>
                    <a:pt x="441" y="701"/>
                  </a:lnTo>
                  <a:lnTo>
                    <a:pt x="443" y="703"/>
                  </a:lnTo>
                  <a:lnTo>
                    <a:pt x="447" y="709"/>
                  </a:lnTo>
                  <a:lnTo>
                    <a:pt x="449" y="711"/>
                  </a:lnTo>
                  <a:lnTo>
                    <a:pt x="451" y="713"/>
                  </a:lnTo>
                  <a:lnTo>
                    <a:pt x="453" y="713"/>
                  </a:lnTo>
                  <a:lnTo>
                    <a:pt x="453" y="711"/>
                  </a:lnTo>
                  <a:lnTo>
                    <a:pt x="453" y="707"/>
                  </a:lnTo>
                  <a:lnTo>
                    <a:pt x="453" y="707"/>
                  </a:lnTo>
                  <a:lnTo>
                    <a:pt x="457" y="703"/>
                  </a:lnTo>
                  <a:lnTo>
                    <a:pt x="461" y="703"/>
                  </a:lnTo>
                  <a:lnTo>
                    <a:pt x="463" y="701"/>
                  </a:lnTo>
                  <a:lnTo>
                    <a:pt x="465" y="701"/>
                  </a:lnTo>
                  <a:lnTo>
                    <a:pt x="467" y="703"/>
                  </a:lnTo>
                  <a:lnTo>
                    <a:pt x="469" y="703"/>
                  </a:lnTo>
                  <a:lnTo>
                    <a:pt x="471" y="703"/>
                  </a:lnTo>
                  <a:lnTo>
                    <a:pt x="473" y="705"/>
                  </a:lnTo>
                  <a:lnTo>
                    <a:pt x="475" y="705"/>
                  </a:lnTo>
                  <a:lnTo>
                    <a:pt x="475" y="705"/>
                  </a:lnTo>
                  <a:lnTo>
                    <a:pt x="475" y="705"/>
                  </a:lnTo>
                  <a:lnTo>
                    <a:pt x="475" y="705"/>
                  </a:lnTo>
                  <a:lnTo>
                    <a:pt x="477" y="703"/>
                  </a:lnTo>
                  <a:lnTo>
                    <a:pt x="477" y="703"/>
                  </a:lnTo>
                  <a:lnTo>
                    <a:pt x="477" y="703"/>
                  </a:lnTo>
                  <a:lnTo>
                    <a:pt x="479" y="703"/>
                  </a:lnTo>
                  <a:lnTo>
                    <a:pt x="479" y="701"/>
                  </a:lnTo>
                  <a:lnTo>
                    <a:pt x="481" y="699"/>
                  </a:lnTo>
                  <a:lnTo>
                    <a:pt x="487" y="697"/>
                  </a:lnTo>
                  <a:lnTo>
                    <a:pt x="487" y="697"/>
                  </a:lnTo>
                  <a:lnTo>
                    <a:pt x="487" y="695"/>
                  </a:lnTo>
                  <a:lnTo>
                    <a:pt x="489" y="695"/>
                  </a:lnTo>
                  <a:lnTo>
                    <a:pt x="491" y="695"/>
                  </a:lnTo>
                  <a:lnTo>
                    <a:pt x="495" y="691"/>
                  </a:lnTo>
                  <a:lnTo>
                    <a:pt x="495" y="691"/>
                  </a:lnTo>
                  <a:lnTo>
                    <a:pt x="497" y="687"/>
                  </a:lnTo>
                  <a:lnTo>
                    <a:pt x="505" y="693"/>
                  </a:lnTo>
                  <a:lnTo>
                    <a:pt x="513" y="695"/>
                  </a:lnTo>
                  <a:lnTo>
                    <a:pt x="517" y="695"/>
                  </a:lnTo>
                  <a:lnTo>
                    <a:pt x="519" y="693"/>
                  </a:lnTo>
                  <a:lnTo>
                    <a:pt x="523" y="693"/>
                  </a:lnTo>
                  <a:lnTo>
                    <a:pt x="527" y="693"/>
                  </a:lnTo>
                  <a:lnTo>
                    <a:pt x="531" y="695"/>
                  </a:lnTo>
                  <a:lnTo>
                    <a:pt x="533" y="695"/>
                  </a:lnTo>
                  <a:lnTo>
                    <a:pt x="533" y="695"/>
                  </a:lnTo>
                  <a:lnTo>
                    <a:pt x="533" y="695"/>
                  </a:lnTo>
                  <a:lnTo>
                    <a:pt x="533" y="697"/>
                  </a:lnTo>
                  <a:lnTo>
                    <a:pt x="533" y="697"/>
                  </a:lnTo>
                  <a:lnTo>
                    <a:pt x="533" y="699"/>
                  </a:lnTo>
                  <a:lnTo>
                    <a:pt x="533" y="703"/>
                  </a:lnTo>
                  <a:lnTo>
                    <a:pt x="533" y="705"/>
                  </a:lnTo>
                  <a:lnTo>
                    <a:pt x="533" y="709"/>
                  </a:lnTo>
                  <a:lnTo>
                    <a:pt x="533" y="711"/>
                  </a:lnTo>
                  <a:lnTo>
                    <a:pt x="533" y="711"/>
                  </a:lnTo>
                  <a:lnTo>
                    <a:pt x="533" y="713"/>
                  </a:lnTo>
                  <a:lnTo>
                    <a:pt x="533" y="715"/>
                  </a:lnTo>
                  <a:lnTo>
                    <a:pt x="535" y="717"/>
                  </a:lnTo>
                  <a:lnTo>
                    <a:pt x="549" y="721"/>
                  </a:lnTo>
                  <a:lnTo>
                    <a:pt x="549" y="721"/>
                  </a:lnTo>
                  <a:lnTo>
                    <a:pt x="549" y="725"/>
                  </a:lnTo>
                  <a:lnTo>
                    <a:pt x="549" y="727"/>
                  </a:lnTo>
                  <a:lnTo>
                    <a:pt x="549" y="729"/>
                  </a:lnTo>
                  <a:lnTo>
                    <a:pt x="549" y="731"/>
                  </a:lnTo>
                  <a:lnTo>
                    <a:pt x="551" y="735"/>
                  </a:lnTo>
                  <a:lnTo>
                    <a:pt x="551" y="737"/>
                  </a:lnTo>
                  <a:lnTo>
                    <a:pt x="551" y="741"/>
                  </a:lnTo>
                  <a:lnTo>
                    <a:pt x="551" y="743"/>
                  </a:lnTo>
                  <a:lnTo>
                    <a:pt x="551" y="745"/>
                  </a:lnTo>
                  <a:lnTo>
                    <a:pt x="557" y="749"/>
                  </a:lnTo>
                  <a:lnTo>
                    <a:pt x="559" y="751"/>
                  </a:lnTo>
                  <a:lnTo>
                    <a:pt x="559" y="753"/>
                  </a:lnTo>
                  <a:lnTo>
                    <a:pt x="559" y="755"/>
                  </a:lnTo>
                  <a:lnTo>
                    <a:pt x="559" y="755"/>
                  </a:lnTo>
                  <a:lnTo>
                    <a:pt x="559" y="757"/>
                  </a:lnTo>
                  <a:lnTo>
                    <a:pt x="559" y="759"/>
                  </a:lnTo>
                  <a:lnTo>
                    <a:pt x="559" y="761"/>
                  </a:lnTo>
                  <a:lnTo>
                    <a:pt x="557" y="761"/>
                  </a:lnTo>
                  <a:lnTo>
                    <a:pt x="557" y="763"/>
                  </a:lnTo>
                  <a:lnTo>
                    <a:pt x="555" y="763"/>
                  </a:lnTo>
                  <a:lnTo>
                    <a:pt x="557" y="765"/>
                  </a:lnTo>
                  <a:lnTo>
                    <a:pt x="557" y="767"/>
                  </a:lnTo>
                  <a:lnTo>
                    <a:pt x="557" y="769"/>
                  </a:lnTo>
                  <a:lnTo>
                    <a:pt x="557" y="771"/>
                  </a:lnTo>
                  <a:lnTo>
                    <a:pt x="545" y="787"/>
                  </a:lnTo>
                  <a:lnTo>
                    <a:pt x="543" y="789"/>
                  </a:lnTo>
                  <a:lnTo>
                    <a:pt x="543" y="791"/>
                  </a:lnTo>
                  <a:lnTo>
                    <a:pt x="539" y="795"/>
                  </a:lnTo>
                  <a:lnTo>
                    <a:pt x="537" y="797"/>
                  </a:lnTo>
                  <a:lnTo>
                    <a:pt x="553" y="805"/>
                  </a:lnTo>
                  <a:lnTo>
                    <a:pt x="573" y="811"/>
                  </a:lnTo>
                  <a:lnTo>
                    <a:pt x="575" y="811"/>
                  </a:lnTo>
                  <a:lnTo>
                    <a:pt x="577" y="811"/>
                  </a:lnTo>
                  <a:lnTo>
                    <a:pt x="579" y="801"/>
                  </a:lnTo>
                  <a:lnTo>
                    <a:pt x="581" y="799"/>
                  </a:lnTo>
                  <a:lnTo>
                    <a:pt x="587" y="791"/>
                  </a:lnTo>
                  <a:lnTo>
                    <a:pt x="593" y="783"/>
                  </a:lnTo>
                  <a:lnTo>
                    <a:pt x="599" y="773"/>
                  </a:lnTo>
                  <a:lnTo>
                    <a:pt x="601" y="769"/>
                  </a:lnTo>
                  <a:lnTo>
                    <a:pt x="607" y="765"/>
                  </a:lnTo>
                  <a:lnTo>
                    <a:pt x="609" y="763"/>
                  </a:lnTo>
                  <a:lnTo>
                    <a:pt x="611" y="761"/>
                  </a:lnTo>
                  <a:lnTo>
                    <a:pt x="615" y="761"/>
                  </a:lnTo>
                  <a:lnTo>
                    <a:pt x="617" y="759"/>
                  </a:lnTo>
                  <a:lnTo>
                    <a:pt x="625" y="753"/>
                  </a:lnTo>
                  <a:lnTo>
                    <a:pt x="629" y="747"/>
                  </a:lnTo>
                  <a:lnTo>
                    <a:pt x="633" y="745"/>
                  </a:lnTo>
                  <a:lnTo>
                    <a:pt x="635" y="745"/>
                  </a:lnTo>
                  <a:lnTo>
                    <a:pt x="637" y="745"/>
                  </a:lnTo>
                  <a:lnTo>
                    <a:pt x="639" y="745"/>
                  </a:lnTo>
                  <a:lnTo>
                    <a:pt x="641" y="749"/>
                  </a:lnTo>
                  <a:lnTo>
                    <a:pt x="643" y="749"/>
                  </a:lnTo>
                  <a:lnTo>
                    <a:pt x="643" y="749"/>
                  </a:lnTo>
                  <a:lnTo>
                    <a:pt x="649" y="747"/>
                  </a:lnTo>
                  <a:lnTo>
                    <a:pt x="655" y="747"/>
                  </a:lnTo>
                  <a:lnTo>
                    <a:pt x="659" y="745"/>
                  </a:lnTo>
                  <a:lnTo>
                    <a:pt x="663" y="743"/>
                  </a:lnTo>
                  <a:lnTo>
                    <a:pt x="669" y="737"/>
                  </a:lnTo>
                  <a:lnTo>
                    <a:pt x="679" y="731"/>
                  </a:lnTo>
                  <a:lnTo>
                    <a:pt x="681" y="729"/>
                  </a:lnTo>
                  <a:lnTo>
                    <a:pt x="681" y="729"/>
                  </a:lnTo>
                  <a:lnTo>
                    <a:pt x="681" y="729"/>
                  </a:lnTo>
                  <a:lnTo>
                    <a:pt x="681" y="729"/>
                  </a:lnTo>
                  <a:lnTo>
                    <a:pt x="683" y="727"/>
                  </a:lnTo>
                  <a:lnTo>
                    <a:pt x="685" y="727"/>
                  </a:lnTo>
                  <a:lnTo>
                    <a:pt x="687" y="725"/>
                  </a:lnTo>
                  <a:lnTo>
                    <a:pt x="689" y="725"/>
                  </a:lnTo>
                  <a:lnTo>
                    <a:pt x="689" y="725"/>
                  </a:lnTo>
                  <a:lnTo>
                    <a:pt x="691" y="725"/>
                  </a:lnTo>
                  <a:lnTo>
                    <a:pt x="693" y="727"/>
                  </a:lnTo>
                  <a:lnTo>
                    <a:pt x="695" y="727"/>
                  </a:lnTo>
                  <a:lnTo>
                    <a:pt x="697" y="727"/>
                  </a:lnTo>
                  <a:lnTo>
                    <a:pt x="699" y="727"/>
                  </a:lnTo>
                  <a:lnTo>
                    <a:pt x="699" y="727"/>
                  </a:lnTo>
                  <a:lnTo>
                    <a:pt x="701" y="729"/>
                  </a:lnTo>
                  <a:lnTo>
                    <a:pt x="701" y="729"/>
                  </a:lnTo>
                  <a:lnTo>
                    <a:pt x="701" y="731"/>
                  </a:lnTo>
                  <a:lnTo>
                    <a:pt x="701" y="731"/>
                  </a:lnTo>
                  <a:lnTo>
                    <a:pt x="701" y="733"/>
                  </a:lnTo>
                  <a:lnTo>
                    <a:pt x="701" y="735"/>
                  </a:lnTo>
                  <a:lnTo>
                    <a:pt x="701" y="735"/>
                  </a:lnTo>
                  <a:lnTo>
                    <a:pt x="701" y="737"/>
                  </a:lnTo>
                  <a:lnTo>
                    <a:pt x="703" y="737"/>
                  </a:lnTo>
                  <a:lnTo>
                    <a:pt x="703" y="739"/>
                  </a:lnTo>
                  <a:lnTo>
                    <a:pt x="705" y="739"/>
                  </a:lnTo>
                  <a:lnTo>
                    <a:pt x="707" y="741"/>
                  </a:lnTo>
                  <a:lnTo>
                    <a:pt x="709" y="741"/>
                  </a:lnTo>
                  <a:lnTo>
                    <a:pt x="711" y="741"/>
                  </a:lnTo>
                  <a:lnTo>
                    <a:pt x="711" y="741"/>
                  </a:lnTo>
                  <a:lnTo>
                    <a:pt x="723" y="737"/>
                  </a:lnTo>
                  <a:lnTo>
                    <a:pt x="737" y="727"/>
                  </a:lnTo>
                  <a:lnTo>
                    <a:pt x="739" y="725"/>
                  </a:lnTo>
                  <a:lnTo>
                    <a:pt x="739" y="723"/>
                  </a:lnTo>
                  <a:lnTo>
                    <a:pt x="739" y="721"/>
                  </a:lnTo>
                  <a:lnTo>
                    <a:pt x="741" y="719"/>
                  </a:lnTo>
                  <a:lnTo>
                    <a:pt x="739" y="717"/>
                  </a:lnTo>
                  <a:lnTo>
                    <a:pt x="739" y="711"/>
                  </a:lnTo>
                  <a:lnTo>
                    <a:pt x="739" y="707"/>
                  </a:lnTo>
                  <a:lnTo>
                    <a:pt x="739" y="699"/>
                  </a:lnTo>
                  <a:lnTo>
                    <a:pt x="737" y="695"/>
                  </a:lnTo>
                  <a:lnTo>
                    <a:pt x="737" y="693"/>
                  </a:lnTo>
                  <a:lnTo>
                    <a:pt x="737" y="691"/>
                  </a:lnTo>
                  <a:lnTo>
                    <a:pt x="735" y="691"/>
                  </a:lnTo>
                  <a:lnTo>
                    <a:pt x="735" y="689"/>
                  </a:lnTo>
                  <a:lnTo>
                    <a:pt x="735" y="687"/>
                  </a:lnTo>
                  <a:lnTo>
                    <a:pt x="735" y="687"/>
                  </a:lnTo>
                  <a:lnTo>
                    <a:pt x="737" y="685"/>
                  </a:lnTo>
                  <a:lnTo>
                    <a:pt x="739" y="681"/>
                  </a:lnTo>
                  <a:lnTo>
                    <a:pt x="741" y="679"/>
                  </a:lnTo>
                  <a:lnTo>
                    <a:pt x="743" y="677"/>
                  </a:lnTo>
                  <a:lnTo>
                    <a:pt x="743" y="675"/>
                  </a:lnTo>
                  <a:lnTo>
                    <a:pt x="745" y="675"/>
                  </a:lnTo>
                  <a:lnTo>
                    <a:pt x="745" y="671"/>
                  </a:lnTo>
                  <a:lnTo>
                    <a:pt x="745" y="669"/>
                  </a:lnTo>
                  <a:lnTo>
                    <a:pt x="745" y="665"/>
                  </a:lnTo>
                  <a:lnTo>
                    <a:pt x="749" y="659"/>
                  </a:lnTo>
                  <a:lnTo>
                    <a:pt x="755" y="651"/>
                  </a:lnTo>
                  <a:lnTo>
                    <a:pt x="757" y="649"/>
                  </a:lnTo>
                  <a:lnTo>
                    <a:pt x="761" y="647"/>
                  </a:lnTo>
                  <a:lnTo>
                    <a:pt x="761" y="647"/>
                  </a:lnTo>
                  <a:lnTo>
                    <a:pt x="763" y="649"/>
                  </a:lnTo>
                  <a:lnTo>
                    <a:pt x="763" y="649"/>
                  </a:lnTo>
                  <a:lnTo>
                    <a:pt x="765" y="651"/>
                  </a:lnTo>
                  <a:lnTo>
                    <a:pt x="767" y="651"/>
                  </a:lnTo>
                  <a:lnTo>
                    <a:pt x="777" y="645"/>
                  </a:lnTo>
                  <a:lnTo>
                    <a:pt x="783" y="639"/>
                  </a:lnTo>
                  <a:lnTo>
                    <a:pt x="785" y="639"/>
                  </a:lnTo>
                  <a:lnTo>
                    <a:pt x="787" y="637"/>
                  </a:lnTo>
                  <a:lnTo>
                    <a:pt x="797" y="635"/>
                  </a:lnTo>
                  <a:lnTo>
                    <a:pt x="799" y="635"/>
                  </a:lnTo>
                  <a:lnTo>
                    <a:pt x="807" y="637"/>
                  </a:lnTo>
                  <a:lnTo>
                    <a:pt x="807" y="637"/>
                  </a:lnTo>
                  <a:lnTo>
                    <a:pt x="809" y="639"/>
                  </a:lnTo>
                  <a:lnTo>
                    <a:pt x="809" y="641"/>
                  </a:lnTo>
                  <a:lnTo>
                    <a:pt x="809" y="643"/>
                  </a:lnTo>
                  <a:lnTo>
                    <a:pt x="809" y="645"/>
                  </a:lnTo>
                  <a:lnTo>
                    <a:pt x="811" y="645"/>
                  </a:lnTo>
                  <a:lnTo>
                    <a:pt x="815" y="651"/>
                  </a:lnTo>
                  <a:lnTo>
                    <a:pt x="827" y="659"/>
                  </a:lnTo>
                  <a:lnTo>
                    <a:pt x="829" y="657"/>
                  </a:lnTo>
                  <a:lnTo>
                    <a:pt x="831" y="657"/>
                  </a:lnTo>
                  <a:lnTo>
                    <a:pt x="835" y="657"/>
                  </a:lnTo>
                  <a:lnTo>
                    <a:pt x="839" y="657"/>
                  </a:lnTo>
                  <a:lnTo>
                    <a:pt x="843" y="657"/>
                  </a:lnTo>
                  <a:lnTo>
                    <a:pt x="849" y="651"/>
                  </a:lnTo>
                  <a:lnTo>
                    <a:pt x="849" y="651"/>
                  </a:lnTo>
                  <a:lnTo>
                    <a:pt x="849" y="651"/>
                  </a:lnTo>
                  <a:lnTo>
                    <a:pt x="847" y="64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14">
              <a:extLst>
                <a:ext uri="{FF2B5EF4-FFF2-40B4-BE49-F238E27FC236}">
                  <a16:creationId xmlns:a16="http://schemas.microsoft.com/office/drawing/2014/main" id="{2E45A9DF-F001-466B-AF59-C2F4449DA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2870" y="1520180"/>
              <a:ext cx="818771" cy="508202"/>
            </a:xfrm>
            <a:custGeom>
              <a:avLst/>
              <a:gdLst>
                <a:gd name="T0" fmla="*/ 307 w 319"/>
                <a:gd name="T1" fmla="*/ 34 h 198"/>
                <a:gd name="T2" fmla="*/ 267 w 319"/>
                <a:gd name="T3" fmla="*/ 28 h 198"/>
                <a:gd name="T4" fmla="*/ 253 w 319"/>
                <a:gd name="T5" fmla="*/ 24 h 198"/>
                <a:gd name="T6" fmla="*/ 261 w 319"/>
                <a:gd name="T7" fmla="*/ 20 h 198"/>
                <a:gd name="T8" fmla="*/ 267 w 319"/>
                <a:gd name="T9" fmla="*/ 16 h 198"/>
                <a:gd name="T10" fmla="*/ 245 w 319"/>
                <a:gd name="T11" fmla="*/ 6 h 198"/>
                <a:gd name="T12" fmla="*/ 220 w 319"/>
                <a:gd name="T13" fmla="*/ 8 h 198"/>
                <a:gd name="T14" fmla="*/ 210 w 319"/>
                <a:gd name="T15" fmla="*/ 14 h 198"/>
                <a:gd name="T16" fmla="*/ 206 w 319"/>
                <a:gd name="T17" fmla="*/ 16 h 198"/>
                <a:gd name="T18" fmla="*/ 202 w 319"/>
                <a:gd name="T19" fmla="*/ 18 h 198"/>
                <a:gd name="T20" fmla="*/ 190 w 319"/>
                <a:gd name="T21" fmla="*/ 26 h 198"/>
                <a:gd name="T22" fmla="*/ 190 w 319"/>
                <a:gd name="T23" fmla="*/ 22 h 198"/>
                <a:gd name="T24" fmla="*/ 192 w 319"/>
                <a:gd name="T25" fmla="*/ 6 h 198"/>
                <a:gd name="T26" fmla="*/ 174 w 319"/>
                <a:gd name="T27" fmla="*/ 10 h 198"/>
                <a:gd name="T28" fmla="*/ 166 w 319"/>
                <a:gd name="T29" fmla="*/ 20 h 198"/>
                <a:gd name="T30" fmla="*/ 154 w 319"/>
                <a:gd name="T31" fmla="*/ 18 h 198"/>
                <a:gd name="T32" fmla="*/ 128 w 319"/>
                <a:gd name="T33" fmla="*/ 26 h 198"/>
                <a:gd name="T34" fmla="*/ 86 w 319"/>
                <a:gd name="T35" fmla="*/ 36 h 198"/>
                <a:gd name="T36" fmla="*/ 62 w 319"/>
                <a:gd name="T37" fmla="*/ 32 h 198"/>
                <a:gd name="T38" fmla="*/ 56 w 319"/>
                <a:gd name="T39" fmla="*/ 46 h 198"/>
                <a:gd name="T40" fmla="*/ 60 w 319"/>
                <a:gd name="T41" fmla="*/ 62 h 198"/>
                <a:gd name="T42" fmla="*/ 52 w 319"/>
                <a:gd name="T43" fmla="*/ 60 h 198"/>
                <a:gd name="T44" fmla="*/ 40 w 319"/>
                <a:gd name="T45" fmla="*/ 64 h 198"/>
                <a:gd name="T46" fmla="*/ 28 w 319"/>
                <a:gd name="T47" fmla="*/ 66 h 198"/>
                <a:gd name="T48" fmla="*/ 22 w 319"/>
                <a:gd name="T49" fmla="*/ 76 h 198"/>
                <a:gd name="T50" fmla="*/ 16 w 319"/>
                <a:gd name="T51" fmla="*/ 86 h 198"/>
                <a:gd name="T52" fmla="*/ 0 w 319"/>
                <a:gd name="T53" fmla="*/ 100 h 198"/>
                <a:gd name="T54" fmla="*/ 14 w 319"/>
                <a:gd name="T55" fmla="*/ 118 h 198"/>
                <a:gd name="T56" fmla="*/ 28 w 319"/>
                <a:gd name="T57" fmla="*/ 130 h 198"/>
                <a:gd name="T58" fmla="*/ 62 w 319"/>
                <a:gd name="T59" fmla="*/ 126 h 198"/>
                <a:gd name="T60" fmla="*/ 82 w 319"/>
                <a:gd name="T61" fmla="*/ 126 h 198"/>
                <a:gd name="T62" fmla="*/ 92 w 319"/>
                <a:gd name="T63" fmla="*/ 140 h 198"/>
                <a:gd name="T64" fmla="*/ 114 w 319"/>
                <a:gd name="T65" fmla="*/ 158 h 198"/>
                <a:gd name="T66" fmla="*/ 116 w 319"/>
                <a:gd name="T67" fmla="*/ 170 h 198"/>
                <a:gd name="T68" fmla="*/ 120 w 319"/>
                <a:gd name="T69" fmla="*/ 176 h 198"/>
                <a:gd name="T70" fmla="*/ 134 w 319"/>
                <a:gd name="T71" fmla="*/ 174 h 198"/>
                <a:gd name="T72" fmla="*/ 126 w 319"/>
                <a:gd name="T73" fmla="*/ 180 h 198"/>
                <a:gd name="T74" fmla="*/ 130 w 319"/>
                <a:gd name="T75" fmla="*/ 190 h 198"/>
                <a:gd name="T76" fmla="*/ 150 w 319"/>
                <a:gd name="T77" fmla="*/ 196 h 198"/>
                <a:gd name="T78" fmla="*/ 160 w 319"/>
                <a:gd name="T79" fmla="*/ 190 h 198"/>
                <a:gd name="T80" fmla="*/ 174 w 319"/>
                <a:gd name="T81" fmla="*/ 194 h 198"/>
                <a:gd name="T82" fmla="*/ 194 w 319"/>
                <a:gd name="T83" fmla="*/ 184 h 198"/>
                <a:gd name="T84" fmla="*/ 192 w 319"/>
                <a:gd name="T85" fmla="*/ 170 h 198"/>
                <a:gd name="T86" fmla="*/ 182 w 319"/>
                <a:gd name="T87" fmla="*/ 174 h 198"/>
                <a:gd name="T88" fmla="*/ 176 w 319"/>
                <a:gd name="T89" fmla="*/ 166 h 198"/>
                <a:gd name="T90" fmla="*/ 190 w 319"/>
                <a:gd name="T91" fmla="*/ 158 h 198"/>
                <a:gd name="T92" fmla="*/ 184 w 319"/>
                <a:gd name="T93" fmla="*/ 150 h 198"/>
                <a:gd name="T94" fmla="*/ 172 w 319"/>
                <a:gd name="T95" fmla="*/ 160 h 198"/>
                <a:gd name="T96" fmla="*/ 162 w 319"/>
                <a:gd name="T97" fmla="*/ 156 h 198"/>
                <a:gd name="T98" fmla="*/ 170 w 319"/>
                <a:gd name="T99" fmla="*/ 134 h 198"/>
                <a:gd name="T100" fmla="*/ 186 w 319"/>
                <a:gd name="T101" fmla="*/ 124 h 198"/>
                <a:gd name="T102" fmla="*/ 192 w 319"/>
                <a:gd name="T103" fmla="*/ 112 h 198"/>
                <a:gd name="T104" fmla="*/ 210 w 319"/>
                <a:gd name="T105" fmla="*/ 108 h 198"/>
                <a:gd name="T106" fmla="*/ 228 w 319"/>
                <a:gd name="T107" fmla="*/ 90 h 198"/>
                <a:gd name="T108" fmla="*/ 249 w 319"/>
                <a:gd name="T109" fmla="*/ 98 h 198"/>
                <a:gd name="T110" fmla="*/ 265 w 319"/>
                <a:gd name="T111" fmla="*/ 90 h 198"/>
                <a:gd name="T112" fmla="*/ 263 w 319"/>
                <a:gd name="T113" fmla="*/ 80 h 198"/>
                <a:gd name="T114" fmla="*/ 287 w 319"/>
                <a:gd name="T115" fmla="*/ 58 h 198"/>
                <a:gd name="T116" fmla="*/ 319 w 319"/>
                <a:gd name="T117" fmla="*/ 5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9" h="198">
                  <a:moveTo>
                    <a:pt x="319" y="44"/>
                  </a:moveTo>
                  <a:lnTo>
                    <a:pt x="319" y="42"/>
                  </a:lnTo>
                  <a:lnTo>
                    <a:pt x="319" y="42"/>
                  </a:lnTo>
                  <a:lnTo>
                    <a:pt x="313" y="40"/>
                  </a:lnTo>
                  <a:lnTo>
                    <a:pt x="309" y="36"/>
                  </a:lnTo>
                  <a:lnTo>
                    <a:pt x="307" y="34"/>
                  </a:lnTo>
                  <a:lnTo>
                    <a:pt x="305" y="34"/>
                  </a:lnTo>
                  <a:lnTo>
                    <a:pt x="297" y="30"/>
                  </a:lnTo>
                  <a:lnTo>
                    <a:pt x="285" y="30"/>
                  </a:lnTo>
                  <a:lnTo>
                    <a:pt x="275" y="26"/>
                  </a:lnTo>
                  <a:lnTo>
                    <a:pt x="273" y="26"/>
                  </a:lnTo>
                  <a:lnTo>
                    <a:pt x="267" y="28"/>
                  </a:lnTo>
                  <a:lnTo>
                    <a:pt x="265" y="26"/>
                  </a:lnTo>
                  <a:lnTo>
                    <a:pt x="263" y="24"/>
                  </a:lnTo>
                  <a:lnTo>
                    <a:pt x="261" y="28"/>
                  </a:lnTo>
                  <a:lnTo>
                    <a:pt x="259" y="28"/>
                  </a:lnTo>
                  <a:lnTo>
                    <a:pt x="257" y="24"/>
                  </a:lnTo>
                  <a:lnTo>
                    <a:pt x="253" y="24"/>
                  </a:lnTo>
                  <a:lnTo>
                    <a:pt x="255" y="22"/>
                  </a:lnTo>
                  <a:lnTo>
                    <a:pt x="257" y="20"/>
                  </a:lnTo>
                  <a:lnTo>
                    <a:pt x="257" y="20"/>
                  </a:lnTo>
                  <a:lnTo>
                    <a:pt x="259" y="18"/>
                  </a:lnTo>
                  <a:lnTo>
                    <a:pt x="261" y="18"/>
                  </a:lnTo>
                  <a:lnTo>
                    <a:pt x="261" y="20"/>
                  </a:lnTo>
                  <a:lnTo>
                    <a:pt x="263" y="20"/>
                  </a:lnTo>
                  <a:lnTo>
                    <a:pt x="265" y="20"/>
                  </a:lnTo>
                  <a:lnTo>
                    <a:pt x="265" y="20"/>
                  </a:lnTo>
                  <a:lnTo>
                    <a:pt x="267" y="20"/>
                  </a:lnTo>
                  <a:lnTo>
                    <a:pt x="267" y="18"/>
                  </a:lnTo>
                  <a:lnTo>
                    <a:pt x="267" y="16"/>
                  </a:lnTo>
                  <a:lnTo>
                    <a:pt x="265" y="14"/>
                  </a:lnTo>
                  <a:lnTo>
                    <a:pt x="265" y="14"/>
                  </a:lnTo>
                  <a:lnTo>
                    <a:pt x="251" y="12"/>
                  </a:lnTo>
                  <a:lnTo>
                    <a:pt x="249" y="10"/>
                  </a:lnTo>
                  <a:lnTo>
                    <a:pt x="247" y="8"/>
                  </a:lnTo>
                  <a:lnTo>
                    <a:pt x="245" y="6"/>
                  </a:lnTo>
                  <a:lnTo>
                    <a:pt x="241" y="6"/>
                  </a:lnTo>
                  <a:lnTo>
                    <a:pt x="243" y="2"/>
                  </a:lnTo>
                  <a:lnTo>
                    <a:pt x="238" y="0"/>
                  </a:lnTo>
                  <a:lnTo>
                    <a:pt x="224" y="6"/>
                  </a:lnTo>
                  <a:lnTo>
                    <a:pt x="222" y="6"/>
                  </a:lnTo>
                  <a:lnTo>
                    <a:pt x="220" y="8"/>
                  </a:lnTo>
                  <a:lnTo>
                    <a:pt x="218" y="10"/>
                  </a:lnTo>
                  <a:lnTo>
                    <a:pt x="212" y="10"/>
                  </a:lnTo>
                  <a:lnTo>
                    <a:pt x="210" y="12"/>
                  </a:lnTo>
                  <a:lnTo>
                    <a:pt x="212" y="14"/>
                  </a:lnTo>
                  <a:lnTo>
                    <a:pt x="210" y="14"/>
                  </a:lnTo>
                  <a:lnTo>
                    <a:pt x="210" y="14"/>
                  </a:lnTo>
                  <a:lnTo>
                    <a:pt x="210" y="14"/>
                  </a:lnTo>
                  <a:lnTo>
                    <a:pt x="208" y="14"/>
                  </a:lnTo>
                  <a:lnTo>
                    <a:pt x="208" y="14"/>
                  </a:lnTo>
                  <a:lnTo>
                    <a:pt x="206" y="14"/>
                  </a:lnTo>
                  <a:lnTo>
                    <a:pt x="206" y="14"/>
                  </a:lnTo>
                  <a:lnTo>
                    <a:pt x="206" y="16"/>
                  </a:lnTo>
                  <a:lnTo>
                    <a:pt x="208" y="18"/>
                  </a:lnTo>
                  <a:lnTo>
                    <a:pt x="208" y="20"/>
                  </a:lnTo>
                  <a:lnTo>
                    <a:pt x="208" y="22"/>
                  </a:lnTo>
                  <a:lnTo>
                    <a:pt x="206" y="22"/>
                  </a:lnTo>
                  <a:lnTo>
                    <a:pt x="204" y="18"/>
                  </a:lnTo>
                  <a:lnTo>
                    <a:pt x="202" y="18"/>
                  </a:lnTo>
                  <a:lnTo>
                    <a:pt x="202" y="18"/>
                  </a:lnTo>
                  <a:lnTo>
                    <a:pt x="198" y="22"/>
                  </a:lnTo>
                  <a:lnTo>
                    <a:pt x="198" y="24"/>
                  </a:lnTo>
                  <a:lnTo>
                    <a:pt x="194" y="26"/>
                  </a:lnTo>
                  <a:lnTo>
                    <a:pt x="192" y="26"/>
                  </a:lnTo>
                  <a:lnTo>
                    <a:pt x="190" y="26"/>
                  </a:lnTo>
                  <a:lnTo>
                    <a:pt x="190" y="24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0" y="22"/>
                  </a:lnTo>
                  <a:lnTo>
                    <a:pt x="188" y="20"/>
                  </a:lnTo>
                  <a:lnTo>
                    <a:pt x="190" y="18"/>
                  </a:lnTo>
                  <a:lnTo>
                    <a:pt x="194" y="14"/>
                  </a:lnTo>
                  <a:lnTo>
                    <a:pt x="202" y="12"/>
                  </a:lnTo>
                  <a:lnTo>
                    <a:pt x="198" y="8"/>
                  </a:lnTo>
                  <a:lnTo>
                    <a:pt x="192" y="6"/>
                  </a:lnTo>
                  <a:lnTo>
                    <a:pt x="186" y="8"/>
                  </a:lnTo>
                  <a:lnTo>
                    <a:pt x="180" y="12"/>
                  </a:lnTo>
                  <a:lnTo>
                    <a:pt x="180" y="10"/>
                  </a:lnTo>
                  <a:lnTo>
                    <a:pt x="178" y="10"/>
                  </a:lnTo>
                  <a:lnTo>
                    <a:pt x="176" y="12"/>
                  </a:lnTo>
                  <a:lnTo>
                    <a:pt x="174" y="10"/>
                  </a:lnTo>
                  <a:lnTo>
                    <a:pt x="170" y="12"/>
                  </a:lnTo>
                  <a:lnTo>
                    <a:pt x="164" y="16"/>
                  </a:lnTo>
                  <a:lnTo>
                    <a:pt x="164" y="18"/>
                  </a:lnTo>
                  <a:lnTo>
                    <a:pt x="166" y="20"/>
                  </a:lnTo>
                  <a:lnTo>
                    <a:pt x="166" y="20"/>
                  </a:lnTo>
                  <a:lnTo>
                    <a:pt x="166" y="20"/>
                  </a:lnTo>
                  <a:lnTo>
                    <a:pt x="164" y="20"/>
                  </a:lnTo>
                  <a:lnTo>
                    <a:pt x="164" y="20"/>
                  </a:lnTo>
                  <a:lnTo>
                    <a:pt x="162" y="22"/>
                  </a:lnTo>
                  <a:lnTo>
                    <a:pt x="158" y="18"/>
                  </a:lnTo>
                  <a:lnTo>
                    <a:pt x="156" y="18"/>
                  </a:lnTo>
                  <a:lnTo>
                    <a:pt x="154" y="18"/>
                  </a:lnTo>
                  <a:lnTo>
                    <a:pt x="154" y="20"/>
                  </a:lnTo>
                  <a:lnTo>
                    <a:pt x="154" y="22"/>
                  </a:lnTo>
                  <a:lnTo>
                    <a:pt x="154" y="22"/>
                  </a:lnTo>
                  <a:lnTo>
                    <a:pt x="144" y="22"/>
                  </a:lnTo>
                  <a:lnTo>
                    <a:pt x="140" y="22"/>
                  </a:lnTo>
                  <a:lnTo>
                    <a:pt x="128" y="26"/>
                  </a:lnTo>
                  <a:lnTo>
                    <a:pt x="124" y="30"/>
                  </a:lnTo>
                  <a:lnTo>
                    <a:pt x="100" y="32"/>
                  </a:lnTo>
                  <a:lnTo>
                    <a:pt x="90" y="32"/>
                  </a:lnTo>
                  <a:lnTo>
                    <a:pt x="88" y="32"/>
                  </a:lnTo>
                  <a:lnTo>
                    <a:pt x="86" y="36"/>
                  </a:lnTo>
                  <a:lnTo>
                    <a:pt x="86" y="36"/>
                  </a:lnTo>
                  <a:lnTo>
                    <a:pt x="82" y="32"/>
                  </a:lnTo>
                  <a:lnTo>
                    <a:pt x="76" y="32"/>
                  </a:lnTo>
                  <a:lnTo>
                    <a:pt x="72" y="32"/>
                  </a:lnTo>
                  <a:lnTo>
                    <a:pt x="68" y="36"/>
                  </a:lnTo>
                  <a:lnTo>
                    <a:pt x="62" y="32"/>
                  </a:lnTo>
                  <a:lnTo>
                    <a:pt x="62" y="32"/>
                  </a:lnTo>
                  <a:lnTo>
                    <a:pt x="62" y="32"/>
                  </a:lnTo>
                  <a:lnTo>
                    <a:pt x="62" y="32"/>
                  </a:lnTo>
                  <a:lnTo>
                    <a:pt x="62" y="36"/>
                  </a:lnTo>
                  <a:lnTo>
                    <a:pt x="60" y="40"/>
                  </a:lnTo>
                  <a:lnTo>
                    <a:pt x="58" y="44"/>
                  </a:lnTo>
                  <a:lnTo>
                    <a:pt x="56" y="46"/>
                  </a:lnTo>
                  <a:lnTo>
                    <a:pt x="58" y="46"/>
                  </a:lnTo>
                  <a:lnTo>
                    <a:pt x="58" y="48"/>
                  </a:lnTo>
                  <a:lnTo>
                    <a:pt x="60" y="52"/>
                  </a:lnTo>
                  <a:lnTo>
                    <a:pt x="60" y="56"/>
                  </a:lnTo>
                  <a:lnTo>
                    <a:pt x="60" y="58"/>
                  </a:lnTo>
                  <a:lnTo>
                    <a:pt x="60" y="62"/>
                  </a:lnTo>
                  <a:lnTo>
                    <a:pt x="58" y="62"/>
                  </a:lnTo>
                  <a:lnTo>
                    <a:pt x="58" y="64"/>
                  </a:lnTo>
                  <a:lnTo>
                    <a:pt x="56" y="64"/>
                  </a:lnTo>
                  <a:lnTo>
                    <a:pt x="54" y="64"/>
                  </a:lnTo>
                  <a:lnTo>
                    <a:pt x="54" y="60"/>
                  </a:lnTo>
                  <a:lnTo>
                    <a:pt x="52" y="60"/>
                  </a:lnTo>
                  <a:lnTo>
                    <a:pt x="48" y="58"/>
                  </a:lnTo>
                  <a:lnTo>
                    <a:pt x="46" y="58"/>
                  </a:lnTo>
                  <a:lnTo>
                    <a:pt x="44" y="58"/>
                  </a:lnTo>
                  <a:lnTo>
                    <a:pt x="42" y="60"/>
                  </a:lnTo>
                  <a:lnTo>
                    <a:pt x="40" y="62"/>
                  </a:lnTo>
                  <a:lnTo>
                    <a:pt x="40" y="64"/>
                  </a:lnTo>
                  <a:lnTo>
                    <a:pt x="38" y="64"/>
                  </a:lnTo>
                  <a:lnTo>
                    <a:pt x="36" y="66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30" y="66"/>
                  </a:lnTo>
                  <a:lnTo>
                    <a:pt x="28" y="66"/>
                  </a:lnTo>
                  <a:lnTo>
                    <a:pt x="26" y="66"/>
                  </a:lnTo>
                  <a:lnTo>
                    <a:pt x="24" y="68"/>
                  </a:lnTo>
                  <a:lnTo>
                    <a:pt x="22" y="68"/>
                  </a:lnTo>
                  <a:lnTo>
                    <a:pt x="22" y="70"/>
                  </a:lnTo>
                  <a:lnTo>
                    <a:pt x="22" y="74"/>
                  </a:lnTo>
                  <a:lnTo>
                    <a:pt x="22" y="76"/>
                  </a:lnTo>
                  <a:lnTo>
                    <a:pt x="22" y="78"/>
                  </a:lnTo>
                  <a:lnTo>
                    <a:pt x="22" y="80"/>
                  </a:lnTo>
                  <a:lnTo>
                    <a:pt x="20" y="82"/>
                  </a:lnTo>
                  <a:lnTo>
                    <a:pt x="20" y="84"/>
                  </a:lnTo>
                  <a:lnTo>
                    <a:pt x="18" y="86"/>
                  </a:lnTo>
                  <a:lnTo>
                    <a:pt x="16" y="86"/>
                  </a:lnTo>
                  <a:lnTo>
                    <a:pt x="12" y="86"/>
                  </a:lnTo>
                  <a:lnTo>
                    <a:pt x="10" y="86"/>
                  </a:lnTo>
                  <a:lnTo>
                    <a:pt x="10" y="86"/>
                  </a:lnTo>
                  <a:lnTo>
                    <a:pt x="4" y="88"/>
                  </a:lnTo>
                  <a:lnTo>
                    <a:pt x="2" y="86"/>
                  </a:lnTo>
                  <a:lnTo>
                    <a:pt x="0" y="100"/>
                  </a:lnTo>
                  <a:lnTo>
                    <a:pt x="0" y="104"/>
                  </a:lnTo>
                  <a:lnTo>
                    <a:pt x="2" y="108"/>
                  </a:lnTo>
                  <a:lnTo>
                    <a:pt x="4" y="110"/>
                  </a:lnTo>
                  <a:lnTo>
                    <a:pt x="6" y="112"/>
                  </a:lnTo>
                  <a:lnTo>
                    <a:pt x="12" y="116"/>
                  </a:lnTo>
                  <a:lnTo>
                    <a:pt x="14" y="118"/>
                  </a:lnTo>
                  <a:lnTo>
                    <a:pt x="16" y="120"/>
                  </a:lnTo>
                  <a:lnTo>
                    <a:pt x="18" y="124"/>
                  </a:lnTo>
                  <a:lnTo>
                    <a:pt x="20" y="126"/>
                  </a:lnTo>
                  <a:lnTo>
                    <a:pt x="22" y="132"/>
                  </a:lnTo>
                  <a:lnTo>
                    <a:pt x="26" y="132"/>
                  </a:lnTo>
                  <a:lnTo>
                    <a:pt x="28" y="130"/>
                  </a:lnTo>
                  <a:lnTo>
                    <a:pt x="38" y="130"/>
                  </a:lnTo>
                  <a:lnTo>
                    <a:pt x="44" y="130"/>
                  </a:lnTo>
                  <a:lnTo>
                    <a:pt x="52" y="130"/>
                  </a:lnTo>
                  <a:lnTo>
                    <a:pt x="54" y="130"/>
                  </a:lnTo>
                  <a:lnTo>
                    <a:pt x="60" y="126"/>
                  </a:lnTo>
                  <a:lnTo>
                    <a:pt x="62" y="126"/>
                  </a:lnTo>
                  <a:lnTo>
                    <a:pt x="66" y="126"/>
                  </a:lnTo>
                  <a:lnTo>
                    <a:pt x="68" y="124"/>
                  </a:lnTo>
                  <a:lnTo>
                    <a:pt x="72" y="122"/>
                  </a:lnTo>
                  <a:lnTo>
                    <a:pt x="74" y="122"/>
                  </a:lnTo>
                  <a:lnTo>
                    <a:pt x="76" y="124"/>
                  </a:lnTo>
                  <a:lnTo>
                    <a:pt x="82" y="126"/>
                  </a:lnTo>
                  <a:lnTo>
                    <a:pt x="82" y="128"/>
                  </a:lnTo>
                  <a:lnTo>
                    <a:pt x="86" y="134"/>
                  </a:lnTo>
                  <a:lnTo>
                    <a:pt x="88" y="136"/>
                  </a:lnTo>
                  <a:lnTo>
                    <a:pt x="88" y="136"/>
                  </a:lnTo>
                  <a:lnTo>
                    <a:pt x="88" y="138"/>
                  </a:lnTo>
                  <a:lnTo>
                    <a:pt x="92" y="140"/>
                  </a:lnTo>
                  <a:lnTo>
                    <a:pt x="110" y="146"/>
                  </a:lnTo>
                  <a:lnTo>
                    <a:pt x="114" y="148"/>
                  </a:lnTo>
                  <a:lnTo>
                    <a:pt x="114" y="150"/>
                  </a:lnTo>
                  <a:lnTo>
                    <a:pt x="114" y="152"/>
                  </a:lnTo>
                  <a:lnTo>
                    <a:pt x="114" y="154"/>
                  </a:lnTo>
                  <a:lnTo>
                    <a:pt x="114" y="158"/>
                  </a:lnTo>
                  <a:lnTo>
                    <a:pt x="114" y="162"/>
                  </a:lnTo>
                  <a:lnTo>
                    <a:pt x="116" y="164"/>
                  </a:lnTo>
                  <a:lnTo>
                    <a:pt x="116" y="166"/>
                  </a:lnTo>
                  <a:lnTo>
                    <a:pt x="116" y="168"/>
                  </a:lnTo>
                  <a:lnTo>
                    <a:pt x="116" y="170"/>
                  </a:lnTo>
                  <a:lnTo>
                    <a:pt x="116" y="170"/>
                  </a:lnTo>
                  <a:lnTo>
                    <a:pt x="116" y="172"/>
                  </a:lnTo>
                  <a:lnTo>
                    <a:pt x="116" y="174"/>
                  </a:lnTo>
                  <a:lnTo>
                    <a:pt x="116" y="174"/>
                  </a:lnTo>
                  <a:lnTo>
                    <a:pt x="118" y="176"/>
                  </a:lnTo>
                  <a:lnTo>
                    <a:pt x="120" y="176"/>
                  </a:lnTo>
                  <a:lnTo>
                    <a:pt x="120" y="176"/>
                  </a:lnTo>
                  <a:lnTo>
                    <a:pt x="122" y="176"/>
                  </a:lnTo>
                  <a:lnTo>
                    <a:pt x="124" y="174"/>
                  </a:lnTo>
                  <a:lnTo>
                    <a:pt x="126" y="172"/>
                  </a:lnTo>
                  <a:lnTo>
                    <a:pt x="130" y="172"/>
                  </a:lnTo>
                  <a:lnTo>
                    <a:pt x="132" y="172"/>
                  </a:lnTo>
                  <a:lnTo>
                    <a:pt x="134" y="174"/>
                  </a:lnTo>
                  <a:lnTo>
                    <a:pt x="134" y="176"/>
                  </a:lnTo>
                  <a:lnTo>
                    <a:pt x="134" y="178"/>
                  </a:lnTo>
                  <a:lnTo>
                    <a:pt x="132" y="178"/>
                  </a:lnTo>
                  <a:lnTo>
                    <a:pt x="130" y="180"/>
                  </a:lnTo>
                  <a:lnTo>
                    <a:pt x="128" y="180"/>
                  </a:lnTo>
                  <a:lnTo>
                    <a:pt x="126" y="180"/>
                  </a:lnTo>
                  <a:lnTo>
                    <a:pt x="124" y="182"/>
                  </a:lnTo>
                  <a:lnTo>
                    <a:pt x="124" y="184"/>
                  </a:lnTo>
                  <a:lnTo>
                    <a:pt x="124" y="184"/>
                  </a:lnTo>
                  <a:lnTo>
                    <a:pt x="126" y="186"/>
                  </a:lnTo>
                  <a:lnTo>
                    <a:pt x="128" y="190"/>
                  </a:lnTo>
                  <a:lnTo>
                    <a:pt x="130" y="190"/>
                  </a:lnTo>
                  <a:lnTo>
                    <a:pt x="136" y="190"/>
                  </a:lnTo>
                  <a:lnTo>
                    <a:pt x="138" y="192"/>
                  </a:lnTo>
                  <a:lnTo>
                    <a:pt x="140" y="192"/>
                  </a:lnTo>
                  <a:lnTo>
                    <a:pt x="140" y="194"/>
                  </a:lnTo>
                  <a:lnTo>
                    <a:pt x="142" y="198"/>
                  </a:lnTo>
                  <a:lnTo>
                    <a:pt x="150" y="196"/>
                  </a:lnTo>
                  <a:lnTo>
                    <a:pt x="156" y="184"/>
                  </a:lnTo>
                  <a:lnTo>
                    <a:pt x="156" y="182"/>
                  </a:lnTo>
                  <a:lnTo>
                    <a:pt x="158" y="182"/>
                  </a:lnTo>
                  <a:lnTo>
                    <a:pt x="158" y="182"/>
                  </a:lnTo>
                  <a:lnTo>
                    <a:pt x="160" y="184"/>
                  </a:lnTo>
                  <a:lnTo>
                    <a:pt x="160" y="190"/>
                  </a:lnTo>
                  <a:lnTo>
                    <a:pt x="160" y="192"/>
                  </a:lnTo>
                  <a:lnTo>
                    <a:pt x="158" y="196"/>
                  </a:lnTo>
                  <a:lnTo>
                    <a:pt x="166" y="198"/>
                  </a:lnTo>
                  <a:lnTo>
                    <a:pt x="168" y="196"/>
                  </a:lnTo>
                  <a:lnTo>
                    <a:pt x="172" y="196"/>
                  </a:lnTo>
                  <a:lnTo>
                    <a:pt x="174" y="194"/>
                  </a:lnTo>
                  <a:lnTo>
                    <a:pt x="182" y="188"/>
                  </a:lnTo>
                  <a:lnTo>
                    <a:pt x="184" y="188"/>
                  </a:lnTo>
                  <a:lnTo>
                    <a:pt x="190" y="188"/>
                  </a:lnTo>
                  <a:lnTo>
                    <a:pt x="192" y="186"/>
                  </a:lnTo>
                  <a:lnTo>
                    <a:pt x="194" y="186"/>
                  </a:lnTo>
                  <a:lnTo>
                    <a:pt x="194" y="184"/>
                  </a:lnTo>
                  <a:lnTo>
                    <a:pt x="194" y="182"/>
                  </a:lnTo>
                  <a:lnTo>
                    <a:pt x="194" y="180"/>
                  </a:lnTo>
                  <a:lnTo>
                    <a:pt x="192" y="178"/>
                  </a:lnTo>
                  <a:lnTo>
                    <a:pt x="192" y="176"/>
                  </a:lnTo>
                  <a:lnTo>
                    <a:pt x="192" y="172"/>
                  </a:lnTo>
                  <a:lnTo>
                    <a:pt x="192" y="170"/>
                  </a:lnTo>
                  <a:lnTo>
                    <a:pt x="190" y="168"/>
                  </a:lnTo>
                  <a:lnTo>
                    <a:pt x="190" y="168"/>
                  </a:lnTo>
                  <a:lnTo>
                    <a:pt x="188" y="168"/>
                  </a:lnTo>
                  <a:lnTo>
                    <a:pt x="186" y="170"/>
                  </a:lnTo>
                  <a:lnTo>
                    <a:pt x="184" y="170"/>
                  </a:lnTo>
                  <a:lnTo>
                    <a:pt x="182" y="174"/>
                  </a:lnTo>
                  <a:lnTo>
                    <a:pt x="180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6" y="172"/>
                  </a:lnTo>
                  <a:lnTo>
                    <a:pt x="176" y="170"/>
                  </a:lnTo>
                  <a:lnTo>
                    <a:pt x="176" y="166"/>
                  </a:lnTo>
                  <a:lnTo>
                    <a:pt x="176" y="166"/>
                  </a:lnTo>
                  <a:lnTo>
                    <a:pt x="178" y="164"/>
                  </a:lnTo>
                  <a:lnTo>
                    <a:pt x="178" y="164"/>
                  </a:lnTo>
                  <a:lnTo>
                    <a:pt x="178" y="162"/>
                  </a:lnTo>
                  <a:lnTo>
                    <a:pt x="184" y="162"/>
                  </a:lnTo>
                  <a:lnTo>
                    <a:pt x="190" y="158"/>
                  </a:lnTo>
                  <a:lnTo>
                    <a:pt x="190" y="156"/>
                  </a:lnTo>
                  <a:lnTo>
                    <a:pt x="190" y="154"/>
                  </a:lnTo>
                  <a:lnTo>
                    <a:pt x="188" y="152"/>
                  </a:lnTo>
                  <a:lnTo>
                    <a:pt x="188" y="152"/>
                  </a:lnTo>
                  <a:lnTo>
                    <a:pt x="186" y="150"/>
                  </a:lnTo>
                  <a:lnTo>
                    <a:pt x="184" y="150"/>
                  </a:lnTo>
                  <a:lnTo>
                    <a:pt x="182" y="150"/>
                  </a:lnTo>
                  <a:lnTo>
                    <a:pt x="182" y="150"/>
                  </a:lnTo>
                  <a:lnTo>
                    <a:pt x="180" y="152"/>
                  </a:lnTo>
                  <a:lnTo>
                    <a:pt x="178" y="156"/>
                  </a:lnTo>
                  <a:lnTo>
                    <a:pt x="178" y="156"/>
                  </a:lnTo>
                  <a:lnTo>
                    <a:pt x="172" y="160"/>
                  </a:lnTo>
                  <a:lnTo>
                    <a:pt x="170" y="160"/>
                  </a:lnTo>
                  <a:lnTo>
                    <a:pt x="168" y="160"/>
                  </a:lnTo>
                  <a:lnTo>
                    <a:pt x="166" y="160"/>
                  </a:lnTo>
                  <a:lnTo>
                    <a:pt x="164" y="158"/>
                  </a:lnTo>
                  <a:lnTo>
                    <a:pt x="162" y="158"/>
                  </a:lnTo>
                  <a:lnTo>
                    <a:pt x="162" y="156"/>
                  </a:lnTo>
                  <a:lnTo>
                    <a:pt x="162" y="154"/>
                  </a:lnTo>
                  <a:lnTo>
                    <a:pt x="162" y="152"/>
                  </a:lnTo>
                  <a:lnTo>
                    <a:pt x="166" y="140"/>
                  </a:lnTo>
                  <a:lnTo>
                    <a:pt x="168" y="136"/>
                  </a:lnTo>
                  <a:lnTo>
                    <a:pt x="168" y="136"/>
                  </a:lnTo>
                  <a:lnTo>
                    <a:pt x="170" y="134"/>
                  </a:lnTo>
                  <a:lnTo>
                    <a:pt x="172" y="134"/>
                  </a:lnTo>
                  <a:lnTo>
                    <a:pt x="174" y="132"/>
                  </a:lnTo>
                  <a:lnTo>
                    <a:pt x="178" y="128"/>
                  </a:lnTo>
                  <a:lnTo>
                    <a:pt x="182" y="126"/>
                  </a:lnTo>
                  <a:lnTo>
                    <a:pt x="184" y="124"/>
                  </a:lnTo>
                  <a:lnTo>
                    <a:pt x="186" y="124"/>
                  </a:lnTo>
                  <a:lnTo>
                    <a:pt x="188" y="122"/>
                  </a:lnTo>
                  <a:lnTo>
                    <a:pt x="190" y="118"/>
                  </a:lnTo>
                  <a:lnTo>
                    <a:pt x="190" y="116"/>
                  </a:lnTo>
                  <a:lnTo>
                    <a:pt x="190" y="114"/>
                  </a:lnTo>
                  <a:lnTo>
                    <a:pt x="190" y="112"/>
                  </a:lnTo>
                  <a:lnTo>
                    <a:pt x="192" y="112"/>
                  </a:lnTo>
                  <a:lnTo>
                    <a:pt x="194" y="112"/>
                  </a:lnTo>
                  <a:lnTo>
                    <a:pt x="200" y="112"/>
                  </a:lnTo>
                  <a:lnTo>
                    <a:pt x="202" y="112"/>
                  </a:lnTo>
                  <a:lnTo>
                    <a:pt x="204" y="112"/>
                  </a:lnTo>
                  <a:lnTo>
                    <a:pt x="206" y="110"/>
                  </a:lnTo>
                  <a:lnTo>
                    <a:pt x="210" y="108"/>
                  </a:lnTo>
                  <a:lnTo>
                    <a:pt x="212" y="106"/>
                  </a:lnTo>
                  <a:lnTo>
                    <a:pt x="214" y="102"/>
                  </a:lnTo>
                  <a:lnTo>
                    <a:pt x="220" y="96"/>
                  </a:lnTo>
                  <a:lnTo>
                    <a:pt x="222" y="92"/>
                  </a:lnTo>
                  <a:lnTo>
                    <a:pt x="226" y="90"/>
                  </a:lnTo>
                  <a:lnTo>
                    <a:pt x="228" y="90"/>
                  </a:lnTo>
                  <a:lnTo>
                    <a:pt x="230" y="90"/>
                  </a:lnTo>
                  <a:lnTo>
                    <a:pt x="232" y="94"/>
                  </a:lnTo>
                  <a:lnTo>
                    <a:pt x="234" y="94"/>
                  </a:lnTo>
                  <a:lnTo>
                    <a:pt x="239" y="94"/>
                  </a:lnTo>
                  <a:lnTo>
                    <a:pt x="243" y="96"/>
                  </a:lnTo>
                  <a:lnTo>
                    <a:pt x="249" y="98"/>
                  </a:lnTo>
                  <a:lnTo>
                    <a:pt x="253" y="100"/>
                  </a:lnTo>
                  <a:lnTo>
                    <a:pt x="257" y="100"/>
                  </a:lnTo>
                  <a:lnTo>
                    <a:pt x="261" y="100"/>
                  </a:lnTo>
                  <a:lnTo>
                    <a:pt x="267" y="100"/>
                  </a:lnTo>
                  <a:lnTo>
                    <a:pt x="267" y="96"/>
                  </a:lnTo>
                  <a:lnTo>
                    <a:pt x="265" y="90"/>
                  </a:lnTo>
                  <a:lnTo>
                    <a:pt x="265" y="88"/>
                  </a:lnTo>
                  <a:lnTo>
                    <a:pt x="263" y="88"/>
                  </a:lnTo>
                  <a:lnTo>
                    <a:pt x="263" y="86"/>
                  </a:lnTo>
                  <a:lnTo>
                    <a:pt x="265" y="84"/>
                  </a:lnTo>
                  <a:lnTo>
                    <a:pt x="263" y="82"/>
                  </a:lnTo>
                  <a:lnTo>
                    <a:pt x="263" y="80"/>
                  </a:lnTo>
                  <a:lnTo>
                    <a:pt x="263" y="78"/>
                  </a:lnTo>
                  <a:lnTo>
                    <a:pt x="263" y="76"/>
                  </a:lnTo>
                  <a:lnTo>
                    <a:pt x="265" y="72"/>
                  </a:lnTo>
                  <a:lnTo>
                    <a:pt x="281" y="62"/>
                  </a:lnTo>
                  <a:lnTo>
                    <a:pt x="283" y="60"/>
                  </a:lnTo>
                  <a:lnTo>
                    <a:pt x="287" y="58"/>
                  </a:lnTo>
                  <a:lnTo>
                    <a:pt x="297" y="58"/>
                  </a:lnTo>
                  <a:lnTo>
                    <a:pt x="303" y="58"/>
                  </a:lnTo>
                  <a:lnTo>
                    <a:pt x="307" y="60"/>
                  </a:lnTo>
                  <a:lnTo>
                    <a:pt x="309" y="60"/>
                  </a:lnTo>
                  <a:lnTo>
                    <a:pt x="317" y="56"/>
                  </a:lnTo>
                  <a:lnTo>
                    <a:pt x="319" y="54"/>
                  </a:lnTo>
                  <a:lnTo>
                    <a:pt x="319" y="52"/>
                  </a:lnTo>
                  <a:lnTo>
                    <a:pt x="319" y="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" name="Freeform 15">
              <a:extLst>
                <a:ext uri="{FF2B5EF4-FFF2-40B4-BE49-F238E27FC236}">
                  <a16:creationId xmlns:a16="http://schemas.microsoft.com/office/drawing/2014/main" id="{F8C347F8-9129-4629-A768-43B6C37DEC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37905" y="1566380"/>
              <a:ext cx="826470" cy="636536"/>
            </a:xfrm>
            <a:custGeom>
              <a:avLst/>
              <a:gdLst>
                <a:gd name="T0" fmla="*/ 310 w 322"/>
                <a:gd name="T1" fmla="*/ 16 h 248"/>
                <a:gd name="T2" fmla="*/ 288 w 322"/>
                <a:gd name="T3" fmla="*/ 34 h 248"/>
                <a:gd name="T4" fmla="*/ 256 w 322"/>
                <a:gd name="T5" fmla="*/ 38 h 248"/>
                <a:gd name="T6" fmla="*/ 244 w 322"/>
                <a:gd name="T7" fmla="*/ 42 h 248"/>
                <a:gd name="T8" fmla="*/ 220 w 322"/>
                <a:gd name="T9" fmla="*/ 40 h 248"/>
                <a:gd name="T10" fmla="*/ 154 w 322"/>
                <a:gd name="T11" fmla="*/ 12 h 248"/>
                <a:gd name="T12" fmla="*/ 144 w 322"/>
                <a:gd name="T13" fmla="*/ 22 h 248"/>
                <a:gd name="T14" fmla="*/ 126 w 322"/>
                <a:gd name="T15" fmla="*/ 2 h 248"/>
                <a:gd name="T16" fmla="*/ 96 w 322"/>
                <a:gd name="T17" fmla="*/ 10 h 248"/>
                <a:gd name="T18" fmla="*/ 80 w 322"/>
                <a:gd name="T19" fmla="*/ 26 h 248"/>
                <a:gd name="T20" fmla="*/ 56 w 322"/>
                <a:gd name="T21" fmla="*/ 26 h 248"/>
                <a:gd name="T22" fmla="*/ 24 w 322"/>
                <a:gd name="T23" fmla="*/ 40 h 248"/>
                <a:gd name="T24" fmla="*/ 2 w 322"/>
                <a:gd name="T25" fmla="*/ 66 h 248"/>
                <a:gd name="T26" fmla="*/ 32 w 322"/>
                <a:gd name="T27" fmla="*/ 66 h 248"/>
                <a:gd name="T28" fmla="*/ 56 w 322"/>
                <a:gd name="T29" fmla="*/ 70 h 248"/>
                <a:gd name="T30" fmla="*/ 54 w 322"/>
                <a:gd name="T31" fmla="*/ 88 h 248"/>
                <a:gd name="T32" fmla="*/ 54 w 322"/>
                <a:gd name="T33" fmla="*/ 112 h 248"/>
                <a:gd name="T34" fmla="*/ 78 w 322"/>
                <a:gd name="T35" fmla="*/ 106 h 248"/>
                <a:gd name="T36" fmla="*/ 86 w 322"/>
                <a:gd name="T37" fmla="*/ 116 h 248"/>
                <a:gd name="T38" fmla="*/ 78 w 322"/>
                <a:gd name="T39" fmla="*/ 122 h 248"/>
                <a:gd name="T40" fmla="*/ 88 w 322"/>
                <a:gd name="T41" fmla="*/ 136 h 248"/>
                <a:gd name="T42" fmla="*/ 74 w 322"/>
                <a:gd name="T43" fmla="*/ 142 h 248"/>
                <a:gd name="T44" fmla="*/ 56 w 322"/>
                <a:gd name="T45" fmla="*/ 138 h 248"/>
                <a:gd name="T46" fmla="*/ 38 w 322"/>
                <a:gd name="T47" fmla="*/ 136 h 248"/>
                <a:gd name="T48" fmla="*/ 34 w 322"/>
                <a:gd name="T49" fmla="*/ 152 h 248"/>
                <a:gd name="T50" fmla="*/ 46 w 322"/>
                <a:gd name="T51" fmla="*/ 156 h 248"/>
                <a:gd name="T52" fmla="*/ 62 w 322"/>
                <a:gd name="T53" fmla="*/ 146 h 248"/>
                <a:gd name="T54" fmla="*/ 56 w 322"/>
                <a:gd name="T55" fmla="*/ 166 h 248"/>
                <a:gd name="T56" fmla="*/ 60 w 322"/>
                <a:gd name="T57" fmla="*/ 178 h 248"/>
                <a:gd name="T58" fmla="*/ 96 w 322"/>
                <a:gd name="T59" fmla="*/ 192 h 248"/>
                <a:gd name="T60" fmla="*/ 120 w 322"/>
                <a:gd name="T61" fmla="*/ 216 h 248"/>
                <a:gd name="T62" fmla="*/ 124 w 322"/>
                <a:gd name="T63" fmla="*/ 224 h 248"/>
                <a:gd name="T64" fmla="*/ 144 w 322"/>
                <a:gd name="T65" fmla="*/ 224 h 248"/>
                <a:gd name="T66" fmla="*/ 154 w 322"/>
                <a:gd name="T67" fmla="*/ 244 h 248"/>
                <a:gd name="T68" fmla="*/ 168 w 322"/>
                <a:gd name="T69" fmla="*/ 244 h 248"/>
                <a:gd name="T70" fmla="*/ 176 w 322"/>
                <a:gd name="T71" fmla="*/ 240 h 248"/>
                <a:gd name="T72" fmla="*/ 200 w 322"/>
                <a:gd name="T73" fmla="*/ 230 h 248"/>
                <a:gd name="T74" fmla="*/ 188 w 322"/>
                <a:gd name="T75" fmla="*/ 226 h 248"/>
                <a:gd name="T76" fmla="*/ 184 w 322"/>
                <a:gd name="T77" fmla="*/ 216 h 248"/>
                <a:gd name="T78" fmla="*/ 202 w 322"/>
                <a:gd name="T79" fmla="*/ 208 h 248"/>
                <a:gd name="T80" fmla="*/ 218 w 322"/>
                <a:gd name="T81" fmla="*/ 202 h 248"/>
                <a:gd name="T82" fmla="*/ 222 w 322"/>
                <a:gd name="T83" fmla="*/ 182 h 248"/>
                <a:gd name="T84" fmla="*/ 226 w 322"/>
                <a:gd name="T85" fmla="*/ 144 h 248"/>
                <a:gd name="T86" fmla="*/ 242 w 322"/>
                <a:gd name="T87" fmla="*/ 132 h 248"/>
                <a:gd name="T88" fmla="*/ 264 w 322"/>
                <a:gd name="T89" fmla="*/ 122 h 248"/>
                <a:gd name="T90" fmla="*/ 268 w 322"/>
                <a:gd name="T91" fmla="*/ 106 h 248"/>
                <a:gd name="T92" fmla="*/ 290 w 322"/>
                <a:gd name="T93" fmla="*/ 78 h 248"/>
                <a:gd name="T94" fmla="*/ 296 w 322"/>
                <a:gd name="T95" fmla="*/ 62 h 248"/>
                <a:gd name="T96" fmla="*/ 304 w 322"/>
                <a:gd name="T97" fmla="*/ 60 h 248"/>
                <a:gd name="T98" fmla="*/ 322 w 322"/>
                <a:gd name="T99" fmla="*/ 42 h 248"/>
                <a:gd name="T100" fmla="*/ 168 w 322"/>
                <a:gd name="T101" fmla="*/ 208 h 248"/>
                <a:gd name="T102" fmla="*/ 110 w 322"/>
                <a:gd name="T103" fmla="*/ 182 h 248"/>
                <a:gd name="T104" fmla="*/ 142 w 322"/>
                <a:gd name="T105" fmla="*/ 172 h 248"/>
                <a:gd name="T106" fmla="*/ 162 w 322"/>
                <a:gd name="T107" fmla="*/ 178 h 248"/>
                <a:gd name="T108" fmla="*/ 166 w 322"/>
                <a:gd name="T109" fmla="*/ 188 h 248"/>
                <a:gd name="T110" fmla="*/ 162 w 322"/>
                <a:gd name="T111" fmla="*/ 196 h 248"/>
                <a:gd name="T112" fmla="*/ 172 w 322"/>
                <a:gd name="T113" fmla="*/ 200 h 248"/>
                <a:gd name="T114" fmla="*/ 176 w 322"/>
                <a:gd name="T115" fmla="*/ 20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2" h="248">
                  <a:moveTo>
                    <a:pt x="322" y="40"/>
                  </a:moveTo>
                  <a:lnTo>
                    <a:pt x="320" y="36"/>
                  </a:lnTo>
                  <a:lnTo>
                    <a:pt x="318" y="32"/>
                  </a:lnTo>
                  <a:lnTo>
                    <a:pt x="312" y="30"/>
                  </a:lnTo>
                  <a:lnTo>
                    <a:pt x="312" y="26"/>
                  </a:lnTo>
                  <a:lnTo>
                    <a:pt x="312" y="20"/>
                  </a:lnTo>
                  <a:lnTo>
                    <a:pt x="314" y="18"/>
                  </a:lnTo>
                  <a:lnTo>
                    <a:pt x="310" y="16"/>
                  </a:lnTo>
                  <a:lnTo>
                    <a:pt x="304" y="18"/>
                  </a:lnTo>
                  <a:lnTo>
                    <a:pt x="296" y="26"/>
                  </a:lnTo>
                  <a:lnTo>
                    <a:pt x="288" y="28"/>
                  </a:lnTo>
                  <a:lnTo>
                    <a:pt x="290" y="30"/>
                  </a:lnTo>
                  <a:lnTo>
                    <a:pt x="292" y="32"/>
                  </a:lnTo>
                  <a:lnTo>
                    <a:pt x="292" y="32"/>
                  </a:lnTo>
                  <a:lnTo>
                    <a:pt x="290" y="34"/>
                  </a:lnTo>
                  <a:lnTo>
                    <a:pt x="288" y="34"/>
                  </a:lnTo>
                  <a:lnTo>
                    <a:pt x="286" y="30"/>
                  </a:lnTo>
                  <a:lnTo>
                    <a:pt x="284" y="28"/>
                  </a:lnTo>
                  <a:lnTo>
                    <a:pt x="282" y="28"/>
                  </a:lnTo>
                  <a:lnTo>
                    <a:pt x="280" y="30"/>
                  </a:lnTo>
                  <a:lnTo>
                    <a:pt x="276" y="32"/>
                  </a:lnTo>
                  <a:lnTo>
                    <a:pt x="262" y="38"/>
                  </a:lnTo>
                  <a:lnTo>
                    <a:pt x="258" y="38"/>
                  </a:lnTo>
                  <a:lnTo>
                    <a:pt x="256" y="38"/>
                  </a:lnTo>
                  <a:lnTo>
                    <a:pt x="250" y="44"/>
                  </a:lnTo>
                  <a:lnTo>
                    <a:pt x="248" y="42"/>
                  </a:lnTo>
                  <a:lnTo>
                    <a:pt x="248" y="42"/>
                  </a:lnTo>
                  <a:lnTo>
                    <a:pt x="248" y="40"/>
                  </a:lnTo>
                  <a:lnTo>
                    <a:pt x="246" y="40"/>
                  </a:lnTo>
                  <a:lnTo>
                    <a:pt x="246" y="40"/>
                  </a:lnTo>
                  <a:lnTo>
                    <a:pt x="244" y="40"/>
                  </a:lnTo>
                  <a:lnTo>
                    <a:pt x="244" y="42"/>
                  </a:lnTo>
                  <a:lnTo>
                    <a:pt x="244" y="42"/>
                  </a:lnTo>
                  <a:lnTo>
                    <a:pt x="240" y="40"/>
                  </a:lnTo>
                  <a:lnTo>
                    <a:pt x="240" y="38"/>
                  </a:lnTo>
                  <a:lnTo>
                    <a:pt x="238" y="36"/>
                  </a:lnTo>
                  <a:lnTo>
                    <a:pt x="236" y="36"/>
                  </a:lnTo>
                  <a:lnTo>
                    <a:pt x="234" y="36"/>
                  </a:lnTo>
                  <a:lnTo>
                    <a:pt x="228" y="38"/>
                  </a:lnTo>
                  <a:lnTo>
                    <a:pt x="220" y="40"/>
                  </a:lnTo>
                  <a:lnTo>
                    <a:pt x="212" y="38"/>
                  </a:lnTo>
                  <a:lnTo>
                    <a:pt x="204" y="36"/>
                  </a:lnTo>
                  <a:lnTo>
                    <a:pt x="186" y="28"/>
                  </a:lnTo>
                  <a:lnTo>
                    <a:pt x="182" y="22"/>
                  </a:lnTo>
                  <a:lnTo>
                    <a:pt x="178" y="20"/>
                  </a:lnTo>
                  <a:lnTo>
                    <a:pt x="170" y="18"/>
                  </a:lnTo>
                  <a:lnTo>
                    <a:pt x="160" y="14"/>
                  </a:lnTo>
                  <a:lnTo>
                    <a:pt x="154" y="12"/>
                  </a:lnTo>
                  <a:lnTo>
                    <a:pt x="150" y="12"/>
                  </a:lnTo>
                  <a:lnTo>
                    <a:pt x="148" y="10"/>
                  </a:lnTo>
                  <a:lnTo>
                    <a:pt x="146" y="12"/>
                  </a:lnTo>
                  <a:lnTo>
                    <a:pt x="146" y="12"/>
                  </a:lnTo>
                  <a:lnTo>
                    <a:pt x="146" y="14"/>
                  </a:lnTo>
                  <a:lnTo>
                    <a:pt x="146" y="16"/>
                  </a:lnTo>
                  <a:lnTo>
                    <a:pt x="146" y="16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2" y="16"/>
                  </a:lnTo>
                  <a:lnTo>
                    <a:pt x="140" y="10"/>
                  </a:lnTo>
                  <a:lnTo>
                    <a:pt x="138" y="8"/>
                  </a:lnTo>
                  <a:lnTo>
                    <a:pt x="134" y="4"/>
                  </a:lnTo>
                  <a:lnTo>
                    <a:pt x="130" y="0"/>
                  </a:lnTo>
                  <a:lnTo>
                    <a:pt x="128" y="0"/>
                  </a:lnTo>
                  <a:lnTo>
                    <a:pt x="126" y="2"/>
                  </a:lnTo>
                  <a:lnTo>
                    <a:pt x="122" y="2"/>
                  </a:lnTo>
                  <a:lnTo>
                    <a:pt x="112" y="4"/>
                  </a:lnTo>
                  <a:lnTo>
                    <a:pt x="102" y="4"/>
                  </a:lnTo>
                  <a:lnTo>
                    <a:pt x="98" y="4"/>
                  </a:lnTo>
                  <a:lnTo>
                    <a:pt x="94" y="6"/>
                  </a:lnTo>
                  <a:lnTo>
                    <a:pt x="94" y="8"/>
                  </a:lnTo>
                  <a:lnTo>
                    <a:pt x="96" y="8"/>
                  </a:lnTo>
                  <a:lnTo>
                    <a:pt x="96" y="10"/>
                  </a:lnTo>
                  <a:lnTo>
                    <a:pt x="92" y="10"/>
                  </a:lnTo>
                  <a:lnTo>
                    <a:pt x="84" y="16"/>
                  </a:lnTo>
                  <a:lnTo>
                    <a:pt x="82" y="18"/>
                  </a:lnTo>
                  <a:lnTo>
                    <a:pt x="80" y="18"/>
                  </a:lnTo>
                  <a:lnTo>
                    <a:pt x="78" y="20"/>
                  </a:lnTo>
                  <a:lnTo>
                    <a:pt x="78" y="22"/>
                  </a:lnTo>
                  <a:lnTo>
                    <a:pt x="80" y="24"/>
                  </a:lnTo>
                  <a:lnTo>
                    <a:pt x="80" y="26"/>
                  </a:lnTo>
                  <a:lnTo>
                    <a:pt x="82" y="32"/>
                  </a:lnTo>
                  <a:lnTo>
                    <a:pt x="82" y="34"/>
                  </a:lnTo>
                  <a:lnTo>
                    <a:pt x="74" y="26"/>
                  </a:lnTo>
                  <a:lnTo>
                    <a:pt x="68" y="22"/>
                  </a:lnTo>
                  <a:lnTo>
                    <a:pt x="64" y="26"/>
                  </a:lnTo>
                  <a:lnTo>
                    <a:pt x="60" y="26"/>
                  </a:lnTo>
                  <a:lnTo>
                    <a:pt x="56" y="24"/>
                  </a:lnTo>
                  <a:lnTo>
                    <a:pt x="56" y="26"/>
                  </a:lnTo>
                  <a:lnTo>
                    <a:pt x="56" y="34"/>
                  </a:lnTo>
                  <a:lnTo>
                    <a:pt x="56" y="36"/>
                  </a:lnTo>
                  <a:lnTo>
                    <a:pt x="54" y="38"/>
                  </a:lnTo>
                  <a:lnTo>
                    <a:pt x="46" y="42"/>
                  </a:lnTo>
                  <a:lnTo>
                    <a:pt x="44" y="42"/>
                  </a:lnTo>
                  <a:lnTo>
                    <a:pt x="40" y="40"/>
                  </a:lnTo>
                  <a:lnTo>
                    <a:pt x="34" y="40"/>
                  </a:lnTo>
                  <a:lnTo>
                    <a:pt x="24" y="40"/>
                  </a:lnTo>
                  <a:lnTo>
                    <a:pt x="20" y="42"/>
                  </a:lnTo>
                  <a:lnTo>
                    <a:pt x="18" y="44"/>
                  </a:lnTo>
                  <a:lnTo>
                    <a:pt x="2" y="54"/>
                  </a:lnTo>
                  <a:lnTo>
                    <a:pt x="0" y="58"/>
                  </a:lnTo>
                  <a:lnTo>
                    <a:pt x="0" y="6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6"/>
                  </a:lnTo>
                  <a:lnTo>
                    <a:pt x="0" y="68"/>
                  </a:lnTo>
                  <a:lnTo>
                    <a:pt x="0" y="70"/>
                  </a:lnTo>
                  <a:lnTo>
                    <a:pt x="2" y="70"/>
                  </a:lnTo>
                  <a:lnTo>
                    <a:pt x="2" y="72"/>
                  </a:lnTo>
                  <a:lnTo>
                    <a:pt x="4" y="78"/>
                  </a:lnTo>
                  <a:lnTo>
                    <a:pt x="4" y="82"/>
                  </a:lnTo>
                  <a:lnTo>
                    <a:pt x="16" y="76"/>
                  </a:lnTo>
                  <a:lnTo>
                    <a:pt x="32" y="66"/>
                  </a:lnTo>
                  <a:lnTo>
                    <a:pt x="34" y="66"/>
                  </a:lnTo>
                  <a:lnTo>
                    <a:pt x="36" y="66"/>
                  </a:lnTo>
                  <a:lnTo>
                    <a:pt x="36" y="66"/>
                  </a:lnTo>
                  <a:lnTo>
                    <a:pt x="38" y="66"/>
                  </a:lnTo>
                  <a:lnTo>
                    <a:pt x="40" y="70"/>
                  </a:lnTo>
                  <a:lnTo>
                    <a:pt x="46" y="70"/>
                  </a:lnTo>
                  <a:lnTo>
                    <a:pt x="52" y="70"/>
                  </a:lnTo>
                  <a:lnTo>
                    <a:pt x="56" y="70"/>
                  </a:lnTo>
                  <a:lnTo>
                    <a:pt x="56" y="72"/>
                  </a:lnTo>
                  <a:lnTo>
                    <a:pt x="58" y="72"/>
                  </a:lnTo>
                  <a:lnTo>
                    <a:pt x="58" y="76"/>
                  </a:lnTo>
                  <a:lnTo>
                    <a:pt x="54" y="78"/>
                  </a:lnTo>
                  <a:lnTo>
                    <a:pt x="54" y="80"/>
                  </a:lnTo>
                  <a:lnTo>
                    <a:pt x="52" y="84"/>
                  </a:lnTo>
                  <a:lnTo>
                    <a:pt x="52" y="86"/>
                  </a:lnTo>
                  <a:lnTo>
                    <a:pt x="54" y="88"/>
                  </a:lnTo>
                  <a:lnTo>
                    <a:pt x="56" y="90"/>
                  </a:lnTo>
                  <a:lnTo>
                    <a:pt x="58" y="90"/>
                  </a:lnTo>
                  <a:lnTo>
                    <a:pt x="58" y="94"/>
                  </a:lnTo>
                  <a:lnTo>
                    <a:pt x="56" y="98"/>
                  </a:lnTo>
                  <a:lnTo>
                    <a:pt x="56" y="104"/>
                  </a:lnTo>
                  <a:lnTo>
                    <a:pt x="56" y="108"/>
                  </a:lnTo>
                  <a:lnTo>
                    <a:pt x="54" y="110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6" y="112"/>
                  </a:lnTo>
                  <a:lnTo>
                    <a:pt x="62" y="114"/>
                  </a:lnTo>
                  <a:lnTo>
                    <a:pt x="68" y="114"/>
                  </a:lnTo>
                  <a:lnTo>
                    <a:pt x="68" y="116"/>
                  </a:lnTo>
                  <a:lnTo>
                    <a:pt x="70" y="114"/>
                  </a:lnTo>
                  <a:lnTo>
                    <a:pt x="74" y="106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0" y="106"/>
                  </a:lnTo>
                  <a:lnTo>
                    <a:pt x="80" y="108"/>
                  </a:lnTo>
                  <a:lnTo>
                    <a:pt x="80" y="110"/>
                  </a:lnTo>
                  <a:lnTo>
                    <a:pt x="82" y="112"/>
                  </a:lnTo>
                  <a:lnTo>
                    <a:pt x="86" y="112"/>
                  </a:lnTo>
                  <a:lnTo>
                    <a:pt x="86" y="114"/>
                  </a:lnTo>
                  <a:lnTo>
                    <a:pt x="86" y="116"/>
                  </a:lnTo>
                  <a:lnTo>
                    <a:pt x="86" y="118"/>
                  </a:lnTo>
                  <a:lnTo>
                    <a:pt x="86" y="120"/>
                  </a:lnTo>
                  <a:lnTo>
                    <a:pt x="86" y="120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2" y="120"/>
                  </a:lnTo>
                  <a:lnTo>
                    <a:pt x="80" y="122"/>
                  </a:lnTo>
                  <a:lnTo>
                    <a:pt x="78" y="122"/>
                  </a:lnTo>
                  <a:lnTo>
                    <a:pt x="76" y="124"/>
                  </a:lnTo>
                  <a:lnTo>
                    <a:pt x="78" y="126"/>
                  </a:lnTo>
                  <a:lnTo>
                    <a:pt x="80" y="126"/>
                  </a:lnTo>
                  <a:lnTo>
                    <a:pt x="82" y="128"/>
                  </a:lnTo>
                  <a:lnTo>
                    <a:pt x="88" y="130"/>
                  </a:lnTo>
                  <a:lnTo>
                    <a:pt x="88" y="132"/>
                  </a:lnTo>
                  <a:lnTo>
                    <a:pt x="88" y="134"/>
                  </a:lnTo>
                  <a:lnTo>
                    <a:pt x="88" y="136"/>
                  </a:lnTo>
                  <a:lnTo>
                    <a:pt x="88" y="136"/>
                  </a:lnTo>
                  <a:lnTo>
                    <a:pt x="86" y="138"/>
                  </a:lnTo>
                  <a:lnTo>
                    <a:pt x="84" y="138"/>
                  </a:lnTo>
                  <a:lnTo>
                    <a:pt x="82" y="138"/>
                  </a:lnTo>
                  <a:lnTo>
                    <a:pt x="80" y="140"/>
                  </a:lnTo>
                  <a:lnTo>
                    <a:pt x="78" y="142"/>
                  </a:lnTo>
                  <a:lnTo>
                    <a:pt x="78" y="142"/>
                  </a:lnTo>
                  <a:lnTo>
                    <a:pt x="74" y="142"/>
                  </a:lnTo>
                  <a:lnTo>
                    <a:pt x="70" y="142"/>
                  </a:lnTo>
                  <a:lnTo>
                    <a:pt x="68" y="142"/>
                  </a:lnTo>
                  <a:lnTo>
                    <a:pt x="66" y="142"/>
                  </a:lnTo>
                  <a:lnTo>
                    <a:pt x="64" y="142"/>
                  </a:lnTo>
                  <a:lnTo>
                    <a:pt x="60" y="142"/>
                  </a:lnTo>
                  <a:lnTo>
                    <a:pt x="60" y="140"/>
                  </a:lnTo>
                  <a:lnTo>
                    <a:pt x="58" y="140"/>
                  </a:lnTo>
                  <a:lnTo>
                    <a:pt x="56" y="138"/>
                  </a:lnTo>
                  <a:lnTo>
                    <a:pt x="56" y="134"/>
                  </a:lnTo>
                  <a:lnTo>
                    <a:pt x="54" y="134"/>
                  </a:lnTo>
                  <a:lnTo>
                    <a:pt x="52" y="132"/>
                  </a:lnTo>
                  <a:lnTo>
                    <a:pt x="52" y="132"/>
                  </a:lnTo>
                  <a:lnTo>
                    <a:pt x="48" y="132"/>
                  </a:lnTo>
                  <a:lnTo>
                    <a:pt x="42" y="132"/>
                  </a:lnTo>
                  <a:lnTo>
                    <a:pt x="40" y="134"/>
                  </a:lnTo>
                  <a:lnTo>
                    <a:pt x="38" y="136"/>
                  </a:lnTo>
                  <a:lnTo>
                    <a:pt x="38" y="138"/>
                  </a:lnTo>
                  <a:lnTo>
                    <a:pt x="36" y="140"/>
                  </a:lnTo>
                  <a:lnTo>
                    <a:pt x="34" y="144"/>
                  </a:lnTo>
                  <a:lnTo>
                    <a:pt x="32" y="146"/>
                  </a:lnTo>
                  <a:lnTo>
                    <a:pt x="32" y="148"/>
                  </a:lnTo>
                  <a:lnTo>
                    <a:pt x="32" y="148"/>
                  </a:lnTo>
                  <a:lnTo>
                    <a:pt x="32" y="150"/>
                  </a:lnTo>
                  <a:lnTo>
                    <a:pt x="34" y="152"/>
                  </a:lnTo>
                  <a:lnTo>
                    <a:pt x="40" y="160"/>
                  </a:lnTo>
                  <a:lnTo>
                    <a:pt x="42" y="162"/>
                  </a:lnTo>
                  <a:lnTo>
                    <a:pt x="44" y="162"/>
                  </a:lnTo>
                  <a:lnTo>
                    <a:pt x="44" y="162"/>
                  </a:lnTo>
                  <a:lnTo>
                    <a:pt x="44" y="160"/>
                  </a:lnTo>
                  <a:lnTo>
                    <a:pt x="44" y="158"/>
                  </a:lnTo>
                  <a:lnTo>
                    <a:pt x="46" y="158"/>
                  </a:lnTo>
                  <a:lnTo>
                    <a:pt x="46" y="156"/>
                  </a:lnTo>
                  <a:lnTo>
                    <a:pt x="48" y="154"/>
                  </a:lnTo>
                  <a:lnTo>
                    <a:pt x="48" y="154"/>
                  </a:lnTo>
                  <a:lnTo>
                    <a:pt x="50" y="152"/>
                  </a:lnTo>
                  <a:lnTo>
                    <a:pt x="54" y="152"/>
                  </a:lnTo>
                  <a:lnTo>
                    <a:pt x="56" y="152"/>
                  </a:lnTo>
                  <a:lnTo>
                    <a:pt x="58" y="150"/>
                  </a:lnTo>
                  <a:lnTo>
                    <a:pt x="60" y="146"/>
                  </a:lnTo>
                  <a:lnTo>
                    <a:pt x="62" y="146"/>
                  </a:lnTo>
                  <a:lnTo>
                    <a:pt x="62" y="148"/>
                  </a:lnTo>
                  <a:lnTo>
                    <a:pt x="64" y="150"/>
                  </a:lnTo>
                  <a:lnTo>
                    <a:pt x="64" y="152"/>
                  </a:lnTo>
                  <a:lnTo>
                    <a:pt x="62" y="154"/>
                  </a:lnTo>
                  <a:lnTo>
                    <a:pt x="60" y="158"/>
                  </a:lnTo>
                  <a:lnTo>
                    <a:pt x="58" y="160"/>
                  </a:lnTo>
                  <a:lnTo>
                    <a:pt x="56" y="164"/>
                  </a:lnTo>
                  <a:lnTo>
                    <a:pt x="56" y="166"/>
                  </a:lnTo>
                  <a:lnTo>
                    <a:pt x="56" y="168"/>
                  </a:lnTo>
                  <a:lnTo>
                    <a:pt x="56" y="168"/>
                  </a:lnTo>
                  <a:lnTo>
                    <a:pt x="58" y="170"/>
                  </a:lnTo>
                  <a:lnTo>
                    <a:pt x="58" y="172"/>
                  </a:lnTo>
                  <a:lnTo>
                    <a:pt x="60" y="174"/>
                  </a:lnTo>
                  <a:lnTo>
                    <a:pt x="60" y="176"/>
                  </a:lnTo>
                  <a:lnTo>
                    <a:pt x="58" y="178"/>
                  </a:lnTo>
                  <a:lnTo>
                    <a:pt x="60" y="178"/>
                  </a:lnTo>
                  <a:lnTo>
                    <a:pt x="62" y="178"/>
                  </a:lnTo>
                  <a:lnTo>
                    <a:pt x="66" y="176"/>
                  </a:lnTo>
                  <a:lnTo>
                    <a:pt x="72" y="174"/>
                  </a:lnTo>
                  <a:lnTo>
                    <a:pt x="78" y="176"/>
                  </a:lnTo>
                  <a:lnTo>
                    <a:pt x="84" y="182"/>
                  </a:lnTo>
                  <a:lnTo>
                    <a:pt x="88" y="184"/>
                  </a:lnTo>
                  <a:lnTo>
                    <a:pt x="90" y="186"/>
                  </a:lnTo>
                  <a:lnTo>
                    <a:pt x="96" y="192"/>
                  </a:lnTo>
                  <a:lnTo>
                    <a:pt x="100" y="194"/>
                  </a:lnTo>
                  <a:lnTo>
                    <a:pt x="112" y="204"/>
                  </a:lnTo>
                  <a:lnTo>
                    <a:pt x="114" y="206"/>
                  </a:lnTo>
                  <a:lnTo>
                    <a:pt x="116" y="210"/>
                  </a:lnTo>
                  <a:lnTo>
                    <a:pt x="116" y="212"/>
                  </a:lnTo>
                  <a:lnTo>
                    <a:pt x="116" y="216"/>
                  </a:lnTo>
                  <a:lnTo>
                    <a:pt x="116" y="218"/>
                  </a:lnTo>
                  <a:lnTo>
                    <a:pt x="120" y="216"/>
                  </a:lnTo>
                  <a:lnTo>
                    <a:pt x="120" y="218"/>
                  </a:lnTo>
                  <a:lnTo>
                    <a:pt x="120" y="220"/>
                  </a:lnTo>
                  <a:lnTo>
                    <a:pt x="118" y="222"/>
                  </a:lnTo>
                  <a:lnTo>
                    <a:pt x="118" y="224"/>
                  </a:lnTo>
                  <a:lnTo>
                    <a:pt x="118" y="226"/>
                  </a:lnTo>
                  <a:lnTo>
                    <a:pt x="120" y="226"/>
                  </a:lnTo>
                  <a:lnTo>
                    <a:pt x="122" y="226"/>
                  </a:lnTo>
                  <a:lnTo>
                    <a:pt x="124" y="224"/>
                  </a:lnTo>
                  <a:lnTo>
                    <a:pt x="126" y="224"/>
                  </a:lnTo>
                  <a:lnTo>
                    <a:pt x="128" y="220"/>
                  </a:lnTo>
                  <a:lnTo>
                    <a:pt x="128" y="220"/>
                  </a:lnTo>
                  <a:lnTo>
                    <a:pt x="130" y="218"/>
                  </a:lnTo>
                  <a:lnTo>
                    <a:pt x="132" y="216"/>
                  </a:lnTo>
                  <a:lnTo>
                    <a:pt x="134" y="218"/>
                  </a:lnTo>
                  <a:lnTo>
                    <a:pt x="142" y="222"/>
                  </a:lnTo>
                  <a:lnTo>
                    <a:pt x="144" y="224"/>
                  </a:lnTo>
                  <a:lnTo>
                    <a:pt x="144" y="226"/>
                  </a:lnTo>
                  <a:lnTo>
                    <a:pt x="144" y="228"/>
                  </a:lnTo>
                  <a:lnTo>
                    <a:pt x="144" y="230"/>
                  </a:lnTo>
                  <a:lnTo>
                    <a:pt x="144" y="234"/>
                  </a:lnTo>
                  <a:lnTo>
                    <a:pt x="144" y="238"/>
                  </a:lnTo>
                  <a:lnTo>
                    <a:pt x="146" y="238"/>
                  </a:lnTo>
                  <a:lnTo>
                    <a:pt x="148" y="238"/>
                  </a:lnTo>
                  <a:lnTo>
                    <a:pt x="154" y="244"/>
                  </a:lnTo>
                  <a:lnTo>
                    <a:pt x="156" y="246"/>
                  </a:lnTo>
                  <a:lnTo>
                    <a:pt x="158" y="244"/>
                  </a:lnTo>
                  <a:lnTo>
                    <a:pt x="160" y="242"/>
                  </a:lnTo>
                  <a:lnTo>
                    <a:pt x="162" y="242"/>
                  </a:lnTo>
                  <a:lnTo>
                    <a:pt x="164" y="244"/>
                  </a:lnTo>
                  <a:lnTo>
                    <a:pt x="164" y="248"/>
                  </a:lnTo>
                  <a:lnTo>
                    <a:pt x="166" y="246"/>
                  </a:lnTo>
                  <a:lnTo>
                    <a:pt x="168" y="244"/>
                  </a:lnTo>
                  <a:lnTo>
                    <a:pt x="172" y="244"/>
                  </a:lnTo>
                  <a:lnTo>
                    <a:pt x="176" y="244"/>
                  </a:lnTo>
                  <a:lnTo>
                    <a:pt x="174" y="244"/>
                  </a:lnTo>
                  <a:lnTo>
                    <a:pt x="174" y="244"/>
                  </a:lnTo>
                  <a:lnTo>
                    <a:pt x="174" y="244"/>
                  </a:lnTo>
                  <a:lnTo>
                    <a:pt x="174" y="242"/>
                  </a:lnTo>
                  <a:lnTo>
                    <a:pt x="174" y="240"/>
                  </a:lnTo>
                  <a:lnTo>
                    <a:pt x="176" y="240"/>
                  </a:lnTo>
                  <a:lnTo>
                    <a:pt x="178" y="238"/>
                  </a:lnTo>
                  <a:lnTo>
                    <a:pt x="178" y="238"/>
                  </a:lnTo>
                  <a:lnTo>
                    <a:pt x="180" y="242"/>
                  </a:lnTo>
                  <a:lnTo>
                    <a:pt x="186" y="246"/>
                  </a:lnTo>
                  <a:lnTo>
                    <a:pt x="194" y="248"/>
                  </a:lnTo>
                  <a:lnTo>
                    <a:pt x="198" y="248"/>
                  </a:lnTo>
                  <a:lnTo>
                    <a:pt x="198" y="244"/>
                  </a:lnTo>
                  <a:lnTo>
                    <a:pt x="200" y="230"/>
                  </a:lnTo>
                  <a:lnTo>
                    <a:pt x="198" y="226"/>
                  </a:lnTo>
                  <a:lnTo>
                    <a:pt x="198" y="224"/>
                  </a:lnTo>
                  <a:lnTo>
                    <a:pt x="198" y="222"/>
                  </a:lnTo>
                  <a:lnTo>
                    <a:pt x="196" y="222"/>
                  </a:lnTo>
                  <a:lnTo>
                    <a:pt x="194" y="222"/>
                  </a:lnTo>
                  <a:lnTo>
                    <a:pt x="190" y="226"/>
                  </a:lnTo>
                  <a:lnTo>
                    <a:pt x="188" y="228"/>
                  </a:lnTo>
                  <a:lnTo>
                    <a:pt x="188" y="226"/>
                  </a:lnTo>
                  <a:lnTo>
                    <a:pt x="184" y="226"/>
                  </a:lnTo>
                  <a:lnTo>
                    <a:pt x="182" y="224"/>
                  </a:lnTo>
                  <a:lnTo>
                    <a:pt x="182" y="224"/>
                  </a:lnTo>
                  <a:lnTo>
                    <a:pt x="180" y="222"/>
                  </a:lnTo>
                  <a:lnTo>
                    <a:pt x="180" y="220"/>
                  </a:lnTo>
                  <a:lnTo>
                    <a:pt x="180" y="218"/>
                  </a:lnTo>
                  <a:lnTo>
                    <a:pt x="184" y="216"/>
                  </a:lnTo>
                  <a:lnTo>
                    <a:pt x="184" y="216"/>
                  </a:lnTo>
                  <a:lnTo>
                    <a:pt x="188" y="212"/>
                  </a:lnTo>
                  <a:lnTo>
                    <a:pt x="192" y="210"/>
                  </a:lnTo>
                  <a:lnTo>
                    <a:pt x="194" y="206"/>
                  </a:lnTo>
                  <a:lnTo>
                    <a:pt x="196" y="206"/>
                  </a:lnTo>
                  <a:lnTo>
                    <a:pt x="198" y="206"/>
                  </a:lnTo>
                  <a:lnTo>
                    <a:pt x="200" y="206"/>
                  </a:lnTo>
                  <a:lnTo>
                    <a:pt x="202" y="206"/>
                  </a:lnTo>
                  <a:lnTo>
                    <a:pt x="202" y="208"/>
                  </a:lnTo>
                  <a:lnTo>
                    <a:pt x="204" y="210"/>
                  </a:lnTo>
                  <a:lnTo>
                    <a:pt x="204" y="212"/>
                  </a:lnTo>
                  <a:lnTo>
                    <a:pt x="208" y="212"/>
                  </a:lnTo>
                  <a:lnTo>
                    <a:pt x="210" y="212"/>
                  </a:lnTo>
                  <a:lnTo>
                    <a:pt x="212" y="210"/>
                  </a:lnTo>
                  <a:lnTo>
                    <a:pt x="218" y="206"/>
                  </a:lnTo>
                  <a:lnTo>
                    <a:pt x="218" y="206"/>
                  </a:lnTo>
                  <a:lnTo>
                    <a:pt x="218" y="202"/>
                  </a:lnTo>
                  <a:lnTo>
                    <a:pt x="218" y="202"/>
                  </a:lnTo>
                  <a:lnTo>
                    <a:pt x="216" y="200"/>
                  </a:lnTo>
                  <a:lnTo>
                    <a:pt x="214" y="200"/>
                  </a:lnTo>
                  <a:lnTo>
                    <a:pt x="214" y="190"/>
                  </a:lnTo>
                  <a:lnTo>
                    <a:pt x="214" y="188"/>
                  </a:lnTo>
                  <a:lnTo>
                    <a:pt x="214" y="186"/>
                  </a:lnTo>
                  <a:lnTo>
                    <a:pt x="220" y="184"/>
                  </a:lnTo>
                  <a:lnTo>
                    <a:pt x="222" y="182"/>
                  </a:lnTo>
                  <a:lnTo>
                    <a:pt x="222" y="180"/>
                  </a:lnTo>
                  <a:lnTo>
                    <a:pt x="222" y="176"/>
                  </a:lnTo>
                  <a:lnTo>
                    <a:pt x="222" y="172"/>
                  </a:lnTo>
                  <a:lnTo>
                    <a:pt x="224" y="166"/>
                  </a:lnTo>
                  <a:lnTo>
                    <a:pt x="228" y="160"/>
                  </a:lnTo>
                  <a:lnTo>
                    <a:pt x="228" y="156"/>
                  </a:lnTo>
                  <a:lnTo>
                    <a:pt x="228" y="154"/>
                  </a:lnTo>
                  <a:lnTo>
                    <a:pt x="226" y="144"/>
                  </a:lnTo>
                  <a:lnTo>
                    <a:pt x="230" y="138"/>
                  </a:lnTo>
                  <a:lnTo>
                    <a:pt x="230" y="136"/>
                  </a:lnTo>
                  <a:lnTo>
                    <a:pt x="230" y="134"/>
                  </a:lnTo>
                  <a:lnTo>
                    <a:pt x="232" y="134"/>
                  </a:lnTo>
                  <a:lnTo>
                    <a:pt x="234" y="130"/>
                  </a:lnTo>
                  <a:lnTo>
                    <a:pt x="236" y="130"/>
                  </a:lnTo>
                  <a:lnTo>
                    <a:pt x="240" y="132"/>
                  </a:lnTo>
                  <a:lnTo>
                    <a:pt x="242" y="132"/>
                  </a:lnTo>
                  <a:lnTo>
                    <a:pt x="244" y="132"/>
                  </a:lnTo>
                  <a:lnTo>
                    <a:pt x="246" y="132"/>
                  </a:lnTo>
                  <a:lnTo>
                    <a:pt x="248" y="132"/>
                  </a:lnTo>
                  <a:lnTo>
                    <a:pt x="250" y="130"/>
                  </a:lnTo>
                  <a:lnTo>
                    <a:pt x="252" y="130"/>
                  </a:lnTo>
                  <a:lnTo>
                    <a:pt x="256" y="124"/>
                  </a:lnTo>
                  <a:lnTo>
                    <a:pt x="258" y="124"/>
                  </a:lnTo>
                  <a:lnTo>
                    <a:pt x="264" y="122"/>
                  </a:lnTo>
                  <a:lnTo>
                    <a:pt x="264" y="120"/>
                  </a:lnTo>
                  <a:lnTo>
                    <a:pt x="266" y="120"/>
                  </a:lnTo>
                  <a:lnTo>
                    <a:pt x="266" y="116"/>
                  </a:lnTo>
                  <a:lnTo>
                    <a:pt x="266" y="114"/>
                  </a:lnTo>
                  <a:lnTo>
                    <a:pt x="266" y="112"/>
                  </a:lnTo>
                  <a:lnTo>
                    <a:pt x="266" y="110"/>
                  </a:lnTo>
                  <a:lnTo>
                    <a:pt x="268" y="108"/>
                  </a:lnTo>
                  <a:lnTo>
                    <a:pt x="268" y="106"/>
                  </a:lnTo>
                  <a:lnTo>
                    <a:pt x="272" y="100"/>
                  </a:lnTo>
                  <a:lnTo>
                    <a:pt x="280" y="94"/>
                  </a:lnTo>
                  <a:lnTo>
                    <a:pt x="284" y="92"/>
                  </a:lnTo>
                  <a:lnTo>
                    <a:pt x="286" y="90"/>
                  </a:lnTo>
                  <a:lnTo>
                    <a:pt x="288" y="88"/>
                  </a:lnTo>
                  <a:lnTo>
                    <a:pt x="290" y="82"/>
                  </a:lnTo>
                  <a:lnTo>
                    <a:pt x="290" y="80"/>
                  </a:lnTo>
                  <a:lnTo>
                    <a:pt x="290" y="78"/>
                  </a:lnTo>
                  <a:lnTo>
                    <a:pt x="290" y="76"/>
                  </a:lnTo>
                  <a:lnTo>
                    <a:pt x="290" y="74"/>
                  </a:lnTo>
                  <a:lnTo>
                    <a:pt x="290" y="70"/>
                  </a:lnTo>
                  <a:lnTo>
                    <a:pt x="290" y="68"/>
                  </a:lnTo>
                  <a:lnTo>
                    <a:pt x="290" y="62"/>
                  </a:lnTo>
                  <a:lnTo>
                    <a:pt x="292" y="62"/>
                  </a:lnTo>
                  <a:lnTo>
                    <a:pt x="292" y="62"/>
                  </a:lnTo>
                  <a:lnTo>
                    <a:pt x="296" y="62"/>
                  </a:lnTo>
                  <a:lnTo>
                    <a:pt x="296" y="62"/>
                  </a:lnTo>
                  <a:lnTo>
                    <a:pt x="296" y="62"/>
                  </a:lnTo>
                  <a:lnTo>
                    <a:pt x="296" y="60"/>
                  </a:lnTo>
                  <a:lnTo>
                    <a:pt x="298" y="60"/>
                  </a:lnTo>
                  <a:lnTo>
                    <a:pt x="298" y="58"/>
                  </a:lnTo>
                  <a:lnTo>
                    <a:pt x="300" y="60"/>
                  </a:lnTo>
                  <a:lnTo>
                    <a:pt x="302" y="60"/>
                  </a:lnTo>
                  <a:lnTo>
                    <a:pt x="304" y="60"/>
                  </a:lnTo>
                  <a:lnTo>
                    <a:pt x="306" y="58"/>
                  </a:lnTo>
                  <a:lnTo>
                    <a:pt x="308" y="56"/>
                  </a:lnTo>
                  <a:lnTo>
                    <a:pt x="310" y="52"/>
                  </a:lnTo>
                  <a:lnTo>
                    <a:pt x="314" y="46"/>
                  </a:lnTo>
                  <a:lnTo>
                    <a:pt x="316" y="44"/>
                  </a:lnTo>
                  <a:lnTo>
                    <a:pt x="318" y="42"/>
                  </a:lnTo>
                  <a:lnTo>
                    <a:pt x="322" y="42"/>
                  </a:lnTo>
                  <a:lnTo>
                    <a:pt x="322" y="42"/>
                  </a:lnTo>
                  <a:lnTo>
                    <a:pt x="322" y="40"/>
                  </a:lnTo>
                  <a:close/>
                  <a:moveTo>
                    <a:pt x="176" y="208"/>
                  </a:moveTo>
                  <a:lnTo>
                    <a:pt x="174" y="210"/>
                  </a:lnTo>
                  <a:lnTo>
                    <a:pt x="172" y="210"/>
                  </a:lnTo>
                  <a:lnTo>
                    <a:pt x="172" y="210"/>
                  </a:lnTo>
                  <a:lnTo>
                    <a:pt x="170" y="208"/>
                  </a:lnTo>
                  <a:lnTo>
                    <a:pt x="170" y="208"/>
                  </a:lnTo>
                  <a:lnTo>
                    <a:pt x="168" y="208"/>
                  </a:lnTo>
                  <a:lnTo>
                    <a:pt x="154" y="208"/>
                  </a:lnTo>
                  <a:lnTo>
                    <a:pt x="144" y="204"/>
                  </a:lnTo>
                  <a:lnTo>
                    <a:pt x="132" y="200"/>
                  </a:lnTo>
                  <a:lnTo>
                    <a:pt x="120" y="194"/>
                  </a:lnTo>
                  <a:lnTo>
                    <a:pt x="114" y="190"/>
                  </a:lnTo>
                  <a:lnTo>
                    <a:pt x="110" y="186"/>
                  </a:lnTo>
                  <a:lnTo>
                    <a:pt x="110" y="184"/>
                  </a:lnTo>
                  <a:lnTo>
                    <a:pt x="110" y="182"/>
                  </a:lnTo>
                  <a:lnTo>
                    <a:pt x="112" y="180"/>
                  </a:lnTo>
                  <a:lnTo>
                    <a:pt x="116" y="172"/>
                  </a:lnTo>
                  <a:lnTo>
                    <a:pt x="118" y="172"/>
                  </a:lnTo>
                  <a:lnTo>
                    <a:pt x="120" y="172"/>
                  </a:lnTo>
                  <a:lnTo>
                    <a:pt x="132" y="170"/>
                  </a:lnTo>
                  <a:lnTo>
                    <a:pt x="136" y="170"/>
                  </a:lnTo>
                  <a:lnTo>
                    <a:pt x="138" y="172"/>
                  </a:lnTo>
                  <a:lnTo>
                    <a:pt x="142" y="172"/>
                  </a:lnTo>
                  <a:lnTo>
                    <a:pt x="152" y="176"/>
                  </a:lnTo>
                  <a:lnTo>
                    <a:pt x="156" y="176"/>
                  </a:lnTo>
                  <a:lnTo>
                    <a:pt x="158" y="176"/>
                  </a:lnTo>
                  <a:lnTo>
                    <a:pt x="158" y="176"/>
                  </a:lnTo>
                  <a:lnTo>
                    <a:pt x="160" y="176"/>
                  </a:lnTo>
                  <a:lnTo>
                    <a:pt x="162" y="176"/>
                  </a:lnTo>
                  <a:lnTo>
                    <a:pt x="162" y="178"/>
                  </a:lnTo>
                  <a:lnTo>
                    <a:pt x="162" y="178"/>
                  </a:lnTo>
                  <a:lnTo>
                    <a:pt x="164" y="180"/>
                  </a:lnTo>
                  <a:lnTo>
                    <a:pt x="166" y="180"/>
                  </a:lnTo>
                  <a:lnTo>
                    <a:pt x="168" y="180"/>
                  </a:lnTo>
                  <a:lnTo>
                    <a:pt x="168" y="180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6"/>
                  </a:lnTo>
                  <a:lnTo>
                    <a:pt x="166" y="188"/>
                  </a:lnTo>
                  <a:lnTo>
                    <a:pt x="166" y="190"/>
                  </a:lnTo>
                  <a:lnTo>
                    <a:pt x="164" y="190"/>
                  </a:lnTo>
                  <a:lnTo>
                    <a:pt x="162" y="192"/>
                  </a:lnTo>
                  <a:lnTo>
                    <a:pt x="160" y="192"/>
                  </a:lnTo>
                  <a:lnTo>
                    <a:pt x="160" y="194"/>
                  </a:lnTo>
                  <a:lnTo>
                    <a:pt x="160" y="194"/>
                  </a:lnTo>
                  <a:lnTo>
                    <a:pt x="160" y="196"/>
                  </a:lnTo>
                  <a:lnTo>
                    <a:pt x="162" y="196"/>
                  </a:lnTo>
                  <a:lnTo>
                    <a:pt x="162" y="198"/>
                  </a:lnTo>
                  <a:lnTo>
                    <a:pt x="164" y="198"/>
                  </a:lnTo>
                  <a:lnTo>
                    <a:pt x="166" y="202"/>
                  </a:lnTo>
                  <a:lnTo>
                    <a:pt x="166" y="202"/>
                  </a:lnTo>
                  <a:lnTo>
                    <a:pt x="168" y="202"/>
                  </a:lnTo>
                  <a:lnTo>
                    <a:pt x="170" y="202"/>
                  </a:lnTo>
                  <a:lnTo>
                    <a:pt x="170" y="202"/>
                  </a:lnTo>
                  <a:lnTo>
                    <a:pt x="172" y="200"/>
                  </a:lnTo>
                  <a:lnTo>
                    <a:pt x="174" y="198"/>
                  </a:lnTo>
                  <a:lnTo>
                    <a:pt x="174" y="198"/>
                  </a:lnTo>
                  <a:lnTo>
                    <a:pt x="174" y="200"/>
                  </a:lnTo>
                  <a:lnTo>
                    <a:pt x="176" y="200"/>
                  </a:lnTo>
                  <a:lnTo>
                    <a:pt x="176" y="202"/>
                  </a:lnTo>
                  <a:lnTo>
                    <a:pt x="176" y="204"/>
                  </a:lnTo>
                  <a:lnTo>
                    <a:pt x="176" y="208"/>
                  </a:lnTo>
                  <a:lnTo>
                    <a:pt x="176" y="20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83AD77DC-76B6-4904-B4A8-46E10A7E46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4282" y="3766023"/>
              <a:ext cx="1516907" cy="908604"/>
            </a:xfrm>
            <a:custGeom>
              <a:avLst/>
              <a:gdLst>
                <a:gd name="T0" fmla="*/ 66 w 591"/>
                <a:gd name="T1" fmla="*/ 240 h 354"/>
                <a:gd name="T2" fmla="*/ 50 w 591"/>
                <a:gd name="T3" fmla="*/ 240 h 354"/>
                <a:gd name="T4" fmla="*/ 28 w 591"/>
                <a:gd name="T5" fmla="*/ 246 h 354"/>
                <a:gd name="T6" fmla="*/ 14 w 591"/>
                <a:gd name="T7" fmla="*/ 262 h 354"/>
                <a:gd name="T8" fmla="*/ 4 w 591"/>
                <a:gd name="T9" fmla="*/ 274 h 354"/>
                <a:gd name="T10" fmla="*/ 0 w 591"/>
                <a:gd name="T11" fmla="*/ 294 h 354"/>
                <a:gd name="T12" fmla="*/ 18 w 591"/>
                <a:gd name="T13" fmla="*/ 300 h 354"/>
                <a:gd name="T14" fmla="*/ 28 w 591"/>
                <a:gd name="T15" fmla="*/ 302 h 354"/>
                <a:gd name="T16" fmla="*/ 44 w 591"/>
                <a:gd name="T17" fmla="*/ 286 h 354"/>
                <a:gd name="T18" fmla="*/ 56 w 591"/>
                <a:gd name="T19" fmla="*/ 282 h 354"/>
                <a:gd name="T20" fmla="*/ 74 w 591"/>
                <a:gd name="T21" fmla="*/ 258 h 354"/>
                <a:gd name="T22" fmla="*/ 325 w 591"/>
                <a:gd name="T23" fmla="*/ 236 h 354"/>
                <a:gd name="T24" fmla="*/ 58 w 591"/>
                <a:gd name="T25" fmla="*/ 344 h 354"/>
                <a:gd name="T26" fmla="*/ 40 w 591"/>
                <a:gd name="T27" fmla="*/ 326 h 354"/>
                <a:gd name="T28" fmla="*/ 32 w 591"/>
                <a:gd name="T29" fmla="*/ 336 h 354"/>
                <a:gd name="T30" fmla="*/ 32 w 591"/>
                <a:gd name="T31" fmla="*/ 346 h 354"/>
                <a:gd name="T32" fmla="*/ 42 w 591"/>
                <a:gd name="T33" fmla="*/ 346 h 354"/>
                <a:gd name="T34" fmla="*/ 70 w 591"/>
                <a:gd name="T35" fmla="*/ 344 h 354"/>
                <a:gd name="T36" fmla="*/ 401 w 591"/>
                <a:gd name="T37" fmla="*/ 74 h 354"/>
                <a:gd name="T38" fmla="*/ 363 w 591"/>
                <a:gd name="T39" fmla="*/ 72 h 354"/>
                <a:gd name="T40" fmla="*/ 373 w 591"/>
                <a:gd name="T41" fmla="*/ 56 h 354"/>
                <a:gd name="T42" fmla="*/ 377 w 591"/>
                <a:gd name="T43" fmla="*/ 46 h 354"/>
                <a:gd name="T44" fmla="*/ 361 w 591"/>
                <a:gd name="T45" fmla="*/ 40 h 354"/>
                <a:gd name="T46" fmla="*/ 375 w 591"/>
                <a:gd name="T47" fmla="*/ 30 h 354"/>
                <a:gd name="T48" fmla="*/ 331 w 591"/>
                <a:gd name="T49" fmla="*/ 40 h 354"/>
                <a:gd name="T50" fmla="*/ 301 w 591"/>
                <a:gd name="T51" fmla="*/ 52 h 354"/>
                <a:gd name="T52" fmla="*/ 289 w 591"/>
                <a:gd name="T53" fmla="*/ 62 h 354"/>
                <a:gd name="T54" fmla="*/ 275 w 591"/>
                <a:gd name="T55" fmla="*/ 72 h 354"/>
                <a:gd name="T56" fmla="*/ 266 w 591"/>
                <a:gd name="T57" fmla="*/ 80 h 354"/>
                <a:gd name="T58" fmla="*/ 246 w 591"/>
                <a:gd name="T59" fmla="*/ 94 h 354"/>
                <a:gd name="T60" fmla="*/ 216 w 591"/>
                <a:gd name="T61" fmla="*/ 124 h 354"/>
                <a:gd name="T62" fmla="*/ 230 w 591"/>
                <a:gd name="T63" fmla="*/ 134 h 354"/>
                <a:gd name="T64" fmla="*/ 238 w 591"/>
                <a:gd name="T65" fmla="*/ 140 h 354"/>
                <a:gd name="T66" fmla="*/ 252 w 591"/>
                <a:gd name="T67" fmla="*/ 144 h 354"/>
                <a:gd name="T68" fmla="*/ 283 w 591"/>
                <a:gd name="T69" fmla="*/ 132 h 354"/>
                <a:gd name="T70" fmla="*/ 291 w 591"/>
                <a:gd name="T71" fmla="*/ 168 h 354"/>
                <a:gd name="T72" fmla="*/ 327 w 591"/>
                <a:gd name="T73" fmla="*/ 176 h 354"/>
                <a:gd name="T74" fmla="*/ 337 w 591"/>
                <a:gd name="T75" fmla="*/ 186 h 354"/>
                <a:gd name="T76" fmla="*/ 349 w 591"/>
                <a:gd name="T77" fmla="*/ 200 h 354"/>
                <a:gd name="T78" fmla="*/ 379 w 591"/>
                <a:gd name="T79" fmla="*/ 178 h 354"/>
                <a:gd name="T80" fmla="*/ 399 w 591"/>
                <a:gd name="T81" fmla="*/ 138 h 354"/>
                <a:gd name="T82" fmla="*/ 419 w 591"/>
                <a:gd name="T83" fmla="*/ 108 h 354"/>
                <a:gd name="T84" fmla="*/ 427 w 591"/>
                <a:gd name="T85" fmla="*/ 92 h 354"/>
                <a:gd name="T86" fmla="*/ 421 w 591"/>
                <a:gd name="T87" fmla="*/ 80 h 354"/>
                <a:gd name="T88" fmla="*/ 577 w 591"/>
                <a:gd name="T89" fmla="*/ 34 h 354"/>
                <a:gd name="T90" fmla="*/ 573 w 591"/>
                <a:gd name="T91" fmla="*/ 20 h 354"/>
                <a:gd name="T92" fmla="*/ 561 w 591"/>
                <a:gd name="T93" fmla="*/ 10 h 354"/>
                <a:gd name="T94" fmla="*/ 557 w 591"/>
                <a:gd name="T95" fmla="*/ 12 h 354"/>
                <a:gd name="T96" fmla="*/ 553 w 591"/>
                <a:gd name="T97" fmla="*/ 8 h 354"/>
                <a:gd name="T98" fmla="*/ 539 w 591"/>
                <a:gd name="T99" fmla="*/ 4 h 354"/>
                <a:gd name="T100" fmla="*/ 491 w 591"/>
                <a:gd name="T101" fmla="*/ 10 h 354"/>
                <a:gd name="T102" fmla="*/ 497 w 591"/>
                <a:gd name="T103" fmla="*/ 22 h 354"/>
                <a:gd name="T104" fmla="*/ 501 w 591"/>
                <a:gd name="T105" fmla="*/ 38 h 354"/>
                <a:gd name="T106" fmla="*/ 583 w 591"/>
                <a:gd name="T107" fmla="*/ 64 h 354"/>
                <a:gd name="T108" fmla="*/ 591 w 591"/>
                <a:gd name="T109" fmla="*/ 52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91" h="354">
                  <a:moveTo>
                    <a:pt x="72" y="246"/>
                  </a:moveTo>
                  <a:lnTo>
                    <a:pt x="74" y="244"/>
                  </a:lnTo>
                  <a:lnTo>
                    <a:pt x="72" y="242"/>
                  </a:lnTo>
                  <a:lnTo>
                    <a:pt x="70" y="240"/>
                  </a:lnTo>
                  <a:lnTo>
                    <a:pt x="68" y="240"/>
                  </a:lnTo>
                  <a:lnTo>
                    <a:pt x="66" y="240"/>
                  </a:lnTo>
                  <a:lnTo>
                    <a:pt x="64" y="240"/>
                  </a:lnTo>
                  <a:lnTo>
                    <a:pt x="60" y="236"/>
                  </a:lnTo>
                  <a:lnTo>
                    <a:pt x="58" y="236"/>
                  </a:lnTo>
                  <a:lnTo>
                    <a:pt x="56" y="238"/>
                  </a:lnTo>
                  <a:lnTo>
                    <a:pt x="54" y="240"/>
                  </a:lnTo>
                  <a:lnTo>
                    <a:pt x="50" y="240"/>
                  </a:lnTo>
                  <a:lnTo>
                    <a:pt x="44" y="240"/>
                  </a:lnTo>
                  <a:lnTo>
                    <a:pt x="40" y="244"/>
                  </a:lnTo>
                  <a:lnTo>
                    <a:pt x="36" y="246"/>
                  </a:lnTo>
                  <a:lnTo>
                    <a:pt x="34" y="246"/>
                  </a:lnTo>
                  <a:lnTo>
                    <a:pt x="30" y="248"/>
                  </a:lnTo>
                  <a:lnTo>
                    <a:pt x="28" y="246"/>
                  </a:lnTo>
                  <a:lnTo>
                    <a:pt x="26" y="246"/>
                  </a:lnTo>
                  <a:lnTo>
                    <a:pt x="22" y="252"/>
                  </a:lnTo>
                  <a:lnTo>
                    <a:pt x="20" y="254"/>
                  </a:lnTo>
                  <a:lnTo>
                    <a:pt x="16" y="254"/>
                  </a:lnTo>
                  <a:lnTo>
                    <a:pt x="14" y="258"/>
                  </a:lnTo>
                  <a:lnTo>
                    <a:pt x="14" y="262"/>
                  </a:lnTo>
                  <a:lnTo>
                    <a:pt x="16" y="274"/>
                  </a:lnTo>
                  <a:lnTo>
                    <a:pt x="12" y="274"/>
                  </a:lnTo>
                  <a:lnTo>
                    <a:pt x="10" y="274"/>
                  </a:lnTo>
                  <a:lnTo>
                    <a:pt x="8" y="274"/>
                  </a:lnTo>
                  <a:lnTo>
                    <a:pt x="6" y="274"/>
                  </a:lnTo>
                  <a:lnTo>
                    <a:pt x="4" y="274"/>
                  </a:lnTo>
                  <a:lnTo>
                    <a:pt x="2" y="276"/>
                  </a:lnTo>
                  <a:lnTo>
                    <a:pt x="0" y="276"/>
                  </a:lnTo>
                  <a:lnTo>
                    <a:pt x="2" y="280"/>
                  </a:lnTo>
                  <a:lnTo>
                    <a:pt x="2" y="284"/>
                  </a:lnTo>
                  <a:lnTo>
                    <a:pt x="0" y="288"/>
                  </a:lnTo>
                  <a:lnTo>
                    <a:pt x="0" y="294"/>
                  </a:lnTo>
                  <a:lnTo>
                    <a:pt x="2" y="296"/>
                  </a:lnTo>
                  <a:lnTo>
                    <a:pt x="8" y="300"/>
                  </a:lnTo>
                  <a:lnTo>
                    <a:pt x="10" y="296"/>
                  </a:lnTo>
                  <a:lnTo>
                    <a:pt x="12" y="296"/>
                  </a:lnTo>
                  <a:lnTo>
                    <a:pt x="16" y="296"/>
                  </a:lnTo>
                  <a:lnTo>
                    <a:pt x="18" y="300"/>
                  </a:lnTo>
                  <a:lnTo>
                    <a:pt x="20" y="300"/>
                  </a:lnTo>
                  <a:lnTo>
                    <a:pt x="20" y="300"/>
                  </a:lnTo>
                  <a:lnTo>
                    <a:pt x="20" y="300"/>
                  </a:lnTo>
                  <a:lnTo>
                    <a:pt x="22" y="300"/>
                  </a:lnTo>
                  <a:lnTo>
                    <a:pt x="24" y="298"/>
                  </a:lnTo>
                  <a:lnTo>
                    <a:pt x="28" y="302"/>
                  </a:lnTo>
                  <a:lnTo>
                    <a:pt x="30" y="306"/>
                  </a:lnTo>
                  <a:lnTo>
                    <a:pt x="36" y="306"/>
                  </a:lnTo>
                  <a:lnTo>
                    <a:pt x="36" y="300"/>
                  </a:lnTo>
                  <a:lnTo>
                    <a:pt x="38" y="292"/>
                  </a:lnTo>
                  <a:lnTo>
                    <a:pt x="40" y="290"/>
                  </a:lnTo>
                  <a:lnTo>
                    <a:pt x="44" y="286"/>
                  </a:lnTo>
                  <a:lnTo>
                    <a:pt x="44" y="288"/>
                  </a:lnTo>
                  <a:lnTo>
                    <a:pt x="46" y="288"/>
                  </a:lnTo>
                  <a:lnTo>
                    <a:pt x="46" y="290"/>
                  </a:lnTo>
                  <a:lnTo>
                    <a:pt x="48" y="288"/>
                  </a:lnTo>
                  <a:lnTo>
                    <a:pt x="54" y="284"/>
                  </a:lnTo>
                  <a:lnTo>
                    <a:pt x="56" y="282"/>
                  </a:lnTo>
                  <a:lnTo>
                    <a:pt x="62" y="274"/>
                  </a:lnTo>
                  <a:lnTo>
                    <a:pt x="68" y="268"/>
                  </a:lnTo>
                  <a:lnTo>
                    <a:pt x="70" y="268"/>
                  </a:lnTo>
                  <a:lnTo>
                    <a:pt x="70" y="264"/>
                  </a:lnTo>
                  <a:lnTo>
                    <a:pt x="72" y="260"/>
                  </a:lnTo>
                  <a:lnTo>
                    <a:pt x="74" y="258"/>
                  </a:lnTo>
                  <a:lnTo>
                    <a:pt x="78" y="258"/>
                  </a:lnTo>
                  <a:lnTo>
                    <a:pt x="74" y="250"/>
                  </a:lnTo>
                  <a:lnTo>
                    <a:pt x="72" y="246"/>
                  </a:lnTo>
                  <a:close/>
                  <a:moveTo>
                    <a:pt x="325" y="224"/>
                  </a:moveTo>
                  <a:lnTo>
                    <a:pt x="321" y="228"/>
                  </a:lnTo>
                  <a:lnTo>
                    <a:pt x="325" y="236"/>
                  </a:lnTo>
                  <a:lnTo>
                    <a:pt x="329" y="238"/>
                  </a:lnTo>
                  <a:lnTo>
                    <a:pt x="333" y="232"/>
                  </a:lnTo>
                  <a:lnTo>
                    <a:pt x="335" y="224"/>
                  </a:lnTo>
                  <a:lnTo>
                    <a:pt x="333" y="220"/>
                  </a:lnTo>
                  <a:lnTo>
                    <a:pt x="325" y="224"/>
                  </a:lnTo>
                  <a:close/>
                  <a:moveTo>
                    <a:pt x="58" y="344"/>
                  </a:moveTo>
                  <a:lnTo>
                    <a:pt x="52" y="340"/>
                  </a:lnTo>
                  <a:lnTo>
                    <a:pt x="42" y="326"/>
                  </a:lnTo>
                  <a:lnTo>
                    <a:pt x="42" y="326"/>
                  </a:lnTo>
                  <a:lnTo>
                    <a:pt x="42" y="326"/>
                  </a:lnTo>
                  <a:lnTo>
                    <a:pt x="42" y="324"/>
                  </a:lnTo>
                  <a:lnTo>
                    <a:pt x="40" y="326"/>
                  </a:lnTo>
                  <a:lnTo>
                    <a:pt x="40" y="328"/>
                  </a:lnTo>
                  <a:lnTo>
                    <a:pt x="38" y="332"/>
                  </a:lnTo>
                  <a:lnTo>
                    <a:pt x="36" y="332"/>
                  </a:lnTo>
                  <a:lnTo>
                    <a:pt x="34" y="332"/>
                  </a:lnTo>
                  <a:lnTo>
                    <a:pt x="32" y="334"/>
                  </a:lnTo>
                  <a:lnTo>
                    <a:pt x="32" y="336"/>
                  </a:lnTo>
                  <a:lnTo>
                    <a:pt x="32" y="336"/>
                  </a:lnTo>
                  <a:lnTo>
                    <a:pt x="34" y="338"/>
                  </a:lnTo>
                  <a:lnTo>
                    <a:pt x="34" y="340"/>
                  </a:lnTo>
                  <a:lnTo>
                    <a:pt x="32" y="342"/>
                  </a:lnTo>
                  <a:lnTo>
                    <a:pt x="32" y="344"/>
                  </a:lnTo>
                  <a:lnTo>
                    <a:pt x="32" y="346"/>
                  </a:lnTo>
                  <a:lnTo>
                    <a:pt x="32" y="348"/>
                  </a:lnTo>
                  <a:lnTo>
                    <a:pt x="32" y="352"/>
                  </a:lnTo>
                  <a:lnTo>
                    <a:pt x="34" y="354"/>
                  </a:lnTo>
                  <a:lnTo>
                    <a:pt x="38" y="352"/>
                  </a:lnTo>
                  <a:lnTo>
                    <a:pt x="40" y="346"/>
                  </a:lnTo>
                  <a:lnTo>
                    <a:pt x="42" y="346"/>
                  </a:lnTo>
                  <a:lnTo>
                    <a:pt x="46" y="342"/>
                  </a:lnTo>
                  <a:lnTo>
                    <a:pt x="48" y="344"/>
                  </a:lnTo>
                  <a:lnTo>
                    <a:pt x="58" y="350"/>
                  </a:lnTo>
                  <a:lnTo>
                    <a:pt x="64" y="350"/>
                  </a:lnTo>
                  <a:lnTo>
                    <a:pt x="70" y="350"/>
                  </a:lnTo>
                  <a:lnTo>
                    <a:pt x="70" y="344"/>
                  </a:lnTo>
                  <a:lnTo>
                    <a:pt x="66" y="340"/>
                  </a:lnTo>
                  <a:lnTo>
                    <a:pt x="58" y="344"/>
                  </a:lnTo>
                  <a:close/>
                  <a:moveTo>
                    <a:pt x="421" y="80"/>
                  </a:moveTo>
                  <a:lnTo>
                    <a:pt x="409" y="74"/>
                  </a:lnTo>
                  <a:lnTo>
                    <a:pt x="405" y="72"/>
                  </a:lnTo>
                  <a:lnTo>
                    <a:pt x="401" y="74"/>
                  </a:lnTo>
                  <a:lnTo>
                    <a:pt x="395" y="80"/>
                  </a:lnTo>
                  <a:lnTo>
                    <a:pt x="393" y="82"/>
                  </a:lnTo>
                  <a:lnTo>
                    <a:pt x="379" y="82"/>
                  </a:lnTo>
                  <a:lnTo>
                    <a:pt x="375" y="80"/>
                  </a:lnTo>
                  <a:lnTo>
                    <a:pt x="367" y="76"/>
                  </a:lnTo>
                  <a:lnTo>
                    <a:pt x="363" y="72"/>
                  </a:lnTo>
                  <a:lnTo>
                    <a:pt x="361" y="66"/>
                  </a:lnTo>
                  <a:lnTo>
                    <a:pt x="361" y="62"/>
                  </a:lnTo>
                  <a:lnTo>
                    <a:pt x="363" y="60"/>
                  </a:lnTo>
                  <a:lnTo>
                    <a:pt x="369" y="58"/>
                  </a:lnTo>
                  <a:lnTo>
                    <a:pt x="371" y="56"/>
                  </a:lnTo>
                  <a:lnTo>
                    <a:pt x="373" y="56"/>
                  </a:lnTo>
                  <a:lnTo>
                    <a:pt x="373" y="54"/>
                  </a:lnTo>
                  <a:lnTo>
                    <a:pt x="375" y="52"/>
                  </a:lnTo>
                  <a:lnTo>
                    <a:pt x="375" y="50"/>
                  </a:lnTo>
                  <a:lnTo>
                    <a:pt x="375" y="50"/>
                  </a:lnTo>
                  <a:lnTo>
                    <a:pt x="377" y="48"/>
                  </a:lnTo>
                  <a:lnTo>
                    <a:pt x="377" y="46"/>
                  </a:lnTo>
                  <a:lnTo>
                    <a:pt x="361" y="50"/>
                  </a:lnTo>
                  <a:lnTo>
                    <a:pt x="355" y="50"/>
                  </a:lnTo>
                  <a:lnTo>
                    <a:pt x="355" y="42"/>
                  </a:lnTo>
                  <a:lnTo>
                    <a:pt x="357" y="42"/>
                  </a:lnTo>
                  <a:lnTo>
                    <a:pt x="359" y="42"/>
                  </a:lnTo>
                  <a:lnTo>
                    <a:pt x="361" y="40"/>
                  </a:lnTo>
                  <a:lnTo>
                    <a:pt x="363" y="38"/>
                  </a:lnTo>
                  <a:lnTo>
                    <a:pt x="367" y="36"/>
                  </a:lnTo>
                  <a:lnTo>
                    <a:pt x="369" y="36"/>
                  </a:lnTo>
                  <a:lnTo>
                    <a:pt x="375" y="32"/>
                  </a:lnTo>
                  <a:lnTo>
                    <a:pt x="377" y="30"/>
                  </a:lnTo>
                  <a:lnTo>
                    <a:pt x="375" y="30"/>
                  </a:lnTo>
                  <a:lnTo>
                    <a:pt x="375" y="30"/>
                  </a:lnTo>
                  <a:lnTo>
                    <a:pt x="373" y="30"/>
                  </a:lnTo>
                  <a:lnTo>
                    <a:pt x="371" y="28"/>
                  </a:lnTo>
                  <a:lnTo>
                    <a:pt x="351" y="36"/>
                  </a:lnTo>
                  <a:lnTo>
                    <a:pt x="341" y="38"/>
                  </a:lnTo>
                  <a:lnTo>
                    <a:pt x="331" y="40"/>
                  </a:lnTo>
                  <a:lnTo>
                    <a:pt x="325" y="40"/>
                  </a:lnTo>
                  <a:lnTo>
                    <a:pt x="313" y="48"/>
                  </a:lnTo>
                  <a:lnTo>
                    <a:pt x="307" y="52"/>
                  </a:lnTo>
                  <a:lnTo>
                    <a:pt x="305" y="52"/>
                  </a:lnTo>
                  <a:lnTo>
                    <a:pt x="301" y="52"/>
                  </a:lnTo>
                  <a:lnTo>
                    <a:pt x="301" y="52"/>
                  </a:lnTo>
                  <a:lnTo>
                    <a:pt x="299" y="54"/>
                  </a:lnTo>
                  <a:lnTo>
                    <a:pt x="299" y="54"/>
                  </a:lnTo>
                  <a:lnTo>
                    <a:pt x="297" y="56"/>
                  </a:lnTo>
                  <a:lnTo>
                    <a:pt x="295" y="56"/>
                  </a:lnTo>
                  <a:lnTo>
                    <a:pt x="291" y="60"/>
                  </a:lnTo>
                  <a:lnTo>
                    <a:pt x="289" y="62"/>
                  </a:lnTo>
                  <a:lnTo>
                    <a:pt x="283" y="64"/>
                  </a:lnTo>
                  <a:lnTo>
                    <a:pt x="283" y="64"/>
                  </a:lnTo>
                  <a:lnTo>
                    <a:pt x="281" y="66"/>
                  </a:lnTo>
                  <a:lnTo>
                    <a:pt x="277" y="70"/>
                  </a:lnTo>
                  <a:lnTo>
                    <a:pt x="277" y="70"/>
                  </a:lnTo>
                  <a:lnTo>
                    <a:pt x="275" y="72"/>
                  </a:lnTo>
                  <a:lnTo>
                    <a:pt x="271" y="76"/>
                  </a:lnTo>
                  <a:lnTo>
                    <a:pt x="271" y="76"/>
                  </a:lnTo>
                  <a:lnTo>
                    <a:pt x="269" y="76"/>
                  </a:lnTo>
                  <a:lnTo>
                    <a:pt x="268" y="76"/>
                  </a:lnTo>
                  <a:lnTo>
                    <a:pt x="268" y="78"/>
                  </a:lnTo>
                  <a:lnTo>
                    <a:pt x="266" y="80"/>
                  </a:lnTo>
                  <a:lnTo>
                    <a:pt x="266" y="82"/>
                  </a:lnTo>
                  <a:lnTo>
                    <a:pt x="260" y="88"/>
                  </a:lnTo>
                  <a:lnTo>
                    <a:pt x="256" y="90"/>
                  </a:lnTo>
                  <a:lnTo>
                    <a:pt x="254" y="92"/>
                  </a:lnTo>
                  <a:lnTo>
                    <a:pt x="250" y="92"/>
                  </a:lnTo>
                  <a:lnTo>
                    <a:pt x="246" y="94"/>
                  </a:lnTo>
                  <a:lnTo>
                    <a:pt x="238" y="104"/>
                  </a:lnTo>
                  <a:lnTo>
                    <a:pt x="234" y="106"/>
                  </a:lnTo>
                  <a:lnTo>
                    <a:pt x="230" y="106"/>
                  </a:lnTo>
                  <a:lnTo>
                    <a:pt x="216" y="116"/>
                  </a:lnTo>
                  <a:lnTo>
                    <a:pt x="216" y="120"/>
                  </a:lnTo>
                  <a:lnTo>
                    <a:pt x="216" y="124"/>
                  </a:lnTo>
                  <a:lnTo>
                    <a:pt x="216" y="128"/>
                  </a:lnTo>
                  <a:lnTo>
                    <a:pt x="220" y="132"/>
                  </a:lnTo>
                  <a:lnTo>
                    <a:pt x="220" y="136"/>
                  </a:lnTo>
                  <a:lnTo>
                    <a:pt x="222" y="138"/>
                  </a:lnTo>
                  <a:lnTo>
                    <a:pt x="224" y="136"/>
                  </a:lnTo>
                  <a:lnTo>
                    <a:pt x="230" y="134"/>
                  </a:lnTo>
                  <a:lnTo>
                    <a:pt x="230" y="136"/>
                  </a:lnTo>
                  <a:lnTo>
                    <a:pt x="232" y="136"/>
                  </a:lnTo>
                  <a:lnTo>
                    <a:pt x="234" y="136"/>
                  </a:lnTo>
                  <a:lnTo>
                    <a:pt x="234" y="134"/>
                  </a:lnTo>
                  <a:lnTo>
                    <a:pt x="240" y="138"/>
                  </a:lnTo>
                  <a:lnTo>
                    <a:pt x="238" y="140"/>
                  </a:lnTo>
                  <a:lnTo>
                    <a:pt x="238" y="142"/>
                  </a:lnTo>
                  <a:lnTo>
                    <a:pt x="238" y="144"/>
                  </a:lnTo>
                  <a:lnTo>
                    <a:pt x="238" y="144"/>
                  </a:lnTo>
                  <a:lnTo>
                    <a:pt x="242" y="150"/>
                  </a:lnTo>
                  <a:lnTo>
                    <a:pt x="248" y="150"/>
                  </a:lnTo>
                  <a:lnTo>
                    <a:pt x="252" y="144"/>
                  </a:lnTo>
                  <a:lnTo>
                    <a:pt x="254" y="138"/>
                  </a:lnTo>
                  <a:lnTo>
                    <a:pt x="256" y="136"/>
                  </a:lnTo>
                  <a:lnTo>
                    <a:pt x="268" y="128"/>
                  </a:lnTo>
                  <a:lnTo>
                    <a:pt x="271" y="128"/>
                  </a:lnTo>
                  <a:lnTo>
                    <a:pt x="277" y="128"/>
                  </a:lnTo>
                  <a:lnTo>
                    <a:pt x="283" y="132"/>
                  </a:lnTo>
                  <a:lnTo>
                    <a:pt x="289" y="138"/>
                  </a:lnTo>
                  <a:lnTo>
                    <a:pt x="291" y="142"/>
                  </a:lnTo>
                  <a:lnTo>
                    <a:pt x="287" y="148"/>
                  </a:lnTo>
                  <a:lnTo>
                    <a:pt x="287" y="152"/>
                  </a:lnTo>
                  <a:lnTo>
                    <a:pt x="289" y="154"/>
                  </a:lnTo>
                  <a:lnTo>
                    <a:pt x="291" y="168"/>
                  </a:lnTo>
                  <a:lnTo>
                    <a:pt x="297" y="174"/>
                  </a:lnTo>
                  <a:lnTo>
                    <a:pt x="305" y="176"/>
                  </a:lnTo>
                  <a:lnTo>
                    <a:pt x="321" y="178"/>
                  </a:lnTo>
                  <a:lnTo>
                    <a:pt x="323" y="178"/>
                  </a:lnTo>
                  <a:lnTo>
                    <a:pt x="325" y="176"/>
                  </a:lnTo>
                  <a:lnTo>
                    <a:pt x="327" y="176"/>
                  </a:lnTo>
                  <a:lnTo>
                    <a:pt x="329" y="176"/>
                  </a:lnTo>
                  <a:lnTo>
                    <a:pt x="333" y="178"/>
                  </a:lnTo>
                  <a:lnTo>
                    <a:pt x="335" y="180"/>
                  </a:lnTo>
                  <a:lnTo>
                    <a:pt x="335" y="180"/>
                  </a:lnTo>
                  <a:lnTo>
                    <a:pt x="337" y="182"/>
                  </a:lnTo>
                  <a:lnTo>
                    <a:pt x="337" y="186"/>
                  </a:lnTo>
                  <a:lnTo>
                    <a:pt x="337" y="188"/>
                  </a:lnTo>
                  <a:lnTo>
                    <a:pt x="339" y="188"/>
                  </a:lnTo>
                  <a:lnTo>
                    <a:pt x="341" y="190"/>
                  </a:lnTo>
                  <a:lnTo>
                    <a:pt x="343" y="190"/>
                  </a:lnTo>
                  <a:lnTo>
                    <a:pt x="347" y="198"/>
                  </a:lnTo>
                  <a:lnTo>
                    <a:pt x="349" y="200"/>
                  </a:lnTo>
                  <a:lnTo>
                    <a:pt x="351" y="198"/>
                  </a:lnTo>
                  <a:lnTo>
                    <a:pt x="353" y="198"/>
                  </a:lnTo>
                  <a:lnTo>
                    <a:pt x="353" y="196"/>
                  </a:lnTo>
                  <a:lnTo>
                    <a:pt x="355" y="194"/>
                  </a:lnTo>
                  <a:lnTo>
                    <a:pt x="361" y="188"/>
                  </a:lnTo>
                  <a:lnTo>
                    <a:pt x="379" y="178"/>
                  </a:lnTo>
                  <a:lnTo>
                    <a:pt x="385" y="170"/>
                  </a:lnTo>
                  <a:lnTo>
                    <a:pt x="389" y="160"/>
                  </a:lnTo>
                  <a:lnTo>
                    <a:pt x="389" y="162"/>
                  </a:lnTo>
                  <a:lnTo>
                    <a:pt x="391" y="162"/>
                  </a:lnTo>
                  <a:lnTo>
                    <a:pt x="393" y="148"/>
                  </a:lnTo>
                  <a:lnTo>
                    <a:pt x="399" y="138"/>
                  </a:lnTo>
                  <a:lnTo>
                    <a:pt x="407" y="128"/>
                  </a:lnTo>
                  <a:lnTo>
                    <a:pt x="415" y="120"/>
                  </a:lnTo>
                  <a:lnTo>
                    <a:pt x="413" y="116"/>
                  </a:lnTo>
                  <a:lnTo>
                    <a:pt x="413" y="112"/>
                  </a:lnTo>
                  <a:lnTo>
                    <a:pt x="415" y="110"/>
                  </a:lnTo>
                  <a:lnTo>
                    <a:pt x="419" y="108"/>
                  </a:lnTo>
                  <a:lnTo>
                    <a:pt x="421" y="108"/>
                  </a:lnTo>
                  <a:lnTo>
                    <a:pt x="423" y="104"/>
                  </a:lnTo>
                  <a:lnTo>
                    <a:pt x="425" y="96"/>
                  </a:lnTo>
                  <a:lnTo>
                    <a:pt x="425" y="94"/>
                  </a:lnTo>
                  <a:lnTo>
                    <a:pt x="425" y="92"/>
                  </a:lnTo>
                  <a:lnTo>
                    <a:pt x="427" y="92"/>
                  </a:lnTo>
                  <a:lnTo>
                    <a:pt x="427" y="90"/>
                  </a:lnTo>
                  <a:lnTo>
                    <a:pt x="427" y="88"/>
                  </a:lnTo>
                  <a:lnTo>
                    <a:pt x="427" y="86"/>
                  </a:lnTo>
                  <a:lnTo>
                    <a:pt x="425" y="84"/>
                  </a:lnTo>
                  <a:lnTo>
                    <a:pt x="427" y="82"/>
                  </a:lnTo>
                  <a:lnTo>
                    <a:pt x="421" y="80"/>
                  </a:lnTo>
                  <a:close/>
                  <a:moveTo>
                    <a:pt x="589" y="48"/>
                  </a:moveTo>
                  <a:lnTo>
                    <a:pt x="585" y="42"/>
                  </a:lnTo>
                  <a:lnTo>
                    <a:pt x="585" y="38"/>
                  </a:lnTo>
                  <a:lnTo>
                    <a:pt x="583" y="34"/>
                  </a:lnTo>
                  <a:lnTo>
                    <a:pt x="581" y="34"/>
                  </a:lnTo>
                  <a:lnTo>
                    <a:pt x="577" y="34"/>
                  </a:lnTo>
                  <a:lnTo>
                    <a:pt x="575" y="32"/>
                  </a:lnTo>
                  <a:lnTo>
                    <a:pt x="579" y="30"/>
                  </a:lnTo>
                  <a:lnTo>
                    <a:pt x="579" y="28"/>
                  </a:lnTo>
                  <a:lnTo>
                    <a:pt x="577" y="24"/>
                  </a:lnTo>
                  <a:lnTo>
                    <a:pt x="575" y="20"/>
                  </a:lnTo>
                  <a:lnTo>
                    <a:pt x="573" y="20"/>
                  </a:lnTo>
                  <a:lnTo>
                    <a:pt x="571" y="18"/>
                  </a:lnTo>
                  <a:lnTo>
                    <a:pt x="569" y="18"/>
                  </a:lnTo>
                  <a:lnTo>
                    <a:pt x="567" y="16"/>
                  </a:lnTo>
                  <a:lnTo>
                    <a:pt x="567" y="16"/>
                  </a:lnTo>
                  <a:lnTo>
                    <a:pt x="565" y="14"/>
                  </a:lnTo>
                  <a:lnTo>
                    <a:pt x="561" y="10"/>
                  </a:lnTo>
                  <a:lnTo>
                    <a:pt x="559" y="8"/>
                  </a:lnTo>
                  <a:lnTo>
                    <a:pt x="561" y="4"/>
                  </a:lnTo>
                  <a:lnTo>
                    <a:pt x="559" y="4"/>
                  </a:lnTo>
                  <a:lnTo>
                    <a:pt x="557" y="4"/>
                  </a:lnTo>
                  <a:lnTo>
                    <a:pt x="559" y="8"/>
                  </a:lnTo>
                  <a:lnTo>
                    <a:pt x="557" y="12"/>
                  </a:lnTo>
                  <a:lnTo>
                    <a:pt x="555" y="12"/>
                  </a:lnTo>
                  <a:lnTo>
                    <a:pt x="553" y="14"/>
                  </a:lnTo>
                  <a:lnTo>
                    <a:pt x="553" y="12"/>
                  </a:lnTo>
                  <a:lnTo>
                    <a:pt x="553" y="10"/>
                  </a:lnTo>
                  <a:lnTo>
                    <a:pt x="553" y="8"/>
                  </a:lnTo>
                  <a:lnTo>
                    <a:pt x="553" y="8"/>
                  </a:lnTo>
                  <a:lnTo>
                    <a:pt x="549" y="4"/>
                  </a:lnTo>
                  <a:lnTo>
                    <a:pt x="547" y="2"/>
                  </a:lnTo>
                  <a:lnTo>
                    <a:pt x="547" y="0"/>
                  </a:lnTo>
                  <a:lnTo>
                    <a:pt x="545" y="2"/>
                  </a:lnTo>
                  <a:lnTo>
                    <a:pt x="541" y="4"/>
                  </a:lnTo>
                  <a:lnTo>
                    <a:pt x="539" y="4"/>
                  </a:lnTo>
                  <a:lnTo>
                    <a:pt x="537" y="6"/>
                  </a:lnTo>
                  <a:lnTo>
                    <a:pt x="529" y="4"/>
                  </a:lnTo>
                  <a:lnTo>
                    <a:pt x="511" y="6"/>
                  </a:lnTo>
                  <a:lnTo>
                    <a:pt x="507" y="4"/>
                  </a:lnTo>
                  <a:lnTo>
                    <a:pt x="493" y="8"/>
                  </a:lnTo>
                  <a:lnTo>
                    <a:pt x="491" y="10"/>
                  </a:lnTo>
                  <a:lnTo>
                    <a:pt x="491" y="14"/>
                  </a:lnTo>
                  <a:lnTo>
                    <a:pt x="489" y="16"/>
                  </a:lnTo>
                  <a:lnTo>
                    <a:pt x="489" y="16"/>
                  </a:lnTo>
                  <a:lnTo>
                    <a:pt x="491" y="20"/>
                  </a:lnTo>
                  <a:lnTo>
                    <a:pt x="493" y="20"/>
                  </a:lnTo>
                  <a:lnTo>
                    <a:pt x="497" y="22"/>
                  </a:lnTo>
                  <a:lnTo>
                    <a:pt x="499" y="24"/>
                  </a:lnTo>
                  <a:lnTo>
                    <a:pt x="497" y="26"/>
                  </a:lnTo>
                  <a:lnTo>
                    <a:pt x="495" y="28"/>
                  </a:lnTo>
                  <a:lnTo>
                    <a:pt x="495" y="32"/>
                  </a:lnTo>
                  <a:lnTo>
                    <a:pt x="495" y="36"/>
                  </a:lnTo>
                  <a:lnTo>
                    <a:pt x="501" y="38"/>
                  </a:lnTo>
                  <a:lnTo>
                    <a:pt x="515" y="36"/>
                  </a:lnTo>
                  <a:lnTo>
                    <a:pt x="523" y="36"/>
                  </a:lnTo>
                  <a:lnTo>
                    <a:pt x="529" y="38"/>
                  </a:lnTo>
                  <a:lnTo>
                    <a:pt x="561" y="58"/>
                  </a:lnTo>
                  <a:lnTo>
                    <a:pt x="573" y="66"/>
                  </a:lnTo>
                  <a:lnTo>
                    <a:pt x="583" y="64"/>
                  </a:lnTo>
                  <a:lnTo>
                    <a:pt x="585" y="48"/>
                  </a:lnTo>
                  <a:lnTo>
                    <a:pt x="585" y="48"/>
                  </a:lnTo>
                  <a:lnTo>
                    <a:pt x="587" y="50"/>
                  </a:lnTo>
                  <a:lnTo>
                    <a:pt x="589" y="50"/>
                  </a:lnTo>
                  <a:lnTo>
                    <a:pt x="589" y="52"/>
                  </a:lnTo>
                  <a:lnTo>
                    <a:pt x="591" y="52"/>
                  </a:lnTo>
                  <a:lnTo>
                    <a:pt x="589" y="4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4409E8A0-B27B-492D-A0AA-1AF75860D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964" y="1427779"/>
              <a:ext cx="1291039" cy="513335"/>
            </a:xfrm>
            <a:custGeom>
              <a:avLst/>
              <a:gdLst>
                <a:gd name="T0" fmla="*/ 503 w 503"/>
                <a:gd name="T1" fmla="*/ 68 h 200"/>
                <a:gd name="T2" fmla="*/ 421 w 503"/>
                <a:gd name="T3" fmla="*/ 50 h 200"/>
                <a:gd name="T4" fmla="*/ 393 w 503"/>
                <a:gd name="T5" fmla="*/ 46 h 200"/>
                <a:gd name="T6" fmla="*/ 341 w 503"/>
                <a:gd name="T7" fmla="*/ 34 h 200"/>
                <a:gd name="T8" fmla="*/ 333 w 503"/>
                <a:gd name="T9" fmla="*/ 36 h 200"/>
                <a:gd name="T10" fmla="*/ 279 w 503"/>
                <a:gd name="T11" fmla="*/ 20 h 200"/>
                <a:gd name="T12" fmla="*/ 249 w 503"/>
                <a:gd name="T13" fmla="*/ 0 h 200"/>
                <a:gd name="T14" fmla="*/ 239 w 503"/>
                <a:gd name="T15" fmla="*/ 10 h 200"/>
                <a:gd name="T16" fmla="*/ 211 w 503"/>
                <a:gd name="T17" fmla="*/ 22 h 200"/>
                <a:gd name="T18" fmla="*/ 175 w 503"/>
                <a:gd name="T19" fmla="*/ 18 h 200"/>
                <a:gd name="T20" fmla="*/ 141 w 503"/>
                <a:gd name="T21" fmla="*/ 26 h 200"/>
                <a:gd name="T22" fmla="*/ 129 w 503"/>
                <a:gd name="T23" fmla="*/ 28 h 200"/>
                <a:gd name="T24" fmla="*/ 84 w 503"/>
                <a:gd name="T25" fmla="*/ 26 h 200"/>
                <a:gd name="T26" fmla="*/ 28 w 503"/>
                <a:gd name="T27" fmla="*/ 36 h 200"/>
                <a:gd name="T28" fmla="*/ 22 w 503"/>
                <a:gd name="T29" fmla="*/ 48 h 200"/>
                <a:gd name="T30" fmla="*/ 6 w 503"/>
                <a:gd name="T31" fmla="*/ 60 h 200"/>
                <a:gd name="T32" fmla="*/ 0 w 503"/>
                <a:gd name="T33" fmla="*/ 72 h 200"/>
                <a:gd name="T34" fmla="*/ 8 w 503"/>
                <a:gd name="T35" fmla="*/ 82 h 200"/>
                <a:gd name="T36" fmla="*/ 18 w 503"/>
                <a:gd name="T37" fmla="*/ 94 h 200"/>
                <a:gd name="T38" fmla="*/ 30 w 503"/>
                <a:gd name="T39" fmla="*/ 116 h 200"/>
                <a:gd name="T40" fmla="*/ 38 w 503"/>
                <a:gd name="T41" fmla="*/ 128 h 200"/>
                <a:gd name="T42" fmla="*/ 46 w 503"/>
                <a:gd name="T43" fmla="*/ 136 h 200"/>
                <a:gd name="T44" fmla="*/ 56 w 503"/>
                <a:gd name="T45" fmla="*/ 126 h 200"/>
                <a:gd name="T46" fmla="*/ 56 w 503"/>
                <a:gd name="T47" fmla="*/ 148 h 200"/>
                <a:gd name="T48" fmla="*/ 42 w 503"/>
                <a:gd name="T49" fmla="*/ 154 h 200"/>
                <a:gd name="T50" fmla="*/ 34 w 503"/>
                <a:gd name="T51" fmla="*/ 164 h 200"/>
                <a:gd name="T52" fmla="*/ 40 w 503"/>
                <a:gd name="T53" fmla="*/ 172 h 200"/>
                <a:gd name="T54" fmla="*/ 46 w 503"/>
                <a:gd name="T55" fmla="*/ 172 h 200"/>
                <a:gd name="T56" fmla="*/ 62 w 503"/>
                <a:gd name="T57" fmla="*/ 182 h 200"/>
                <a:gd name="T58" fmla="*/ 78 w 503"/>
                <a:gd name="T59" fmla="*/ 198 h 200"/>
                <a:gd name="T60" fmla="*/ 101 w 503"/>
                <a:gd name="T61" fmla="*/ 190 h 200"/>
                <a:gd name="T62" fmla="*/ 125 w 503"/>
                <a:gd name="T63" fmla="*/ 190 h 200"/>
                <a:gd name="T64" fmla="*/ 129 w 503"/>
                <a:gd name="T65" fmla="*/ 176 h 200"/>
                <a:gd name="T66" fmla="*/ 143 w 503"/>
                <a:gd name="T67" fmla="*/ 170 h 200"/>
                <a:gd name="T68" fmla="*/ 155 w 503"/>
                <a:gd name="T69" fmla="*/ 160 h 200"/>
                <a:gd name="T70" fmla="*/ 177 w 503"/>
                <a:gd name="T71" fmla="*/ 168 h 200"/>
                <a:gd name="T72" fmla="*/ 195 w 503"/>
                <a:gd name="T73" fmla="*/ 164 h 200"/>
                <a:gd name="T74" fmla="*/ 205 w 503"/>
                <a:gd name="T75" fmla="*/ 156 h 200"/>
                <a:gd name="T76" fmla="*/ 227 w 503"/>
                <a:gd name="T77" fmla="*/ 164 h 200"/>
                <a:gd name="T78" fmla="*/ 241 w 503"/>
                <a:gd name="T79" fmla="*/ 176 h 200"/>
                <a:gd name="T80" fmla="*/ 265 w 503"/>
                <a:gd name="T81" fmla="*/ 176 h 200"/>
                <a:gd name="T82" fmla="*/ 267 w 503"/>
                <a:gd name="T83" fmla="*/ 168 h 200"/>
                <a:gd name="T84" fmla="*/ 281 w 503"/>
                <a:gd name="T85" fmla="*/ 160 h 200"/>
                <a:gd name="T86" fmla="*/ 303 w 503"/>
                <a:gd name="T87" fmla="*/ 166 h 200"/>
                <a:gd name="T88" fmla="*/ 319 w 503"/>
                <a:gd name="T89" fmla="*/ 162 h 200"/>
                <a:gd name="T90" fmla="*/ 337 w 503"/>
                <a:gd name="T91" fmla="*/ 150 h 200"/>
                <a:gd name="T92" fmla="*/ 383 w 503"/>
                <a:gd name="T93" fmla="*/ 144 h 200"/>
                <a:gd name="T94" fmla="*/ 395 w 503"/>
                <a:gd name="T95" fmla="*/ 130 h 200"/>
                <a:gd name="T96" fmla="*/ 427 w 503"/>
                <a:gd name="T97" fmla="*/ 110 h 200"/>
                <a:gd name="T98" fmla="*/ 451 w 503"/>
                <a:gd name="T99" fmla="*/ 122 h 200"/>
                <a:gd name="T100" fmla="*/ 463 w 503"/>
                <a:gd name="T101" fmla="*/ 116 h 200"/>
                <a:gd name="T102" fmla="*/ 467 w 503"/>
                <a:gd name="T103" fmla="*/ 102 h 200"/>
                <a:gd name="T104" fmla="*/ 481 w 503"/>
                <a:gd name="T105" fmla="*/ 100 h 200"/>
                <a:gd name="T106" fmla="*/ 495 w 503"/>
                <a:gd name="T107" fmla="*/ 96 h 200"/>
                <a:gd name="T108" fmla="*/ 501 w 503"/>
                <a:gd name="T109" fmla="*/ 9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03" h="200">
                  <a:moveTo>
                    <a:pt x="499" y="84"/>
                  </a:moveTo>
                  <a:lnTo>
                    <a:pt x="499" y="82"/>
                  </a:lnTo>
                  <a:lnTo>
                    <a:pt x="497" y="82"/>
                  </a:lnTo>
                  <a:lnTo>
                    <a:pt x="499" y="80"/>
                  </a:lnTo>
                  <a:lnTo>
                    <a:pt x="501" y="76"/>
                  </a:lnTo>
                  <a:lnTo>
                    <a:pt x="503" y="72"/>
                  </a:lnTo>
                  <a:lnTo>
                    <a:pt x="503" y="68"/>
                  </a:lnTo>
                  <a:lnTo>
                    <a:pt x="503" y="68"/>
                  </a:lnTo>
                  <a:lnTo>
                    <a:pt x="461" y="64"/>
                  </a:lnTo>
                  <a:lnTo>
                    <a:pt x="457" y="62"/>
                  </a:lnTo>
                  <a:lnTo>
                    <a:pt x="441" y="54"/>
                  </a:lnTo>
                  <a:lnTo>
                    <a:pt x="427" y="52"/>
                  </a:lnTo>
                  <a:lnTo>
                    <a:pt x="423" y="50"/>
                  </a:lnTo>
                  <a:lnTo>
                    <a:pt x="421" y="50"/>
                  </a:lnTo>
                  <a:lnTo>
                    <a:pt x="419" y="50"/>
                  </a:lnTo>
                  <a:lnTo>
                    <a:pt x="417" y="52"/>
                  </a:lnTo>
                  <a:lnTo>
                    <a:pt x="415" y="52"/>
                  </a:lnTo>
                  <a:lnTo>
                    <a:pt x="401" y="48"/>
                  </a:lnTo>
                  <a:lnTo>
                    <a:pt x="399" y="50"/>
                  </a:lnTo>
                  <a:lnTo>
                    <a:pt x="397" y="46"/>
                  </a:lnTo>
                  <a:lnTo>
                    <a:pt x="393" y="46"/>
                  </a:lnTo>
                  <a:lnTo>
                    <a:pt x="377" y="44"/>
                  </a:lnTo>
                  <a:lnTo>
                    <a:pt x="371" y="42"/>
                  </a:lnTo>
                  <a:lnTo>
                    <a:pt x="357" y="34"/>
                  </a:lnTo>
                  <a:lnTo>
                    <a:pt x="353" y="32"/>
                  </a:lnTo>
                  <a:lnTo>
                    <a:pt x="345" y="32"/>
                  </a:lnTo>
                  <a:lnTo>
                    <a:pt x="343" y="32"/>
                  </a:lnTo>
                  <a:lnTo>
                    <a:pt x="341" y="34"/>
                  </a:lnTo>
                  <a:lnTo>
                    <a:pt x="341" y="34"/>
                  </a:lnTo>
                  <a:lnTo>
                    <a:pt x="339" y="36"/>
                  </a:lnTo>
                  <a:lnTo>
                    <a:pt x="337" y="38"/>
                  </a:lnTo>
                  <a:lnTo>
                    <a:pt x="333" y="38"/>
                  </a:lnTo>
                  <a:lnTo>
                    <a:pt x="331" y="40"/>
                  </a:lnTo>
                  <a:lnTo>
                    <a:pt x="331" y="38"/>
                  </a:lnTo>
                  <a:lnTo>
                    <a:pt x="333" y="36"/>
                  </a:lnTo>
                  <a:lnTo>
                    <a:pt x="337" y="30"/>
                  </a:lnTo>
                  <a:lnTo>
                    <a:pt x="335" y="28"/>
                  </a:lnTo>
                  <a:lnTo>
                    <a:pt x="329" y="26"/>
                  </a:lnTo>
                  <a:lnTo>
                    <a:pt x="291" y="28"/>
                  </a:lnTo>
                  <a:lnTo>
                    <a:pt x="281" y="26"/>
                  </a:lnTo>
                  <a:lnTo>
                    <a:pt x="279" y="22"/>
                  </a:lnTo>
                  <a:lnTo>
                    <a:pt x="279" y="20"/>
                  </a:lnTo>
                  <a:lnTo>
                    <a:pt x="277" y="24"/>
                  </a:lnTo>
                  <a:lnTo>
                    <a:pt x="275" y="24"/>
                  </a:lnTo>
                  <a:lnTo>
                    <a:pt x="273" y="18"/>
                  </a:lnTo>
                  <a:lnTo>
                    <a:pt x="261" y="6"/>
                  </a:lnTo>
                  <a:lnTo>
                    <a:pt x="257" y="2"/>
                  </a:lnTo>
                  <a:lnTo>
                    <a:pt x="251" y="0"/>
                  </a:lnTo>
                  <a:lnTo>
                    <a:pt x="249" y="0"/>
                  </a:lnTo>
                  <a:lnTo>
                    <a:pt x="247" y="2"/>
                  </a:lnTo>
                  <a:lnTo>
                    <a:pt x="247" y="4"/>
                  </a:lnTo>
                  <a:lnTo>
                    <a:pt x="245" y="6"/>
                  </a:lnTo>
                  <a:lnTo>
                    <a:pt x="239" y="6"/>
                  </a:lnTo>
                  <a:lnTo>
                    <a:pt x="239" y="6"/>
                  </a:lnTo>
                  <a:lnTo>
                    <a:pt x="239" y="8"/>
                  </a:lnTo>
                  <a:lnTo>
                    <a:pt x="239" y="10"/>
                  </a:lnTo>
                  <a:lnTo>
                    <a:pt x="237" y="12"/>
                  </a:lnTo>
                  <a:lnTo>
                    <a:pt x="237" y="14"/>
                  </a:lnTo>
                  <a:lnTo>
                    <a:pt x="239" y="16"/>
                  </a:lnTo>
                  <a:lnTo>
                    <a:pt x="239" y="18"/>
                  </a:lnTo>
                  <a:lnTo>
                    <a:pt x="217" y="18"/>
                  </a:lnTo>
                  <a:lnTo>
                    <a:pt x="213" y="20"/>
                  </a:lnTo>
                  <a:lnTo>
                    <a:pt x="211" y="22"/>
                  </a:lnTo>
                  <a:lnTo>
                    <a:pt x="207" y="24"/>
                  </a:lnTo>
                  <a:lnTo>
                    <a:pt x="205" y="22"/>
                  </a:lnTo>
                  <a:lnTo>
                    <a:pt x="201" y="24"/>
                  </a:lnTo>
                  <a:lnTo>
                    <a:pt x="187" y="22"/>
                  </a:lnTo>
                  <a:lnTo>
                    <a:pt x="185" y="22"/>
                  </a:lnTo>
                  <a:lnTo>
                    <a:pt x="179" y="16"/>
                  </a:lnTo>
                  <a:lnTo>
                    <a:pt x="175" y="18"/>
                  </a:lnTo>
                  <a:lnTo>
                    <a:pt x="175" y="18"/>
                  </a:lnTo>
                  <a:lnTo>
                    <a:pt x="173" y="20"/>
                  </a:lnTo>
                  <a:lnTo>
                    <a:pt x="169" y="20"/>
                  </a:lnTo>
                  <a:lnTo>
                    <a:pt x="163" y="24"/>
                  </a:lnTo>
                  <a:lnTo>
                    <a:pt x="161" y="24"/>
                  </a:lnTo>
                  <a:lnTo>
                    <a:pt x="151" y="24"/>
                  </a:lnTo>
                  <a:lnTo>
                    <a:pt x="141" y="26"/>
                  </a:lnTo>
                  <a:lnTo>
                    <a:pt x="139" y="26"/>
                  </a:lnTo>
                  <a:lnTo>
                    <a:pt x="135" y="22"/>
                  </a:lnTo>
                  <a:lnTo>
                    <a:pt x="131" y="22"/>
                  </a:lnTo>
                  <a:lnTo>
                    <a:pt x="133" y="24"/>
                  </a:lnTo>
                  <a:lnTo>
                    <a:pt x="133" y="26"/>
                  </a:lnTo>
                  <a:lnTo>
                    <a:pt x="133" y="28"/>
                  </a:lnTo>
                  <a:lnTo>
                    <a:pt x="129" y="28"/>
                  </a:lnTo>
                  <a:lnTo>
                    <a:pt x="125" y="28"/>
                  </a:lnTo>
                  <a:lnTo>
                    <a:pt x="123" y="30"/>
                  </a:lnTo>
                  <a:lnTo>
                    <a:pt x="117" y="26"/>
                  </a:lnTo>
                  <a:lnTo>
                    <a:pt x="107" y="22"/>
                  </a:lnTo>
                  <a:lnTo>
                    <a:pt x="97" y="22"/>
                  </a:lnTo>
                  <a:lnTo>
                    <a:pt x="88" y="26"/>
                  </a:lnTo>
                  <a:lnTo>
                    <a:pt x="84" y="26"/>
                  </a:lnTo>
                  <a:lnTo>
                    <a:pt x="76" y="24"/>
                  </a:lnTo>
                  <a:lnTo>
                    <a:pt x="64" y="24"/>
                  </a:lnTo>
                  <a:lnTo>
                    <a:pt x="62" y="24"/>
                  </a:lnTo>
                  <a:lnTo>
                    <a:pt x="42" y="24"/>
                  </a:lnTo>
                  <a:lnTo>
                    <a:pt x="32" y="26"/>
                  </a:lnTo>
                  <a:lnTo>
                    <a:pt x="30" y="34"/>
                  </a:lnTo>
                  <a:lnTo>
                    <a:pt x="28" y="36"/>
                  </a:lnTo>
                  <a:lnTo>
                    <a:pt x="26" y="38"/>
                  </a:lnTo>
                  <a:lnTo>
                    <a:pt x="26" y="42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46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16" y="54"/>
                  </a:lnTo>
                  <a:lnTo>
                    <a:pt x="14" y="58"/>
                  </a:lnTo>
                  <a:lnTo>
                    <a:pt x="12" y="60"/>
                  </a:lnTo>
                  <a:lnTo>
                    <a:pt x="10" y="60"/>
                  </a:lnTo>
                  <a:lnTo>
                    <a:pt x="10" y="60"/>
                  </a:lnTo>
                  <a:lnTo>
                    <a:pt x="8" y="60"/>
                  </a:lnTo>
                  <a:lnTo>
                    <a:pt x="6" y="60"/>
                  </a:lnTo>
                  <a:lnTo>
                    <a:pt x="4" y="60"/>
                  </a:lnTo>
                  <a:lnTo>
                    <a:pt x="2" y="6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0" y="68"/>
                  </a:lnTo>
                  <a:lnTo>
                    <a:pt x="0" y="70"/>
                  </a:lnTo>
                  <a:lnTo>
                    <a:pt x="0" y="72"/>
                  </a:lnTo>
                  <a:lnTo>
                    <a:pt x="2" y="72"/>
                  </a:lnTo>
                  <a:lnTo>
                    <a:pt x="6" y="72"/>
                  </a:lnTo>
                  <a:lnTo>
                    <a:pt x="8" y="74"/>
                  </a:lnTo>
                  <a:lnTo>
                    <a:pt x="8" y="76"/>
                  </a:lnTo>
                  <a:lnTo>
                    <a:pt x="8" y="76"/>
                  </a:lnTo>
                  <a:lnTo>
                    <a:pt x="8" y="80"/>
                  </a:lnTo>
                  <a:lnTo>
                    <a:pt x="8" y="82"/>
                  </a:lnTo>
                  <a:lnTo>
                    <a:pt x="8" y="84"/>
                  </a:lnTo>
                  <a:lnTo>
                    <a:pt x="10" y="88"/>
                  </a:lnTo>
                  <a:lnTo>
                    <a:pt x="12" y="88"/>
                  </a:lnTo>
                  <a:lnTo>
                    <a:pt x="14" y="92"/>
                  </a:lnTo>
                  <a:lnTo>
                    <a:pt x="16" y="92"/>
                  </a:lnTo>
                  <a:lnTo>
                    <a:pt x="18" y="94"/>
                  </a:lnTo>
                  <a:lnTo>
                    <a:pt x="18" y="94"/>
                  </a:lnTo>
                  <a:lnTo>
                    <a:pt x="20" y="106"/>
                  </a:lnTo>
                  <a:lnTo>
                    <a:pt x="22" y="108"/>
                  </a:lnTo>
                  <a:lnTo>
                    <a:pt x="22" y="110"/>
                  </a:lnTo>
                  <a:lnTo>
                    <a:pt x="24" y="112"/>
                  </a:lnTo>
                  <a:lnTo>
                    <a:pt x="28" y="116"/>
                  </a:lnTo>
                  <a:lnTo>
                    <a:pt x="30" y="116"/>
                  </a:lnTo>
                  <a:lnTo>
                    <a:pt x="30" y="116"/>
                  </a:lnTo>
                  <a:lnTo>
                    <a:pt x="32" y="118"/>
                  </a:lnTo>
                  <a:lnTo>
                    <a:pt x="36" y="120"/>
                  </a:lnTo>
                  <a:lnTo>
                    <a:pt x="38" y="120"/>
                  </a:lnTo>
                  <a:lnTo>
                    <a:pt x="38" y="122"/>
                  </a:lnTo>
                  <a:lnTo>
                    <a:pt x="38" y="122"/>
                  </a:lnTo>
                  <a:lnTo>
                    <a:pt x="38" y="124"/>
                  </a:lnTo>
                  <a:lnTo>
                    <a:pt x="38" y="128"/>
                  </a:lnTo>
                  <a:lnTo>
                    <a:pt x="38" y="130"/>
                  </a:lnTo>
                  <a:lnTo>
                    <a:pt x="38" y="132"/>
                  </a:lnTo>
                  <a:lnTo>
                    <a:pt x="38" y="134"/>
                  </a:lnTo>
                  <a:lnTo>
                    <a:pt x="40" y="136"/>
                  </a:lnTo>
                  <a:lnTo>
                    <a:pt x="42" y="136"/>
                  </a:lnTo>
                  <a:lnTo>
                    <a:pt x="42" y="138"/>
                  </a:lnTo>
                  <a:lnTo>
                    <a:pt x="46" y="136"/>
                  </a:lnTo>
                  <a:lnTo>
                    <a:pt x="50" y="134"/>
                  </a:lnTo>
                  <a:lnTo>
                    <a:pt x="52" y="134"/>
                  </a:lnTo>
                  <a:lnTo>
                    <a:pt x="52" y="132"/>
                  </a:lnTo>
                  <a:lnTo>
                    <a:pt x="54" y="130"/>
                  </a:lnTo>
                  <a:lnTo>
                    <a:pt x="54" y="130"/>
                  </a:lnTo>
                  <a:lnTo>
                    <a:pt x="54" y="128"/>
                  </a:lnTo>
                  <a:lnTo>
                    <a:pt x="56" y="126"/>
                  </a:lnTo>
                  <a:lnTo>
                    <a:pt x="58" y="126"/>
                  </a:lnTo>
                  <a:lnTo>
                    <a:pt x="60" y="128"/>
                  </a:lnTo>
                  <a:lnTo>
                    <a:pt x="60" y="130"/>
                  </a:lnTo>
                  <a:lnTo>
                    <a:pt x="64" y="136"/>
                  </a:lnTo>
                  <a:lnTo>
                    <a:pt x="64" y="138"/>
                  </a:lnTo>
                  <a:lnTo>
                    <a:pt x="64" y="140"/>
                  </a:lnTo>
                  <a:lnTo>
                    <a:pt x="56" y="148"/>
                  </a:lnTo>
                  <a:lnTo>
                    <a:pt x="56" y="148"/>
                  </a:lnTo>
                  <a:lnTo>
                    <a:pt x="48" y="152"/>
                  </a:lnTo>
                  <a:lnTo>
                    <a:pt x="46" y="152"/>
                  </a:lnTo>
                  <a:lnTo>
                    <a:pt x="44" y="150"/>
                  </a:lnTo>
                  <a:lnTo>
                    <a:pt x="44" y="152"/>
                  </a:lnTo>
                  <a:lnTo>
                    <a:pt x="42" y="152"/>
                  </a:lnTo>
                  <a:lnTo>
                    <a:pt x="42" y="154"/>
                  </a:lnTo>
                  <a:lnTo>
                    <a:pt x="42" y="154"/>
                  </a:lnTo>
                  <a:lnTo>
                    <a:pt x="40" y="156"/>
                  </a:lnTo>
                  <a:lnTo>
                    <a:pt x="40" y="160"/>
                  </a:lnTo>
                  <a:lnTo>
                    <a:pt x="38" y="160"/>
                  </a:lnTo>
                  <a:lnTo>
                    <a:pt x="38" y="162"/>
                  </a:lnTo>
                  <a:lnTo>
                    <a:pt x="36" y="162"/>
                  </a:lnTo>
                  <a:lnTo>
                    <a:pt x="34" y="164"/>
                  </a:lnTo>
                  <a:lnTo>
                    <a:pt x="34" y="166"/>
                  </a:lnTo>
                  <a:lnTo>
                    <a:pt x="36" y="170"/>
                  </a:lnTo>
                  <a:lnTo>
                    <a:pt x="36" y="172"/>
                  </a:lnTo>
                  <a:lnTo>
                    <a:pt x="38" y="174"/>
                  </a:lnTo>
                  <a:lnTo>
                    <a:pt x="40" y="174"/>
                  </a:lnTo>
                  <a:lnTo>
                    <a:pt x="40" y="172"/>
                  </a:lnTo>
                  <a:lnTo>
                    <a:pt x="40" y="172"/>
                  </a:lnTo>
                  <a:lnTo>
                    <a:pt x="40" y="172"/>
                  </a:lnTo>
                  <a:lnTo>
                    <a:pt x="40" y="170"/>
                  </a:lnTo>
                  <a:lnTo>
                    <a:pt x="40" y="166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46" y="172"/>
                  </a:lnTo>
                  <a:lnTo>
                    <a:pt x="46" y="172"/>
                  </a:lnTo>
                  <a:lnTo>
                    <a:pt x="48" y="174"/>
                  </a:lnTo>
                  <a:lnTo>
                    <a:pt x="50" y="174"/>
                  </a:lnTo>
                  <a:lnTo>
                    <a:pt x="52" y="174"/>
                  </a:lnTo>
                  <a:lnTo>
                    <a:pt x="56" y="174"/>
                  </a:lnTo>
                  <a:lnTo>
                    <a:pt x="56" y="174"/>
                  </a:lnTo>
                  <a:lnTo>
                    <a:pt x="62" y="180"/>
                  </a:lnTo>
                  <a:lnTo>
                    <a:pt x="62" y="182"/>
                  </a:lnTo>
                  <a:lnTo>
                    <a:pt x="64" y="184"/>
                  </a:lnTo>
                  <a:lnTo>
                    <a:pt x="64" y="194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6" y="200"/>
                  </a:lnTo>
                  <a:lnTo>
                    <a:pt x="76" y="200"/>
                  </a:lnTo>
                  <a:lnTo>
                    <a:pt x="78" y="198"/>
                  </a:lnTo>
                  <a:lnTo>
                    <a:pt x="80" y="198"/>
                  </a:lnTo>
                  <a:lnTo>
                    <a:pt x="82" y="196"/>
                  </a:lnTo>
                  <a:lnTo>
                    <a:pt x="84" y="194"/>
                  </a:lnTo>
                  <a:lnTo>
                    <a:pt x="86" y="192"/>
                  </a:lnTo>
                  <a:lnTo>
                    <a:pt x="88" y="192"/>
                  </a:lnTo>
                  <a:lnTo>
                    <a:pt x="92" y="190"/>
                  </a:lnTo>
                  <a:lnTo>
                    <a:pt x="101" y="190"/>
                  </a:lnTo>
                  <a:lnTo>
                    <a:pt x="103" y="192"/>
                  </a:lnTo>
                  <a:lnTo>
                    <a:pt x="105" y="192"/>
                  </a:lnTo>
                  <a:lnTo>
                    <a:pt x="105" y="192"/>
                  </a:lnTo>
                  <a:lnTo>
                    <a:pt x="115" y="194"/>
                  </a:lnTo>
                  <a:lnTo>
                    <a:pt x="117" y="194"/>
                  </a:lnTo>
                  <a:lnTo>
                    <a:pt x="123" y="190"/>
                  </a:lnTo>
                  <a:lnTo>
                    <a:pt x="125" y="190"/>
                  </a:lnTo>
                  <a:lnTo>
                    <a:pt x="135" y="184"/>
                  </a:lnTo>
                  <a:lnTo>
                    <a:pt x="137" y="182"/>
                  </a:lnTo>
                  <a:lnTo>
                    <a:pt x="137" y="182"/>
                  </a:lnTo>
                  <a:lnTo>
                    <a:pt x="135" y="180"/>
                  </a:lnTo>
                  <a:lnTo>
                    <a:pt x="131" y="178"/>
                  </a:lnTo>
                  <a:lnTo>
                    <a:pt x="131" y="178"/>
                  </a:lnTo>
                  <a:lnTo>
                    <a:pt x="129" y="176"/>
                  </a:lnTo>
                  <a:lnTo>
                    <a:pt x="129" y="176"/>
                  </a:lnTo>
                  <a:lnTo>
                    <a:pt x="131" y="174"/>
                  </a:lnTo>
                  <a:lnTo>
                    <a:pt x="135" y="174"/>
                  </a:lnTo>
                  <a:lnTo>
                    <a:pt x="139" y="172"/>
                  </a:lnTo>
                  <a:lnTo>
                    <a:pt x="141" y="172"/>
                  </a:lnTo>
                  <a:lnTo>
                    <a:pt x="143" y="170"/>
                  </a:lnTo>
                  <a:lnTo>
                    <a:pt x="143" y="170"/>
                  </a:lnTo>
                  <a:lnTo>
                    <a:pt x="143" y="168"/>
                  </a:lnTo>
                  <a:lnTo>
                    <a:pt x="143" y="166"/>
                  </a:lnTo>
                  <a:lnTo>
                    <a:pt x="145" y="164"/>
                  </a:lnTo>
                  <a:lnTo>
                    <a:pt x="145" y="162"/>
                  </a:lnTo>
                  <a:lnTo>
                    <a:pt x="147" y="160"/>
                  </a:lnTo>
                  <a:lnTo>
                    <a:pt x="151" y="158"/>
                  </a:lnTo>
                  <a:lnTo>
                    <a:pt x="155" y="160"/>
                  </a:lnTo>
                  <a:lnTo>
                    <a:pt x="157" y="160"/>
                  </a:lnTo>
                  <a:lnTo>
                    <a:pt x="159" y="162"/>
                  </a:lnTo>
                  <a:lnTo>
                    <a:pt x="161" y="164"/>
                  </a:lnTo>
                  <a:lnTo>
                    <a:pt x="165" y="164"/>
                  </a:lnTo>
                  <a:lnTo>
                    <a:pt x="173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9" y="166"/>
                  </a:lnTo>
                  <a:lnTo>
                    <a:pt x="179" y="164"/>
                  </a:lnTo>
                  <a:lnTo>
                    <a:pt x="181" y="162"/>
                  </a:lnTo>
                  <a:lnTo>
                    <a:pt x="183" y="162"/>
                  </a:lnTo>
                  <a:lnTo>
                    <a:pt x="187" y="162"/>
                  </a:lnTo>
                  <a:lnTo>
                    <a:pt x="193" y="164"/>
                  </a:lnTo>
                  <a:lnTo>
                    <a:pt x="195" y="164"/>
                  </a:lnTo>
                  <a:lnTo>
                    <a:pt x="197" y="164"/>
                  </a:lnTo>
                  <a:lnTo>
                    <a:pt x="201" y="162"/>
                  </a:lnTo>
                  <a:lnTo>
                    <a:pt x="203" y="162"/>
                  </a:lnTo>
                  <a:lnTo>
                    <a:pt x="203" y="160"/>
                  </a:lnTo>
                  <a:lnTo>
                    <a:pt x="203" y="158"/>
                  </a:lnTo>
                  <a:lnTo>
                    <a:pt x="203" y="156"/>
                  </a:lnTo>
                  <a:lnTo>
                    <a:pt x="205" y="156"/>
                  </a:lnTo>
                  <a:lnTo>
                    <a:pt x="215" y="156"/>
                  </a:lnTo>
                  <a:lnTo>
                    <a:pt x="217" y="158"/>
                  </a:lnTo>
                  <a:lnTo>
                    <a:pt x="223" y="156"/>
                  </a:lnTo>
                  <a:lnTo>
                    <a:pt x="225" y="156"/>
                  </a:lnTo>
                  <a:lnTo>
                    <a:pt x="227" y="158"/>
                  </a:lnTo>
                  <a:lnTo>
                    <a:pt x="227" y="162"/>
                  </a:lnTo>
                  <a:lnTo>
                    <a:pt x="227" y="164"/>
                  </a:lnTo>
                  <a:lnTo>
                    <a:pt x="229" y="166"/>
                  </a:lnTo>
                  <a:lnTo>
                    <a:pt x="229" y="168"/>
                  </a:lnTo>
                  <a:lnTo>
                    <a:pt x="233" y="170"/>
                  </a:lnTo>
                  <a:lnTo>
                    <a:pt x="237" y="172"/>
                  </a:lnTo>
                  <a:lnTo>
                    <a:pt x="239" y="174"/>
                  </a:lnTo>
                  <a:lnTo>
                    <a:pt x="241" y="174"/>
                  </a:lnTo>
                  <a:lnTo>
                    <a:pt x="241" y="176"/>
                  </a:lnTo>
                  <a:lnTo>
                    <a:pt x="247" y="178"/>
                  </a:lnTo>
                  <a:lnTo>
                    <a:pt x="249" y="178"/>
                  </a:lnTo>
                  <a:lnTo>
                    <a:pt x="251" y="180"/>
                  </a:lnTo>
                  <a:lnTo>
                    <a:pt x="257" y="180"/>
                  </a:lnTo>
                  <a:lnTo>
                    <a:pt x="261" y="180"/>
                  </a:lnTo>
                  <a:lnTo>
                    <a:pt x="263" y="178"/>
                  </a:lnTo>
                  <a:lnTo>
                    <a:pt x="265" y="176"/>
                  </a:lnTo>
                  <a:lnTo>
                    <a:pt x="265" y="176"/>
                  </a:lnTo>
                  <a:lnTo>
                    <a:pt x="265" y="174"/>
                  </a:lnTo>
                  <a:lnTo>
                    <a:pt x="267" y="172"/>
                  </a:lnTo>
                  <a:lnTo>
                    <a:pt x="267" y="172"/>
                  </a:lnTo>
                  <a:lnTo>
                    <a:pt x="267" y="170"/>
                  </a:lnTo>
                  <a:lnTo>
                    <a:pt x="267" y="170"/>
                  </a:lnTo>
                  <a:lnTo>
                    <a:pt x="267" y="168"/>
                  </a:lnTo>
                  <a:lnTo>
                    <a:pt x="269" y="166"/>
                  </a:lnTo>
                  <a:lnTo>
                    <a:pt x="271" y="164"/>
                  </a:lnTo>
                  <a:lnTo>
                    <a:pt x="271" y="162"/>
                  </a:lnTo>
                  <a:lnTo>
                    <a:pt x="271" y="162"/>
                  </a:lnTo>
                  <a:lnTo>
                    <a:pt x="273" y="160"/>
                  </a:lnTo>
                  <a:lnTo>
                    <a:pt x="277" y="160"/>
                  </a:lnTo>
                  <a:lnTo>
                    <a:pt x="281" y="160"/>
                  </a:lnTo>
                  <a:lnTo>
                    <a:pt x="285" y="160"/>
                  </a:lnTo>
                  <a:lnTo>
                    <a:pt x="289" y="162"/>
                  </a:lnTo>
                  <a:lnTo>
                    <a:pt x="293" y="162"/>
                  </a:lnTo>
                  <a:lnTo>
                    <a:pt x="297" y="162"/>
                  </a:lnTo>
                  <a:lnTo>
                    <a:pt x="301" y="164"/>
                  </a:lnTo>
                  <a:lnTo>
                    <a:pt x="303" y="166"/>
                  </a:lnTo>
                  <a:lnTo>
                    <a:pt x="303" y="166"/>
                  </a:lnTo>
                  <a:lnTo>
                    <a:pt x="305" y="166"/>
                  </a:lnTo>
                  <a:lnTo>
                    <a:pt x="307" y="166"/>
                  </a:lnTo>
                  <a:lnTo>
                    <a:pt x="313" y="164"/>
                  </a:lnTo>
                  <a:lnTo>
                    <a:pt x="315" y="164"/>
                  </a:lnTo>
                  <a:lnTo>
                    <a:pt x="317" y="164"/>
                  </a:lnTo>
                  <a:lnTo>
                    <a:pt x="319" y="164"/>
                  </a:lnTo>
                  <a:lnTo>
                    <a:pt x="319" y="162"/>
                  </a:lnTo>
                  <a:lnTo>
                    <a:pt x="319" y="160"/>
                  </a:lnTo>
                  <a:lnTo>
                    <a:pt x="321" y="158"/>
                  </a:lnTo>
                  <a:lnTo>
                    <a:pt x="331" y="158"/>
                  </a:lnTo>
                  <a:lnTo>
                    <a:pt x="333" y="158"/>
                  </a:lnTo>
                  <a:lnTo>
                    <a:pt x="335" y="158"/>
                  </a:lnTo>
                  <a:lnTo>
                    <a:pt x="337" y="156"/>
                  </a:lnTo>
                  <a:lnTo>
                    <a:pt x="337" y="150"/>
                  </a:lnTo>
                  <a:lnTo>
                    <a:pt x="339" y="148"/>
                  </a:lnTo>
                  <a:lnTo>
                    <a:pt x="341" y="148"/>
                  </a:lnTo>
                  <a:lnTo>
                    <a:pt x="351" y="150"/>
                  </a:lnTo>
                  <a:lnTo>
                    <a:pt x="371" y="148"/>
                  </a:lnTo>
                  <a:lnTo>
                    <a:pt x="379" y="142"/>
                  </a:lnTo>
                  <a:lnTo>
                    <a:pt x="381" y="142"/>
                  </a:lnTo>
                  <a:lnTo>
                    <a:pt x="383" y="144"/>
                  </a:lnTo>
                  <a:lnTo>
                    <a:pt x="385" y="144"/>
                  </a:lnTo>
                  <a:lnTo>
                    <a:pt x="387" y="144"/>
                  </a:lnTo>
                  <a:lnTo>
                    <a:pt x="391" y="140"/>
                  </a:lnTo>
                  <a:lnTo>
                    <a:pt x="393" y="138"/>
                  </a:lnTo>
                  <a:lnTo>
                    <a:pt x="393" y="134"/>
                  </a:lnTo>
                  <a:lnTo>
                    <a:pt x="393" y="132"/>
                  </a:lnTo>
                  <a:lnTo>
                    <a:pt x="395" y="130"/>
                  </a:lnTo>
                  <a:lnTo>
                    <a:pt x="397" y="128"/>
                  </a:lnTo>
                  <a:lnTo>
                    <a:pt x="399" y="126"/>
                  </a:lnTo>
                  <a:lnTo>
                    <a:pt x="401" y="124"/>
                  </a:lnTo>
                  <a:lnTo>
                    <a:pt x="409" y="122"/>
                  </a:lnTo>
                  <a:lnTo>
                    <a:pt x="415" y="118"/>
                  </a:lnTo>
                  <a:lnTo>
                    <a:pt x="417" y="116"/>
                  </a:lnTo>
                  <a:lnTo>
                    <a:pt x="427" y="110"/>
                  </a:lnTo>
                  <a:lnTo>
                    <a:pt x="429" y="110"/>
                  </a:lnTo>
                  <a:lnTo>
                    <a:pt x="431" y="110"/>
                  </a:lnTo>
                  <a:lnTo>
                    <a:pt x="433" y="110"/>
                  </a:lnTo>
                  <a:lnTo>
                    <a:pt x="437" y="114"/>
                  </a:lnTo>
                  <a:lnTo>
                    <a:pt x="443" y="122"/>
                  </a:lnTo>
                  <a:lnTo>
                    <a:pt x="445" y="124"/>
                  </a:lnTo>
                  <a:lnTo>
                    <a:pt x="451" y="122"/>
                  </a:lnTo>
                  <a:lnTo>
                    <a:pt x="451" y="122"/>
                  </a:lnTo>
                  <a:lnTo>
                    <a:pt x="453" y="122"/>
                  </a:lnTo>
                  <a:lnTo>
                    <a:pt x="457" y="122"/>
                  </a:lnTo>
                  <a:lnTo>
                    <a:pt x="459" y="122"/>
                  </a:lnTo>
                  <a:lnTo>
                    <a:pt x="461" y="120"/>
                  </a:lnTo>
                  <a:lnTo>
                    <a:pt x="461" y="118"/>
                  </a:lnTo>
                  <a:lnTo>
                    <a:pt x="463" y="116"/>
                  </a:lnTo>
                  <a:lnTo>
                    <a:pt x="463" y="114"/>
                  </a:lnTo>
                  <a:lnTo>
                    <a:pt x="463" y="112"/>
                  </a:lnTo>
                  <a:lnTo>
                    <a:pt x="463" y="110"/>
                  </a:lnTo>
                  <a:lnTo>
                    <a:pt x="463" y="106"/>
                  </a:lnTo>
                  <a:lnTo>
                    <a:pt x="463" y="104"/>
                  </a:lnTo>
                  <a:lnTo>
                    <a:pt x="465" y="104"/>
                  </a:lnTo>
                  <a:lnTo>
                    <a:pt x="467" y="102"/>
                  </a:lnTo>
                  <a:lnTo>
                    <a:pt x="469" y="102"/>
                  </a:lnTo>
                  <a:lnTo>
                    <a:pt x="471" y="102"/>
                  </a:lnTo>
                  <a:lnTo>
                    <a:pt x="473" y="102"/>
                  </a:lnTo>
                  <a:lnTo>
                    <a:pt x="473" y="102"/>
                  </a:lnTo>
                  <a:lnTo>
                    <a:pt x="477" y="102"/>
                  </a:lnTo>
                  <a:lnTo>
                    <a:pt x="479" y="100"/>
                  </a:lnTo>
                  <a:lnTo>
                    <a:pt x="481" y="100"/>
                  </a:lnTo>
                  <a:lnTo>
                    <a:pt x="481" y="98"/>
                  </a:lnTo>
                  <a:lnTo>
                    <a:pt x="483" y="96"/>
                  </a:lnTo>
                  <a:lnTo>
                    <a:pt x="485" y="94"/>
                  </a:lnTo>
                  <a:lnTo>
                    <a:pt x="487" y="94"/>
                  </a:lnTo>
                  <a:lnTo>
                    <a:pt x="489" y="94"/>
                  </a:lnTo>
                  <a:lnTo>
                    <a:pt x="493" y="96"/>
                  </a:lnTo>
                  <a:lnTo>
                    <a:pt x="495" y="96"/>
                  </a:lnTo>
                  <a:lnTo>
                    <a:pt x="495" y="100"/>
                  </a:lnTo>
                  <a:lnTo>
                    <a:pt x="497" y="100"/>
                  </a:lnTo>
                  <a:lnTo>
                    <a:pt x="499" y="100"/>
                  </a:lnTo>
                  <a:lnTo>
                    <a:pt x="499" y="98"/>
                  </a:lnTo>
                  <a:lnTo>
                    <a:pt x="501" y="98"/>
                  </a:lnTo>
                  <a:lnTo>
                    <a:pt x="501" y="94"/>
                  </a:lnTo>
                  <a:lnTo>
                    <a:pt x="501" y="92"/>
                  </a:lnTo>
                  <a:lnTo>
                    <a:pt x="501" y="88"/>
                  </a:lnTo>
                  <a:lnTo>
                    <a:pt x="499" y="8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18">
              <a:extLst>
                <a:ext uri="{FF2B5EF4-FFF2-40B4-BE49-F238E27FC236}">
                  <a16:creationId xmlns:a16="http://schemas.microsoft.com/office/drawing/2014/main" id="{09E92B06-463F-4689-9965-6FB2288305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9041" y="1920581"/>
              <a:ext cx="1429640" cy="1989176"/>
            </a:xfrm>
            <a:custGeom>
              <a:avLst/>
              <a:gdLst>
                <a:gd name="T0" fmla="*/ 501 w 557"/>
                <a:gd name="T1" fmla="*/ 62 h 775"/>
                <a:gd name="T2" fmla="*/ 459 w 557"/>
                <a:gd name="T3" fmla="*/ 62 h 775"/>
                <a:gd name="T4" fmla="*/ 387 w 557"/>
                <a:gd name="T5" fmla="*/ 54 h 775"/>
                <a:gd name="T6" fmla="*/ 349 w 557"/>
                <a:gd name="T7" fmla="*/ 20 h 775"/>
                <a:gd name="T8" fmla="*/ 302 w 557"/>
                <a:gd name="T9" fmla="*/ 38 h 775"/>
                <a:gd name="T10" fmla="*/ 274 w 557"/>
                <a:gd name="T11" fmla="*/ 12 h 775"/>
                <a:gd name="T12" fmla="*/ 256 w 557"/>
                <a:gd name="T13" fmla="*/ 12 h 775"/>
                <a:gd name="T14" fmla="*/ 226 w 557"/>
                <a:gd name="T15" fmla="*/ 56 h 775"/>
                <a:gd name="T16" fmla="*/ 192 w 557"/>
                <a:gd name="T17" fmla="*/ 78 h 775"/>
                <a:gd name="T18" fmla="*/ 178 w 557"/>
                <a:gd name="T19" fmla="*/ 96 h 775"/>
                <a:gd name="T20" fmla="*/ 166 w 557"/>
                <a:gd name="T21" fmla="*/ 120 h 775"/>
                <a:gd name="T22" fmla="*/ 146 w 557"/>
                <a:gd name="T23" fmla="*/ 166 h 775"/>
                <a:gd name="T24" fmla="*/ 148 w 557"/>
                <a:gd name="T25" fmla="*/ 200 h 775"/>
                <a:gd name="T26" fmla="*/ 162 w 557"/>
                <a:gd name="T27" fmla="*/ 224 h 775"/>
                <a:gd name="T28" fmla="*/ 138 w 557"/>
                <a:gd name="T29" fmla="*/ 258 h 775"/>
                <a:gd name="T30" fmla="*/ 106 w 557"/>
                <a:gd name="T31" fmla="*/ 250 h 775"/>
                <a:gd name="T32" fmla="*/ 74 w 557"/>
                <a:gd name="T33" fmla="*/ 238 h 775"/>
                <a:gd name="T34" fmla="*/ 68 w 557"/>
                <a:gd name="T35" fmla="*/ 276 h 775"/>
                <a:gd name="T36" fmla="*/ 72 w 557"/>
                <a:gd name="T37" fmla="*/ 308 h 775"/>
                <a:gd name="T38" fmla="*/ 48 w 557"/>
                <a:gd name="T39" fmla="*/ 336 h 775"/>
                <a:gd name="T40" fmla="*/ 36 w 557"/>
                <a:gd name="T41" fmla="*/ 354 h 775"/>
                <a:gd name="T42" fmla="*/ 28 w 557"/>
                <a:gd name="T43" fmla="*/ 394 h 775"/>
                <a:gd name="T44" fmla="*/ 10 w 557"/>
                <a:gd name="T45" fmla="*/ 384 h 775"/>
                <a:gd name="T46" fmla="*/ 2 w 557"/>
                <a:gd name="T47" fmla="*/ 420 h 775"/>
                <a:gd name="T48" fmla="*/ 42 w 557"/>
                <a:gd name="T49" fmla="*/ 448 h 775"/>
                <a:gd name="T50" fmla="*/ 94 w 557"/>
                <a:gd name="T51" fmla="*/ 493 h 775"/>
                <a:gd name="T52" fmla="*/ 120 w 557"/>
                <a:gd name="T53" fmla="*/ 539 h 775"/>
                <a:gd name="T54" fmla="*/ 116 w 557"/>
                <a:gd name="T55" fmla="*/ 583 h 775"/>
                <a:gd name="T56" fmla="*/ 94 w 557"/>
                <a:gd name="T57" fmla="*/ 593 h 775"/>
                <a:gd name="T58" fmla="*/ 74 w 557"/>
                <a:gd name="T59" fmla="*/ 641 h 775"/>
                <a:gd name="T60" fmla="*/ 120 w 557"/>
                <a:gd name="T61" fmla="*/ 691 h 775"/>
                <a:gd name="T62" fmla="*/ 152 w 557"/>
                <a:gd name="T63" fmla="*/ 705 h 775"/>
                <a:gd name="T64" fmla="*/ 172 w 557"/>
                <a:gd name="T65" fmla="*/ 699 h 775"/>
                <a:gd name="T66" fmla="*/ 208 w 557"/>
                <a:gd name="T67" fmla="*/ 725 h 775"/>
                <a:gd name="T68" fmla="*/ 224 w 557"/>
                <a:gd name="T69" fmla="*/ 745 h 775"/>
                <a:gd name="T70" fmla="*/ 240 w 557"/>
                <a:gd name="T71" fmla="*/ 771 h 775"/>
                <a:gd name="T72" fmla="*/ 252 w 557"/>
                <a:gd name="T73" fmla="*/ 753 h 775"/>
                <a:gd name="T74" fmla="*/ 272 w 557"/>
                <a:gd name="T75" fmla="*/ 729 h 775"/>
                <a:gd name="T76" fmla="*/ 304 w 557"/>
                <a:gd name="T77" fmla="*/ 695 h 775"/>
                <a:gd name="T78" fmla="*/ 320 w 557"/>
                <a:gd name="T79" fmla="*/ 681 h 775"/>
                <a:gd name="T80" fmla="*/ 347 w 557"/>
                <a:gd name="T81" fmla="*/ 653 h 775"/>
                <a:gd name="T82" fmla="*/ 357 w 557"/>
                <a:gd name="T83" fmla="*/ 621 h 775"/>
                <a:gd name="T84" fmla="*/ 353 w 557"/>
                <a:gd name="T85" fmla="*/ 595 h 775"/>
                <a:gd name="T86" fmla="*/ 339 w 557"/>
                <a:gd name="T87" fmla="*/ 579 h 775"/>
                <a:gd name="T88" fmla="*/ 367 w 557"/>
                <a:gd name="T89" fmla="*/ 563 h 775"/>
                <a:gd name="T90" fmla="*/ 401 w 557"/>
                <a:gd name="T91" fmla="*/ 557 h 775"/>
                <a:gd name="T92" fmla="*/ 431 w 557"/>
                <a:gd name="T93" fmla="*/ 559 h 775"/>
                <a:gd name="T94" fmla="*/ 459 w 557"/>
                <a:gd name="T95" fmla="*/ 523 h 775"/>
                <a:gd name="T96" fmla="*/ 457 w 557"/>
                <a:gd name="T97" fmla="*/ 481 h 775"/>
                <a:gd name="T98" fmla="*/ 459 w 557"/>
                <a:gd name="T99" fmla="*/ 454 h 775"/>
                <a:gd name="T100" fmla="*/ 479 w 557"/>
                <a:gd name="T101" fmla="*/ 432 h 775"/>
                <a:gd name="T102" fmla="*/ 477 w 557"/>
                <a:gd name="T103" fmla="*/ 370 h 775"/>
                <a:gd name="T104" fmla="*/ 493 w 557"/>
                <a:gd name="T105" fmla="*/ 348 h 775"/>
                <a:gd name="T106" fmla="*/ 473 w 557"/>
                <a:gd name="T107" fmla="*/ 322 h 775"/>
                <a:gd name="T108" fmla="*/ 501 w 557"/>
                <a:gd name="T109" fmla="*/ 294 h 775"/>
                <a:gd name="T110" fmla="*/ 523 w 557"/>
                <a:gd name="T111" fmla="*/ 270 h 775"/>
                <a:gd name="T112" fmla="*/ 527 w 557"/>
                <a:gd name="T113" fmla="*/ 242 h 775"/>
                <a:gd name="T114" fmla="*/ 543 w 557"/>
                <a:gd name="T115" fmla="*/ 206 h 775"/>
                <a:gd name="T116" fmla="*/ 551 w 557"/>
                <a:gd name="T117" fmla="*/ 164 h 775"/>
                <a:gd name="T118" fmla="*/ 545 w 557"/>
                <a:gd name="T119" fmla="*/ 118 h 775"/>
                <a:gd name="T120" fmla="*/ 551 w 557"/>
                <a:gd name="T121" fmla="*/ 100 h 775"/>
                <a:gd name="T122" fmla="*/ 188 w 557"/>
                <a:gd name="T123" fmla="*/ 134 h 775"/>
                <a:gd name="T124" fmla="*/ 196 w 557"/>
                <a:gd name="T125" fmla="*/ 122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57" h="775">
                  <a:moveTo>
                    <a:pt x="557" y="82"/>
                  </a:moveTo>
                  <a:lnTo>
                    <a:pt x="555" y="80"/>
                  </a:lnTo>
                  <a:lnTo>
                    <a:pt x="553" y="80"/>
                  </a:lnTo>
                  <a:lnTo>
                    <a:pt x="549" y="78"/>
                  </a:lnTo>
                  <a:lnTo>
                    <a:pt x="547" y="78"/>
                  </a:lnTo>
                  <a:lnTo>
                    <a:pt x="547" y="76"/>
                  </a:lnTo>
                  <a:lnTo>
                    <a:pt x="545" y="74"/>
                  </a:lnTo>
                  <a:lnTo>
                    <a:pt x="541" y="68"/>
                  </a:lnTo>
                  <a:lnTo>
                    <a:pt x="539" y="60"/>
                  </a:lnTo>
                  <a:lnTo>
                    <a:pt x="537" y="58"/>
                  </a:lnTo>
                  <a:lnTo>
                    <a:pt x="535" y="60"/>
                  </a:lnTo>
                  <a:lnTo>
                    <a:pt x="533" y="62"/>
                  </a:lnTo>
                  <a:lnTo>
                    <a:pt x="525" y="60"/>
                  </a:lnTo>
                  <a:lnTo>
                    <a:pt x="501" y="62"/>
                  </a:lnTo>
                  <a:lnTo>
                    <a:pt x="499" y="60"/>
                  </a:lnTo>
                  <a:lnTo>
                    <a:pt x="491" y="62"/>
                  </a:lnTo>
                  <a:lnTo>
                    <a:pt x="487" y="62"/>
                  </a:lnTo>
                  <a:lnTo>
                    <a:pt x="485" y="62"/>
                  </a:lnTo>
                  <a:lnTo>
                    <a:pt x="483" y="60"/>
                  </a:lnTo>
                  <a:lnTo>
                    <a:pt x="483" y="60"/>
                  </a:lnTo>
                  <a:lnTo>
                    <a:pt x="483" y="58"/>
                  </a:lnTo>
                  <a:lnTo>
                    <a:pt x="483" y="58"/>
                  </a:lnTo>
                  <a:lnTo>
                    <a:pt x="477" y="52"/>
                  </a:lnTo>
                  <a:lnTo>
                    <a:pt x="475" y="54"/>
                  </a:lnTo>
                  <a:lnTo>
                    <a:pt x="471" y="58"/>
                  </a:lnTo>
                  <a:lnTo>
                    <a:pt x="465" y="66"/>
                  </a:lnTo>
                  <a:lnTo>
                    <a:pt x="463" y="66"/>
                  </a:lnTo>
                  <a:lnTo>
                    <a:pt x="459" y="62"/>
                  </a:lnTo>
                  <a:lnTo>
                    <a:pt x="455" y="54"/>
                  </a:lnTo>
                  <a:lnTo>
                    <a:pt x="453" y="54"/>
                  </a:lnTo>
                  <a:lnTo>
                    <a:pt x="443" y="50"/>
                  </a:lnTo>
                  <a:lnTo>
                    <a:pt x="439" y="52"/>
                  </a:lnTo>
                  <a:lnTo>
                    <a:pt x="435" y="54"/>
                  </a:lnTo>
                  <a:lnTo>
                    <a:pt x="425" y="56"/>
                  </a:lnTo>
                  <a:lnTo>
                    <a:pt x="409" y="60"/>
                  </a:lnTo>
                  <a:lnTo>
                    <a:pt x="403" y="62"/>
                  </a:lnTo>
                  <a:lnTo>
                    <a:pt x="395" y="58"/>
                  </a:lnTo>
                  <a:lnTo>
                    <a:pt x="395" y="58"/>
                  </a:lnTo>
                  <a:lnTo>
                    <a:pt x="393" y="56"/>
                  </a:lnTo>
                  <a:lnTo>
                    <a:pt x="393" y="54"/>
                  </a:lnTo>
                  <a:lnTo>
                    <a:pt x="389" y="54"/>
                  </a:lnTo>
                  <a:lnTo>
                    <a:pt x="387" y="54"/>
                  </a:lnTo>
                  <a:lnTo>
                    <a:pt x="387" y="52"/>
                  </a:lnTo>
                  <a:lnTo>
                    <a:pt x="387" y="50"/>
                  </a:lnTo>
                  <a:lnTo>
                    <a:pt x="385" y="48"/>
                  </a:lnTo>
                  <a:lnTo>
                    <a:pt x="383" y="46"/>
                  </a:lnTo>
                  <a:lnTo>
                    <a:pt x="381" y="42"/>
                  </a:lnTo>
                  <a:lnTo>
                    <a:pt x="379" y="38"/>
                  </a:lnTo>
                  <a:lnTo>
                    <a:pt x="379" y="32"/>
                  </a:lnTo>
                  <a:lnTo>
                    <a:pt x="377" y="34"/>
                  </a:lnTo>
                  <a:lnTo>
                    <a:pt x="371" y="36"/>
                  </a:lnTo>
                  <a:lnTo>
                    <a:pt x="365" y="36"/>
                  </a:lnTo>
                  <a:lnTo>
                    <a:pt x="363" y="30"/>
                  </a:lnTo>
                  <a:lnTo>
                    <a:pt x="353" y="24"/>
                  </a:lnTo>
                  <a:lnTo>
                    <a:pt x="353" y="24"/>
                  </a:lnTo>
                  <a:lnTo>
                    <a:pt x="349" y="20"/>
                  </a:lnTo>
                  <a:lnTo>
                    <a:pt x="349" y="24"/>
                  </a:lnTo>
                  <a:lnTo>
                    <a:pt x="347" y="26"/>
                  </a:lnTo>
                  <a:lnTo>
                    <a:pt x="345" y="26"/>
                  </a:lnTo>
                  <a:lnTo>
                    <a:pt x="343" y="24"/>
                  </a:lnTo>
                  <a:lnTo>
                    <a:pt x="335" y="32"/>
                  </a:lnTo>
                  <a:lnTo>
                    <a:pt x="329" y="34"/>
                  </a:lnTo>
                  <a:lnTo>
                    <a:pt x="325" y="34"/>
                  </a:lnTo>
                  <a:lnTo>
                    <a:pt x="314" y="30"/>
                  </a:lnTo>
                  <a:lnTo>
                    <a:pt x="310" y="30"/>
                  </a:lnTo>
                  <a:lnTo>
                    <a:pt x="310" y="36"/>
                  </a:lnTo>
                  <a:lnTo>
                    <a:pt x="308" y="36"/>
                  </a:lnTo>
                  <a:lnTo>
                    <a:pt x="304" y="38"/>
                  </a:lnTo>
                  <a:lnTo>
                    <a:pt x="304" y="38"/>
                  </a:lnTo>
                  <a:lnTo>
                    <a:pt x="302" y="38"/>
                  </a:lnTo>
                  <a:lnTo>
                    <a:pt x="302" y="36"/>
                  </a:lnTo>
                  <a:lnTo>
                    <a:pt x="302" y="34"/>
                  </a:lnTo>
                  <a:lnTo>
                    <a:pt x="300" y="32"/>
                  </a:lnTo>
                  <a:lnTo>
                    <a:pt x="300" y="32"/>
                  </a:lnTo>
                  <a:lnTo>
                    <a:pt x="296" y="32"/>
                  </a:lnTo>
                  <a:lnTo>
                    <a:pt x="296" y="32"/>
                  </a:lnTo>
                  <a:lnTo>
                    <a:pt x="296" y="30"/>
                  </a:lnTo>
                  <a:lnTo>
                    <a:pt x="296" y="30"/>
                  </a:lnTo>
                  <a:lnTo>
                    <a:pt x="296" y="28"/>
                  </a:lnTo>
                  <a:lnTo>
                    <a:pt x="288" y="18"/>
                  </a:lnTo>
                  <a:lnTo>
                    <a:pt x="286" y="16"/>
                  </a:lnTo>
                  <a:lnTo>
                    <a:pt x="278" y="12"/>
                  </a:lnTo>
                  <a:lnTo>
                    <a:pt x="276" y="12"/>
                  </a:lnTo>
                  <a:lnTo>
                    <a:pt x="274" y="12"/>
                  </a:lnTo>
                  <a:lnTo>
                    <a:pt x="272" y="12"/>
                  </a:lnTo>
                  <a:lnTo>
                    <a:pt x="270" y="10"/>
                  </a:lnTo>
                  <a:lnTo>
                    <a:pt x="270" y="8"/>
                  </a:lnTo>
                  <a:lnTo>
                    <a:pt x="270" y="6"/>
                  </a:lnTo>
                  <a:lnTo>
                    <a:pt x="270" y="4"/>
                  </a:lnTo>
                  <a:lnTo>
                    <a:pt x="270" y="4"/>
                  </a:lnTo>
                  <a:lnTo>
                    <a:pt x="270" y="0"/>
                  </a:lnTo>
                  <a:lnTo>
                    <a:pt x="270" y="0"/>
                  </a:lnTo>
                  <a:lnTo>
                    <a:pt x="266" y="2"/>
                  </a:lnTo>
                  <a:lnTo>
                    <a:pt x="258" y="4"/>
                  </a:lnTo>
                  <a:lnTo>
                    <a:pt x="258" y="6"/>
                  </a:lnTo>
                  <a:lnTo>
                    <a:pt x="256" y="8"/>
                  </a:lnTo>
                  <a:lnTo>
                    <a:pt x="256" y="10"/>
                  </a:lnTo>
                  <a:lnTo>
                    <a:pt x="256" y="12"/>
                  </a:lnTo>
                  <a:lnTo>
                    <a:pt x="250" y="18"/>
                  </a:lnTo>
                  <a:lnTo>
                    <a:pt x="250" y="22"/>
                  </a:lnTo>
                  <a:lnTo>
                    <a:pt x="250" y="24"/>
                  </a:lnTo>
                  <a:lnTo>
                    <a:pt x="250" y="28"/>
                  </a:lnTo>
                  <a:lnTo>
                    <a:pt x="248" y="36"/>
                  </a:lnTo>
                  <a:lnTo>
                    <a:pt x="246" y="40"/>
                  </a:lnTo>
                  <a:lnTo>
                    <a:pt x="244" y="42"/>
                  </a:lnTo>
                  <a:lnTo>
                    <a:pt x="242" y="42"/>
                  </a:lnTo>
                  <a:lnTo>
                    <a:pt x="242" y="44"/>
                  </a:lnTo>
                  <a:lnTo>
                    <a:pt x="240" y="46"/>
                  </a:lnTo>
                  <a:lnTo>
                    <a:pt x="236" y="48"/>
                  </a:lnTo>
                  <a:lnTo>
                    <a:pt x="230" y="54"/>
                  </a:lnTo>
                  <a:lnTo>
                    <a:pt x="228" y="54"/>
                  </a:lnTo>
                  <a:lnTo>
                    <a:pt x="226" y="56"/>
                  </a:lnTo>
                  <a:lnTo>
                    <a:pt x="218" y="58"/>
                  </a:lnTo>
                  <a:lnTo>
                    <a:pt x="216" y="60"/>
                  </a:lnTo>
                  <a:lnTo>
                    <a:pt x="216" y="62"/>
                  </a:lnTo>
                  <a:lnTo>
                    <a:pt x="216" y="64"/>
                  </a:lnTo>
                  <a:lnTo>
                    <a:pt x="216" y="66"/>
                  </a:lnTo>
                  <a:lnTo>
                    <a:pt x="214" y="68"/>
                  </a:lnTo>
                  <a:lnTo>
                    <a:pt x="214" y="70"/>
                  </a:lnTo>
                  <a:lnTo>
                    <a:pt x="212" y="72"/>
                  </a:lnTo>
                  <a:lnTo>
                    <a:pt x="208" y="72"/>
                  </a:lnTo>
                  <a:lnTo>
                    <a:pt x="206" y="72"/>
                  </a:lnTo>
                  <a:lnTo>
                    <a:pt x="194" y="72"/>
                  </a:lnTo>
                  <a:lnTo>
                    <a:pt x="192" y="74"/>
                  </a:lnTo>
                  <a:lnTo>
                    <a:pt x="192" y="76"/>
                  </a:lnTo>
                  <a:lnTo>
                    <a:pt x="192" y="78"/>
                  </a:lnTo>
                  <a:lnTo>
                    <a:pt x="192" y="78"/>
                  </a:lnTo>
                  <a:lnTo>
                    <a:pt x="190" y="80"/>
                  </a:lnTo>
                  <a:lnTo>
                    <a:pt x="190" y="80"/>
                  </a:lnTo>
                  <a:lnTo>
                    <a:pt x="190" y="80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92" y="84"/>
                  </a:lnTo>
                  <a:lnTo>
                    <a:pt x="186" y="88"/>
                  </a:lnTo>
                  <a:lnTo>
                    <a:pt x="184" y="90"/>
                  </a:lnTo>
                  <a:lnTo>
                    <a:pt x="184" y="92"/>
                  </a:lnTo>
                  <a:lnTo>
                    <a:pt x="182" y="94"/>
                  </a:lnTo>
                  <a:lnTo>
                    <a:pt x="182" y="96"/>
                  </a:lnTo>
                  <a:lnTo>
                    <a:pt x="180" y="96"/>
                  </a:lnTo>
                  <a:lnTo>
                    <a:pt x="178" y="96"/>
                  </a:lnTo>
                  <a:lnTo>
                    <a:pt x="176" y="96"/>
                  </a:lnTo>
                  <a:lnTo>
                    <a:pt x="172" y="96"/>
                  </a:lnTo>
                  <a:lnTo>
                    <a:pt x="172" y="96"/>
                  </a:lnTo>
                  <a:lnTo>
                    <a:pt x="170" y="98"/>
                  </a:lnTo>
                  <a:lnTo>
                    <a:pt x="168" y="100"/>
                  </a:lnTo>
                  <a:lnTo>
                    <a:pt x="168" y="102"/>
                  </a:lnTo>
                  <a:lnTo>
                    <a:pt x="168" y="104"/>
                  </a:lnTo>
                  <a:lnTo>
                    <a:pt x="168" y="106"/>
                  </a:lnTo>
                  <a:lnTo>
                    <a:pt x="168" y="108"/>
                  </a:lnTo>
                  <a:lnTo>
                    <a:pt x="170" y="110"/>
                  </a:lnTo>
                  <a:lnTo>
                    <a:pt x="170" y="110"/>
                  </a:lnTo>
                  <a:lnTo>
                    <a:pt x="170" y="112"/>
                  </a:lnTo>
                  <a:lnTo>
                    <a:pt x="168" y="114"/>
                  </a:lnTo>
                  <a:lnTo>
                    <a:pt x="166" y="120"/>
                  </a:lnTo>
                  <a:lnTo>
                    <a:pt x="160" y="124"/>
                  </a:lnTo>
                  <a:lnTo>
                    <a:pt x="156" y="130"/>
                  </a:lnTo>
                  <a:lnTo>
                    <a:pt x="156" y="136"/>
                  </a:lnTo>
                  <a:lnTo>
                    <a:pt x="156" y="138"/>
                  </a:lnTo>
                  <a:lnTo>
                    <a:pt x="156" y="140"/>
                  </a:lnTo>
                  <a:lnTo>
                    <a:pt x="156" y="142"/>
                  </a:lnTo>
                  <a:lnTo>
                    <a:pt x="158" y="142"/>
                  </a:lnTo>
                  <a:lnTo>
                    <a:pt x="158" y="144"/>
                  </a:lnTo>
                  <a:lnTo>
                    <a:pt x="158" y="146"/>
                  </a:lnTo>
                  <a:lnTo>
                    <a:pt x="158" y="148"/>
                  </a:lnTo>
                  <a:lnTo>
                    <a:pt x="152" y="154"/>
                  </a:lnTo>
                  <a:lnTo>
                    <a:pt x="148" y="160"/>
                  </a:lnTo>
                  <a:lnTo>
                    <a:pt x="148" y="164"/>
                  </a:lnTo>
                  <a:lnTo>
                    <a:pt x="146" y="166"/>
                  </a:lnTo>
                  <a:lnTo>
                    <a:pt x="146" y="168"/>
                  </a:lnTo>
                  <a:lnTo>
                    <a:pt x="146" y="172"/>
                  </a:lnTo>
                  <a:lnTo>
                    <a:pt x="144" y="174"/>
                  </a:lnTo>
                  <a:lnTo>
                    <a:pt x="144" y="178"/>
                  </a:lnTo>
                  <a:lnTo>
                    <a:pt x="142" y="180"/>
                  </a:lnTo>
                  <a:lnTo>
                    <a:pt x="142" y="182"/>
                  </a:lnTo>
                  <a:lnTo>
                    <a:pt x="142" y="184"/>
                  </a:lnTo>
                  <a:lnTo>
                    <a:pt x="144" y="186"/>
                  </a:lnTo>
                  <a:lnTo>
                    <a:pt x="144" y="188"/>
                  </a:lnTo>
                  <a:lnTo>
                    <a:pt x="146" y="190"/>
                  </a:lnTo>
                  <a:lnTo>
                    <a:pt x="146" y="192"/>
                  </a:lnTo>
                  <a:lnTo>
                    <a:pt x="146" y="194"/>
                  </a:lnTo>
                  <a:lnTo>
                    <a:pt x="146" y="198"/>
                  </a:lnTo>
                  <a:lnTo>
                    <a:pt x="148" y="200"/>
                  </a:lnTo>
                  <a:lnTo>
                    <a:pt x="146" y="204"/>
                  </a:lnTo>
                  <a:lnTo>
                    <a:pt x="148" y="206"/>
                  </a:lnTo>
                  <a:lnTo>
                    <a:pt x="148" y="208"/>
                  </a:lnTo>
                  <a:lnTo>
                    <a:pt x="150" y="210"/>
                  </a:lnTo>
                  <a:lnTo>
                    <a:pt x="152" y="212"/>
                  </a:lnTo>
                  <a:lnTo>
                    <a:pt x="152" y="214"/>
                  </a:lnTo>
                  <a:lnTo>
                    <a:pt x="154" y="216"/>
                  </a:lnTo>
                  <a:lnTo>
                    <a:pt x="154" y="218"/>
                  </a:lnTo>
                  <a:lnTo>
                    <a:pt x="156" y="218"/>
                  </a:lnTo>
                  <a:lnTo>
                    <a:pt x="156" y="220"/>
                  </a:lnTo>
                  <a:lnTo>
                    <a:pt x="158" y="220"/>
                  </a:lnTo>
                  <a:lnTo>
                    <a:pt x="160" y="220"/>
                  </a:lnTo>
                  <a:lnTo>
                    <a:pt x="162" y="222"/>
                  </a:lnTo>
                  <a:lnTo>
                    <a:pt x="162" y="224"/>
                  </a:lnTo>
                  <a:lnTo>
                    <a:pt x="162" y="228"/>
                  </a:lnTo>
                  <a:lnTo>
                    <a:pt x="160" y="230"/>
                  </a:lnTo>
                  <a:lnTo>
                    <a:pt x="156" y="236"/>
                  </a:lnTo>
                  <a:lnTo>
                    <a:pt x="154" y="242"/>
                  </a:lnTo>
                  <a:lnTo>
                    <a:pt x="150" y="248"/>
                  </a:lnTo>
                  <a:lnTo>
                    <a:pt x="150" y="250"/>
                  </a:lnTo>
                  <a:lnTo>
                    <a:pt x="150" y="252"/>
                  </a:lnTo>
                  <a:lnTo>
                    <a:pt x="146" y="254"/>
                  </a:lnTo>
                  <a:lnTo>
                    <a:pt x="146" y="256"/>
                  </a:lnTo>
                  <a:lnTo>
                    <a:pt x="144" y="258"/>
                  </a:lnTo>
                  <a:lnTo>
                    <a:pt x="144" y="260"/>
                  </a:lnTo>
                  <a:lnTo>
                    <a:pt x="142" y="260"/>
                  </a:lnTo>
                  <a:lnTo>
                    <a:pt x="140" y="260"/>
                  </a:lnTo>
                  <a:lnTo>
                    <a:pt x="138" y="258"/>
                  </a:lnTo>
                  <a:lnTo>
                    <a:pt x="136" y="258"/>
                  </a:lnTo>
                  <a:lnTo>
                    <a:pt x="130" y="256"/>
                  </a:lnTo>
                  <a:lnTo>
                    <a:pt x="128" y="256"/>
                  </a:lnTo>
                  <a:lnTo>
                    <a:pt x="128" y="258"/>
                  </a:lnTo>
                  <a:lnTo>
                    <a:pt x="126" y="258"/>
                  </a:lnTo>
                  <a:lnTo>
                    <a:pt x="124" y="260"/>
                  </a:lnTo>
                  <a:lnTo>
                    <a:pt x="120" y="260"/>
                  </a:lnTo>
                  <a:lnTo>
                    <a:pt x="118" y="260"/>
                  </a:lnTo>
                  <a:lnTo>
                    <a:pt x="116" y="260"/>
                  </a:lnTo>
                  <a:lnTo>
                    <a:pt x="112" y="258"/>
                  </a:lnTo>
                  <a:lnTo>
                    <a:pt x="110" y="256"/>
                  </a:lnTo>
                  <a:lnTo>
                    <a:pt x="108" y="254"/>
                  </a:lnTo>
                  <a:lnTo>
                    <a:pt x="106" y="252"/>
                  </a:lnTo>
                  <a:lnTo>
                    <a:pt x="106" y="250"/>
                  </a:lnTo>
                  <a:lnTo>
                    <a:pt x="104" y="250"/>
                  </a:lnTo>
                  <a:lnTo>
                    <a:pt x="100" y="248"/>
                  </a:lnTo>
                  <a:lnTo>
                    <a:pt x="98" y="246"/>
                  </a:lnTo>
                  <a:lnTo>
                    <a:pt x="96" y="248"/>
                  </a:lnTo>
                  <a:lnTo>
                    <a:pt x="92" y="248"/>
                  </a:lnTo>
                  <a:lnTo>
                    <a:pt x="90" y="250"/>
                  </a:lnTo>
                  <a:lnTo>
                    <a:pt x="88" y="248"/>
                  </a:lnTo>
                  <a:lnTo>
                    <a:pt x="84" y="248"/>
                  </a:lnTo>
                  <a:lnTo>
                    <a:pt x="82" y="246"/>
                  </a:lnTo>
                  <a:lnTo>
                    <a:pt x="82" y="244"/>
                  </a:lnTo>
                  <a:lnTo>
                    <a:pt x="80" y="242"/>
                  </a:lnTo>
                  <a:lnTo>
                    <a:pt x="78" y="240"/>
                  </a:lnTo>
                  <a:lnTo>
                    <a:pt x="76" y="240"/>
                  </a:lnTo>
                  <a:lnTo>
                    <a:pt x="74" y="238"/>
                  </a:lnTo>
                  <a:lnTo>
                    <a:pt x="68" y="238"/>
                  </a:lnTo>
                  <a:lnTo>
                    <a:pt x="66" y="238"/>
                  </a:lnTo>
                  <a:lnTo>
                    <a:pt x="64" y="238"/>
                  </a:lnTo>
                  <a:lnTo>
                    <a:pt x="64" y="238"/>
                  </a:lnTo>
                  <a:lnTo>
                    <a:pt x="62" y="236"/>
                  </a:lnTo>
                  <a:lnTo>
                    <a:pt x="62" y="236"/>
                  </a:lnTo>
                  <a:lnTo>
                    <a:pt x="60" y="236"/>
                  </a:lnTo>
                  <a:lnTo>
                    <a:pt x="62" y="242"/>
                  </a:lnTo>
                  <a:lnTo>
                    <a:pt x="60" y="242"/>
                  </a:lnTo>
                  <a:lnTo>
                    <a:pt x="60" y="248"/>
                  </a:lnTo>
                  <a:lnTo>
                    <a:pt x="60" y="262"/>
                  </a:lnTo>
                  <a:lnTo>
                    <a:pt x="64" y="270"/>
                  </a:lnTo>
                  <a:lnTo>
                    <a:pt x="66" y="274"/>
                  </a:lnTo>
                  <a:lnTo>
                    <a:pt x="68" y="276"/>
                  </a:lnTo>
                  <a:lnTo>
                    <a:pt x="66" y="278"/>
                  </a:lnTo>
                  <a:lnTo>
                    <a:pt x="66" y="280"/>
                  </a:lnTo>
                  <a:lnTo>
                    <a:pt x="66" y="282"/>
                  </a:lnTo>
                  <a:lnTo>
                    <a:pt x="64" y="284"/>
                  </a:lnTo>
                  <a:lnTo>
                    <a:pt x="62" y="288"/>
                  </a:lnTo>
                  <a:lnTo>
                    <a:pt x="62" y="290"/>
                  </a:lnTo>
                  <a:lnTo>
                    <a:pt x="62" y="292"/>
                  </a:lnTo>
                  <a:lnTo>
                    <a:pt x="64" y="294"/>
                  </a:lnTo>
                  <a:lnTo>
                    <a:pt x="66" y="298"/>
                  </a:lnTo>
                  <a:lnTo>
                    <a:pt x="68" y="302"/>
                  </a:lnTo>
                  <a:lnTo>
                    <a:pt x="68" y="304"/>
                  </a:lnTo>
                  <a:lnTo>
                    <a:pt x="70" y="306"/>
                  </a:lnTo>
                  <a:lnTo>
                    <a:pt x="70" y="306"/>
                  </a:lnTo>
                  <a:lnTo>
                    <a:pt x="72" y="308"/>
                  </a:lnTo>
                  <a:lnTo>
                    <a:pt x="72" y="312"/>
                  </a:lnTo>
                  <a:lnTo>
                    <a:pt x="72" y="314"/>
                  </a:lnTo>
                  <a:lnTo>
                    <a:pt x="70" y="316"/>
                  </a:lnTo>
                  <a:lnTo>
                    <a:pt x="68" y="320"/>
                  </a:lnTo>
                  <a:lnTo>
                    <a:pt x="66" y="324"/>
                  </a:lnTo>
                  <a:lnTo>
                    <a:pt x="66" y="324"/>
                  </a:lnTo>
                  <a:lnTo>
                    <a:pt x="64" y="324"/>
                  </a:lnTo>
                  <a:lnTo>
                    <a:pt x="62" y="324"/>
                  </a:lnTo>
                  <a:lnTo>
                    <a:pt x="60" y="326"/>
                  </a:lnTo>
                  <a:lnTo>
                    <a:pt x="58" y="328"/>
                  </a:lnTo>
                  <a:lnTo>
                    <a:pt x="56" y="330"/>
                  </a:lnTo>
                  <a:lnTo>
                    <a:pt x="52" y="332"/>
                  </a:lnTo>
                  <a:lnTo>
                    <a:pt x="48" y="336"/>
                  </a:lnTo>
                  <a:lnTo>
                    <a:pt x="48" y="336"/>
                  </a:lnTo>
                  <a:lnTo>
                    <a:pt x="46" y="338"/>
                  </a:lnTo>
                  <a:lnTo>
                    <a:pt x="44" y="338"/>
                  </a:lnTo>
                  <a:lnTo>
                    <a:pt x="42" y="338"/>
                  </a:lnTo>
                  <a:lnTo>
                    <a:pt x="40" y="336"/>
                  </a:lnTo>
                  <a:lnTo>
                    <a:pt x="38" y="336"/>
                  </a:lnTo>
                  <a:lnTo>
                    <a:pt x="38" y="336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4" y="340"/>
                  </a:lnTo>
                  <a:lnTo>
                    <a:pt x="34" y="342"/>
                  </a:lnTo>
                  <a:lnTo>
                    <a:pt x="34" y="344"/>
                  </a:lnTo>
                  <a:lnTo>
                    <a:pt x="34" y="346"/>
                  </a:lnTo>
                  <a:lnTo>
                    <a:pt x="36" y="346"/>
                  </a:lnTo>
                  <a:lnTo>
                    <a:pt x="36" y="354"/>
                  </a:lnTo>
                  <a:lnTo>
                    <a:pt x="36" y="362"/>
                  </a:lnTo>
                  <a:lnTo>
                    <a:pt x="36" y="366"/>
                  </a:lnTo>
                  <a:lnTo>
                    <a:pt x="38" y="370"/>
                  </a:lnTo>
                  <a:lnTo>
                    <a:pt x="40" y="370"/>
                  </a:lnTo>
                  <a:lnTo>
                    <a:pt x="40" y="372"/>
                  </a:lnTo>
                  <a:lnTo>
                    <a:pt x="42" y="374"/>
                  </a:lnTo>
                  <a:lnTo>
                    <a:pt x="42" y="386"/>
                  </a:lnTo>
                  <a:lnTo>
                    <a:pt x="42" y="386"/>
                  </a:lnTo>
                  <a:lnTo>
                    <a:pt x="40" y="388"/>
                  </a:lnTo>
                  <a:lnTo>
                    <a:pt x="38" y="388"/>
                  </a:lnTo>
                  <a:lnTo>
                    <a:pt x="36" y="388"/>
                  </a:lnTo>
                  <a:lnTo>
                    <a:pt x="32" y="390"/>
                  </a:lnTo>
                  <a:lnTo>
                    <a:pt x="30" y="392"/>
                  </a:lnTo>
                  <a:lnTo>
                    <a:pt x="28" y="394"/>
                  </a:lnTo>
                  <a:lnTo>
                    <a:pt x="26" y="394"/>
                  </a:lnTo>
                  <a:lnTo>
                    <a:pt x="24" y="392"/>
                  </a:lnTo>
                  <a:lnTo>
                    <a:pt x="24" y="390"/>
                  </a:lnTo>
                  <a:lnTo>
                    <a:pt x="24" y="390"/>
                  </a:lnTo>
                  <a:lnTo>
                    <a:pt x="24" y="386"/>
                  </a:lnTo>
                  <a:lnTo>
                    <a:pt x="24" y="386"/>
                  </a:lnTo>
                  <a:lnTo>
                    <a:pt x="24" y="384"/>
                  </a:lnTo>
                  <a:lnTo>
                    <a:pt x="24" y="382"/>
                  </a:lnTo>
                  <a:lnTo>
                    <a:pt x="22" y="380"/>
                  </a:lnTo>
                  <a:lnTo>
                    <a:pt x="18" y="380"/>
                  </a:lnTo>
                  <a:lnTo>
                    <a:pt x="14" y="378"/>
                  </a:lnTo>
                  <a:lnTo>
                    <a:pt x="12" y="380"/>
                  </a:lnTo>
                  <a:lnTo>
                    <a:pt x="10" y="382"/>
                  </a:lnTo>
                  <a:lnTo>
                    <a:pt x="10" y="384"/>
                  </a:lnTo>
                  <a:lnTo>
                    <a:pt x="10" y="386"/>
                  </a:lnTo>
                  <a:lnTo>
                    <a:pt x="10" y="388"/>
                  </a:lnTo>
                  <a:lnTo>
                    <a:pt x="8" y="390"/>
                  </a:lnTo>
                  <a:lnTo>
                    <a:pt x="8" y="396"/>
                  </a:lnTo>
                  <a:lnTo>
                    <a:pt x="6" y="398"/>
                  </a:lnTo>
                  <a:lnTo>
                    <a:pt x="6" y="398"/>
                  </a:lnTo>
                  <a:lnTo>
                    <a:pt x="4" y="400"/>
                  </a:lnTo>
                  <a:lnTo>
                    <a:pt x="2" y="400"/>
                  </a:lnTo>
                  <a:lnTo>
                    <a:pt x="2" y="402"/>
                  </a:lnTo>
                  <a:lnTo>
                    <a:pt x="0" y="404"/>
                  </a:lnTo>
                  <a:lnTo>
                    <a:pt x="0" y="408"/>
                  </a:lnTo>
                  <a:lnTo>
                    <a:pt x="0" y="416"/>
                  </a:lnTo>
                  <a:lnTo>
                    <a:pt x="0" y="420"/>
                  </a:lnTo>
                  <a:lnTo>
                    <a:pt x="2" y="420"/>
                  </a:lnTo>
                  <a:lnTo>
                    <a:pt x="2" y="422"/>
                  </a:lnTo>
                  <a:lnTo>
                    <a:pt x="4" y="432"/>
                  </a:lnTo>
                  <a:lnTo>
                    <a:pt x="4" y="442"/>
                  </a:lnTo>
                  <a:lnTo>
                    <a:pt x="4" y="444"/>
                  </a:lnTo>
                  <a:lnTo>
                    <a:pt x="6" y="444"/>
                  </a:lnTo>
                  <a:lnTo>
                    <a:pt x="8" y="446"/>
                  </a:lnTo>
                  <a:lnTo>
                    <a:pt x="10" y="446"/>
                  </a:lnTo>
                  <a:lnTo>
                    <a:pt x="12" y="446"/>
                  </a:lnTo>
                  <a:lnTo>
                    <a:pt x="14" y="446"/>
                  </a:lnTo>
                  <a:lnTo>
                    <a:pt x="16" y="448"/>
                  </a:lnTo>
                  <a:lnTo>
                    <a:pt x="20" y="450"/>
                  </a:lnTo>
                  <a:lnTo>
                    <a:pt x="22" y="452"/>
                  </a:lnTo>
                  <a:lnTo>
                    <a:pt x="38" y="448"/>
                  </a:lnTo>
                  <a:lnTo>
                    <a:pt x="42" y="448"/>
                  </a:lnTo>
                  <a:lnTo>
                    <a:pt x="44" y="450"/>
                  </a:lnTo>
                  <a:lnTo>
                    <a:pt x="46" y="452"/>
                  </a:lnTo>
                  <a:lnTo>
                    <a:pt x="48" y="454"/>
                  </a:lnTo>
                  <a:lnTo>
                    <a:pt x="52" y="456"/>
                  </a:lnTo>
                  <a:lnTo>
                    <a:pt x="60" y="462"/>
                  </a:lnTo>
                  <a:lnTo>
                    <a:pt x="66" y="466"/>
                  </a:lnTo>
                  <a:lnTo>
                    <a:pt x="76" y="473"/>
                  </a:lnTo>
                  <a:lnTo>
                    <a:pt x="78" y="475"/>
                  </a:lnTo>
                  <a:lnTo>
                    <a:pt x="78" y="477"/>
                  </a:lnTo>
                  <a:lnTo>
                    <a:pt x="78" y="477"/>
                  </a:lnTo>
                  <a:lnTo>
                    <a:pt x="80" y="479"/>
                  </a:lnTo>
                  <a:lnTo>
                    <a:pt x="82" y="483"/>
                  </a:lnTo>
                  <a:lnTo>
                    <a:pt x="92" y="491"/>
                  </a:lnTo>
                  <a:lnTo>
                    <a:pt x="94" y="493"/>
                  </a:lnTo>
                  <a:lnTo>
                    <a:pt x="96" y="495"/>
                  </a:lnTo>
                  <a:lnTo>
                    <a:pt x="98" y="497"/>
                  </a:lnTo>
                  <a:lnTo>
                    <a:pt x="104" y="503"/>
                  </a:lnTo>
                  <a:lnTo>
                    <a:pt x="106" y="507"/>
                  </a:lnTo>
                  <a:lnTo>
                    <a:pt x="106" y="509"/>
                  </a:lnTo>
                  <a:lnTo>
                    <a:pt x="106" y="517"/>
                  </a:lnTo>
                  <a:lnTo>
                    <a:pt x="106" y="521"/>
                  </a:lnTo>
                  <a:lnTo>
                    <a:pt x="108" y="525"/>
                  </a:lnTo>
                  <a:lnTo>
                    <a:pt x="110" y="527"/>
                  </a:lnTo>
                  <a:lnTo>
                    <a:pt x="112" y="529"/>
                  </a:lnTo>
                  <a:lnTo>
                    <a:pt x="116" y="533"/>
                  </a:lnTo>
                  <a:lnTo>
                    <a:pt x="118" y="535"/>
                  </a:lnTo>
                  <a:lnTo>
                    <a:pt x="120" y="537"/>
                  </a:lnTo>
                  <a:lnTo>
                    <a:pt x="120" y="539"/>
                  </a:lnTo>
                  <a:lnTo>
                    <a:pt x="120" y="545"/>
                  </a:lnTo>
                  <a:lnTo>
                    <a:pt x="118" y="547"/>
                  </a:lnTo>
                  <a:lnTo>
                    <a:pt x="118" y="551"/>
                  </a:lnTo>
                  <a:lnTo>
                    <a:pt x="116" y="553"/>
                  </a:lnTo>
                  <a:lnTo>
                    <a:pt x="116" y="555"/>
                  </a:lnTo>
                  <a:lnTo>
                    <a:pt x="116" y="559"/>
                  </a:lnTo>
                  <a:lnTo>
                    <a:pt x="116" y="561"/>
                  </a:lnTo>
                  <a:lnTo>
                    <a:pt x="118" y="563"/>
                  </a:lnTo>
                  <a:lnTo>
                    <a:pt x="120" y="565"/>
                  </a:lnTo>
                  <a:lnTo>
                    <a:pt x="120" y="569"/>
                  </a:lnTo>
                  <a:lnTo>
                    <a:pt x="120" y="573"/>
                  </a:lnTo>
                  <a:lnTo>
                    <a:pt x="120" y="575"/>
                  </a:lnTo>
                  <a:lnTo>
                    <a:pt x="118" y="579"/>
                  </a:lnTo>
                  <a:lnTo>
                    <a:pt x="116" y="583"/>
                  </a:lnTo>
                  <a:lnTo>
                    <a:pt x="116" y="585"/>
                  </a:lnTo>
                  <a:lnTo>
                    <a:pt x="118" y="591"/>
                  </a:lnTo>
                  <a:lnTo>
                    <a:pt x="116" y="593"/>
                  </a:lnTo>
                  <a:lnTo>
                    <a:pt x="116" y="593"/>
                  </a:lnTo>
                  <a:lnTo>
                    <a:pt x="114" y="595"/>
                  </a:lnTo>
                  <a:lnTo>
                    <a:pt x="110" y="597"/>
                  </a:lnTo>
                  <a:lnTo>
                    <a:pt x="108" y="597"/>
                  </a:lnTo>
                  <a:lnTo>
                    <a:pt x="108" y="597"/>
                  </a:lnTo>
                  <a:lnTo>
                    <a:pt x="106" y="595"/>
                  </a:lnTo>
                  <a:lnTo>
                    <a:pt x="104" y="595"/>
                  </a:lnTo>
                  <a:lnTo>
                    <a:pt x="100" y="593"/>
                  </a:lnTo>
                  <a:lnTo>
                    <a:pt x="100" y="593"/>
                  </a:lnTo>
                  <a:lnTo>
                    <a:pt x="94" y="593"/>
                  </a:lnTo>
                  <a:lnTo>
                    <a:pt x="94" y="593"/>
                  </a:lnTo>
                  <a:lnTo>
                    <a:pt x="92" y="595"/>
                  </a:lnTo>
                  <a:lnTo>
                    <a:pt x="90" y="603"/>
                  </a:lnTo>
                  <a:lnTo>
                    <a:pt x="88" y="607"/>
                  </a:lnTo>
                  <a:lnTo>
                    <a:pt x="90" y="617"/>
                  </a:lnTo>
                  <a:lnTo>
                    <a:pt x="88" y="619"/>
                  </a:lnTo>
                  <a:lnTo>
                    <a:pt x="86" y="619"/>
                  </a:lnTo>
                  <a:lnTo>
                    <a:pt x="82" y="621"/>
                  </a:lnTo>
                  <a:lnTo>
                    <a:pt x="82" y="623"/>
                  </a:lnTo>
                  <a:lnTo>
                    <a:pt x="80" y="625"/>
                  </a:lnTo>
                  <a:lnTo>
                    <a:pt x="74" y="635"/>
                  </a:lnTo>
                  <a:lnTo>
                    <a:pt x="72" y="635"/>
                  </a:lnTo>
                  <a:lnTo>
                    <a:pt x="70" y="635"/>
                  </a:lnTo>
                  <a:lnTo>
                    <a:pt x="68" y="639"/>
                  </a:lnTo>
                  <a:lnTo>
                    <a:pt x="74" y="641"/>
                  </a:lnTo>
                  <a:lnTo>
                    <a:pt x="78" y="645"/>
                  </a:lnTo>
                  <a:lnTo>
                    <a:pt x="86" y="655"/>
                  </a:lnTo>
                  <a:lnTo>
                    <a:pt x="86" y="659"/>
                  </a:lnTo>
                  <a:lnTo>
                    <a:pt x="86" y="661"/>
                  </a:lnTo>
                  <a:lnTo>
                    <a:pt x="86" y="663"/>
                  </a:lnTo>
                  <a:lnTo>
                    <a:pt x="86" y="667"/>
                  </a:lnTo>
                  <a:lnTo>
                    <a:pt x="86" y="667"/>
                  </a:lnTo>
                  <a:lnTo>
                    <a:pt x="88" y="667"/>
                  </a:lnTo>
                  <a:lnTo>
                    <a:pt x="88" y="665"/>
                  </a:lnTo>
                  <a:lnTo>
                    <a:pt x="92" y="665"/>
                  </a:lnTo>
                  <a:lnTo>
                    <a:pt x="96" y="669"/>
                  </a:lnTo>
                  <a:lnTo>
                    <a:pt x="116" y="687"/>
                  </a:lnTo>
                  <a:lnTo>
                    <a:pt x="118" y="689"/>
                  </a:lnTo>
                  <a:lnTo>
                    <a:pt x="120" y="691"/>
                  </a:lnTo>
                  <a:lnTo>
                    <a:pt x="124" y="689"/>
                  </a:lnTo>
                  <a:lnTo>
                    <a:pt x="126" y="689"/>
                  </a:lnTo>
                  <a:lnTo>
                    <a:pt x="128" y="689"/>
                  </a:lnTo>
                  <a:lnTo>
                    <a:pt x="130" y="691"/>
                  </a:lnTo>
                  <a:lnTo>
                    <a:pt x="132" y="691"/>
                  </a:lnTo>
                  <a:lnTo>
                    <a:pt x="138" y="689"/>
                  </a:lnTo>
                  <a:lnTo>
                    <a:pt x="138" y="691"/>
                  </a:lnTo>
                  <a:lnTo>
                    <a:pt x="138" y="693"/>
                  </a:lnTo>
                  <a:lnTo>
                    <a:pt x="138" y="695"/>
                  </a:lnTo>
                  <a:lnTo>
                    <a:pt x="138" y="697"/>
                  </a:lnTo>
                  <a:lnTo>
                    <a:pt x="138" y="699"/>
                  </a:lnTo>
                  <a:lnTo>
                    <a:pt x="136" y="701"/>
                  </a:lnTo>
                  <a:lnTo>
                    <a:pt x="146" y="703"/>
                  </a:lnTo>
                  <a:lnTo>
                    <a:pt x="152" y="705"/>
                  </a:lnTo>
                  <a:lnTo>
                    <a:pt x="156" y="703"/>
                  </a:lnTo>
                  <a:lnTo>
                    <a:pt x="160" y="701"/>
                  </a:lnTo>
                  <a:lnTo>
                    <a:pt x="162" y="699"/>
                  </a:lnTo>
                  <a:lnTo>
                    <a:pt x="162" y="699"/>
                  </a:lnTo>
                  <a:lnTo>
                    <a:pt x="160" y="695"/>
                  </a:lnTo>
                  <a:lnTo>
                    <a:pt x="162" y="693"/>
                  </a:lnTo>
                  <a:lnTo>
                    <a:pt x="162" y="691"/>
                  </a:lnTo>
                  <a:lnTo>
                    <a:pt x="164" y="689"/>
                  </a:lnTo>
                  <a:lnTo>
                    <a:pt x="166" y="689"/>
                  </a:lnTo>
                  <a:lnTo>
                    <a:pt x="166" y="689"/>
                  </a:lnTo>
                  <a:lnTo>
                    <a:pt x="168" y="693"/>
                  </a:lnTo>
                  <a:lnTo>
                    <a:pt x="170" y="697"/>
                  </a:lnTo>
                  <a:lnTo>
                    <a:pt x="170" y="699"/>
                  </a:lnTo>
                  <a:lnTo>
                    <a:pt x="172" y="699"/>
                  </a:lnTo>
                  <a:lnTo>
                    <a:pt x="172" y="701"/>
                  </a:lnTo>
                  <a:lnTo>
                    <a:pt x="174" y="701"/>
                  </a:lnTo>
                  <a:lnTo>
                    <a:pt x="176" y="703"/>
                  </a:lnTo>
                  <a:lnTo>
                    <a:pt x="176" y="703"/>
                  </a:lnTo>
                  <a:lnTo>
                    <a:pt x="176" y="705"/>
                  </a:lnTo>
                  <a:lnTo>
                    <a:pt x="176" y="707"/>
                  </a:lnTo>
                  <a:lnTo>
                    <a:pt x="178" y="709"/>
                  </a:lnTo>
                  <a:lnTo>
                    <a:pt x="180" y="709"/>
                  </a:lnTo>
                  <a:lnTo>
                    <a:pt x="194" y="711"/>
                  </a:lnTo>
                  <a:lnTo>
                    <a:pt x="198" y="715"/>
                  </a:lnTo>
                  <a:lnTo>
                    <a:pt x="204" y="719"/>
                  </a:lnTo>
                  <a:lnTo>
                    <a:pt x="206" y="723"/>
                  </a:lnTo>
                  <a:lnTo>
                    <a:pt x="208" y="725"/>
                  </a:lnTo>
                  <a:lnTo>
                    <a:pt x="208" y="725"/>
                  </a:lnTo>
                  <a:lnTo>
                    <a:pt x="206" y="727"/>
                  </a:lnTo>
                  <a:lnTo>
                    <a:pt x="206" y="729"/>
                  </a:lnTo>
                  <a:lnTo>
                    <a:pt x="204" y="731"/>
                  </a:lnTo>
                  <a:lnTo>
                    <a:pt x="196" y="735"/>
                  </a:lnTo>
                  <a:lnTo>
                    <a:pt x="190" y="735"/>
                  </a:lnTo>
                  <a:lnTo>
                    <a:pt x="194" y="745"/>
                  </a:lnTo>
                  <a:lnTo>
                    <a:pt x="198" y="747"/>
                  </a:lnTo>
                  <a:lnTo>
                    <a:pt x="202" y="747"/>
                  </a:lnTo>
                  <a:lnTo>
                    <a:pt x="204" y="747"/>
                  </a:lnTo>
                  <a:lnTo>
                    <a:pt x="206" y="745"/>
                  </a:lnTo>
                  <a:lnTo>
                    <a:pt x="212" y="743"/>
                  </a:lnTo>
                  <a:lnTo>
                    <a:pt x="218" y="745"/>
                  </a:lnTo>
                  <a:lnTo>
                    <a:pt x="222" y="743"/>
                  </a:lnTo>
                  <a:lnTo>
                    <a:pt x="224" y="745"/>
                  </a:lnTo>
                  <a:lnTo>
                    <a:pt x="226" y="745"/>
                  </a:lnTo>
                  <a:lnTo>
                    <a:pt x="236" y="749"/>
                  </a:lnTo>
                  <a:lnTo>
                    <a:pt x="238" y="753"/>
                  </a:lnTo>
                  <a:lnTo>
                    <a:pt x="240" y="755"/>
                  </a:lnTo>
                  <a:lnTo>
                    <a:pt x="240" y="757"/>
                  </a:lnTo>
                  <a:lnTo>
                    <a:pt x="238" y="759"/>
                  </a:lnTo>
                  <a:lnTo>
                    <a:pt x="238" y="761"/>
                  </a:lnTo>
                  <a:lnTo>
                    <a:pt x="238" y="761"/>
                  </a:lnTo>
                  <a:lnTo>
                    <a:pt x="240" y="763"/>
                  </a:lnTo>
                  <a:lnTo>
                    <a:pt x="240" y="765"/>
                  </a:lnTo>
                  <a:lnTo>
                    <a:pt x="240" y="767"/>
                  </a:lnTo>
                  <a:lnTo>
                    <a:pt x="240" y="769"/>
                  </a:lnTo>
                  <a:lnTo>
                    <a:pt x="240" y="771"/>
                  </a:lnTo>
                  <a:lnTo>
                    <a:pt x="240" y="771"/>
                  </a:lnTo>
                  <a:lnTo>
                    <a:pt x="242" y="773"/>
                  </a:lnTo>
                  <a:lnTo>
                    <a:pt x="242" y="775"/>
                  </a:lnTo>
                  <a:lnTo>
                    <a:pt x="244" y="775"/>
                  </a:lnTo>
                  <a:lnTo>
                    <a:pt x="248" y="775"/>
                  </a:lnTo>
                  <a:lnTo>
                    <a:pt x="250" y="775"/>
                  </a:lnTo>
                  <a:lnTo>
                    <a:pt x="262" y="769"/>
                  </a:lnTo>
                  <a:lnTo>
                    <a:pt x="260" y="767"/>
                  </a:lnTo>
                  <a:lnTo>
                    <a:pt x="258" y="763"/>
                  </a:lnTo>
                  <a:lnTo>
                    <a:pt x="256" y="763"/>
                  </a:lnTo>
                  <a:lnTo>
                    <a:pt x="256" y="761"/>
                  </a:lnTo>
                  <a:lnTo>
                    <a:pt x="254" y="759"/>
                  </a:lnTo>
                  <a:lnTo>
                    <a:pt x="252" y="755"/>
                  </a:lnTo>
                  <a:lnTo>
                    <a:pt x="252" y="753"/>
                  </a:lnTo>
                  <a:lnTo>
                    <a:pt x="252" y="753"/>
                  </a:lnTo>
                  <a:lnTo>
                    <a:pt x="252" y="751"/>
                  </a:lnTo>
                  <a:lnTo>
                    <a:pt x="252" y="747"/>
                  </a:lnTo>
                  <a:lnTo>
                    <a:pt x="254" y="745"/>
                  </a:lnTo>
                  <a:lnTo>
                    <a:pt x="254" y="743"/>
                  </a:lnTo>
                  <a:lnTo>
                    <a:pt x="260" y="741"/>
                  </a:lnTo>
                  <a:lnTo>
                    <a:pt x="262" y="741"/>
                  </a:lnTo>
                  <a:lnTo>
                    <a:pt x="264" y="739"/>
                  </a:lnTo>
                  <a:lnTo>
                    <a:pt x="264" y="739"/>
                  </a:lnTo>
                  <a:lnTo>
                    <a:pt x="266" y="737"/>
                  </a:lnTo>
                  <a:lnTo>
                    <a:pt x="266" y="735"/>
                  </a:lnTo>
                  <a:lnTo>
                    <a:pt x="268" y="731"/>
                  </a:lnTo>
                  <a:lnTo>
                    <a:pt x="268" y="729"/>
                  </a:lnTo>
                  <a:lnTo>
                    <a:pt x="270" y="729"/>
                  </a:lnTo>
                  <a:lnTo>
                    <a:pt x="272" y="729"/>
                  </a:lnTo>
                  <a:lnTo>
                    <a:pt x="274" y="729"/>
                  </a:lnTo>
                  <a:lnTo>
                    <a:pt x="282" y="727"/>
                  </a:lnTo>
                  <a:lnTo>
                    <a:pt x="294" y="721"/>
                  </a:lnTo>
                  <a:lnTo>
                    <a:pt x="296" y="719"/>
                  </a:lnTo>
                  <a:lnTo>
                    <a:pt x="294" y="715"/>
                  </a:lnTo>
                  <a:lnTo>
                    <a:pt x="294" y="715"/>
                  </a:lnTo>
                  <a:lnTo>
                    <a:pt x="294" y="713"/>
                  </a:lnTo>
                  <a:lnTo>
                    <a:pt x="294" y="711"/>
                  </a:lnTo>
                  <a:lnTo>
                    <a:pt x="298" y="707"/>
                  </a:lnTo>
                  <a:lnTo>
                    <a:pt x="300" y="705"/>
                  </a:lnTo>
                  <a:lnTo>
                    <a:pt x="302" y="703"/>
                  </a:lnTo>
                  <a:lnTo>
                    <a:pt x="304" y="701"/>
                  </a:lnTo>
                  <a:lnTo>
                    <a:pt x="304" y="697"/>
                  </a:lnTo>
                  <a:lnTo>
                    <a:pt x="304" y="695"/>
                  </a:lnTo>
                  <a:lnTo>
                    <a:pt x="306" y="693"/>
                  </a:lnTo>
                  <a:lnTo>
                    <a:pt x="306" y="689"/>
                  </a:lnTo>
                  <a:lnTo>
                    <a:pt x="306" y="687"/>
                  </a:lnTo>
                  <a:lnTo>
                    <a:pt x="306" y="685"/>
                  </a:lnTo>
                  <a:lnTo>
                    <a:pt x="306" y="683"/>
                  </a:lnTo>
                  <a:lnTo>
                    <a:pt x="308" y="681"/>
                  </a:lnTo>
                  <a:lnTo>
                    <a:pt x="308" y="679"/>
                  </a:lnTo>
                  <a:lnTo>
                    <a:pt x="310" y="679"/>
                  </a:lnTo>
                  <a:lnTo>
                    <a:pt x="312" y="679"/>
                  </a:lnTo>
                  <a:lnTo>
                    <a:pt x="314" y="681"/>
                  </a:lnTo>
                  <a:lnTo>
                    <a:pt x="316" y="681"/>
                  </a:lnTo>
                  <a:lnTo>
                    <a:pt x="318" y="681"/>
                  </a:lnTo>
                  <a:lnTo>
                    <a:pt x="318" y="681"/>
                  </a:lnTo>
                  <a:lnTo>
                    <a:pt x="320" y="681"/>
                  </a:lnTo>
                  <a:lnTo>
                    <a:pt x="322" y="681"/>
                  </a:lnTo>
                  <a:lnTo>
                    <a:pt x="325" y="681"/>
                  </a:lnTo>
                  <a:lnTo>
                    <a:pt x="327" y="679"/>
                  </a:lnTo>
                  <a:lnTo>
                    <a:pt x="333" y="677"/>
                  </a:lnTo>
                  <a:lnTo>
                    <a:pt x="335" y="675"/>
                  </a:lnTo>
                  <a:lnTo>
                    <a:pt x="337" y="673"/>
                  </a:lnTo>
                  <a:lnTo>
                    <a:pt x="337" y="671"/>
                  </a:lnTo>
                  <a:lnTo>
                    <a:pt x="337" y="669"/>
                  </a:lnTo>
                  <a:lnTo>
                    <a:pt x="335" y="667"/>
                  </a:lnTo>
                  <a:lnTo>
                    <a:pt x="337" y="665"/>
                  </a:lnTo>
                  <a:lnTo>
                    <a:pt x="341" y="663"/>
                  </a:lnTo>
                  <a:lnTo>
                    <a:pt x="343" y="659"/>
                  </a:lnTo>
                  <a:lnTo>
                    <a:pt x="345" y="655"/>
                  </a:lnTo>
                  <a:lnTo>
                    <a:pt x="347" y="653"/>
                  </a:lnTo>
                  <a:lnTo>
                    <a:pt x="355" y="647"/>
                  </a:lnTo>
                  <a:lnTo>
                    <a:pt x="355" y="647"/>
                  </a:lnTo>
                  <a:lnTo>
                    <a:pt x="357" y="643"/>
                  </a:lnTo>
                  <a:lnTo>
                    <a:pt x="355" y="643"/>
                  </a:lnTo>
                  <a:lnTo>
                    <a:pt x="355" y="641"/>
                  </a:lnTo>
                  <a:lnTo>
                    <a:pt x="353" y="637"/>
                  </a:lnTo>
                  <a:lnTo>
                    <a:pt x="351" y="637"/>
                  </a:lnTo>
                  <a:lnTo>
                    <a:pt x="347" y="633"/>
                  </a:lnTo>
                  <a:lnTo>
                    <a:pt x="347" y="633"/>
                  </a:lnTo>
                  <a:lnTo>
                    <a:pt x="347" y="631"/>
                  </a:lnTo>
                  <a:lnTo>
                    <a:pt x="345" y="629"/>
                  </a:lnTo>
                  <a:lnTo>
                    <a:pt x="347" y="627"/>
                  </a:lnTo>
                  <a:lnTo>
                    <a:pt x="349" y="625"/>
                  </a:lnTo>
                  <a:lnTo>
                    <a:pt x="357" y="621"/>
                  </a:lnTo>
                  <a:lnTo>
                    <a:pt x="359" y="621"/>
                  </a:lnTo>
                  <a:lnTo>
                    <a:pt x="359" y="619"/>
                  </a:lnTo>
                  <a:lnTo>
                    <a:pt x="359" y="617"/>
                  </a:lnTo>
                  <a:lnTo>
                    <a:pt x="357" y="615"/>
                  </a:lnTo>
                  <a:lnTo>
                    <a:pt x="357" y="615"/>
                  </a:lnTo>
                  <a:lnTo>
                    <a:pt x="355" y="613"/>
                  </a:lnTo>
                  <a:lnTo>
                    <a:pt x="353" y="611"/>
                  </a:lnTo>
                  <a:lnTo>
                    <a:pt x="353" y="609"/>
                  </a:lnTo>
                  <a:lnTo>
                    <a:pt x="355" y="607"/>
                  </a:lnTo>
                  <a:lnTo>
                    <a:pt x="355" y="605"/>
                  </a:lnTo>
                  <a:lnTo>
                    <a:pt x="355" y="603"/>
                  </a:lnTo>
                  <a:lnTo>
                    <a:pt x="355" y="601"/>
                  </a:lnTo>
                  <a:lnTo>
                    <a:pt x="355" y="599"/>
                  </a:lnTo>
                  <a:lnTo>
                    <a:pt x="353" y="595"/>
                  </a:lnTo>
                  <a:lnTo>
                    <a:pt x="353" y="593"/>
                  </a:lnTo>
                  <a:lnTo>
                    <a:pt x="355" y="591"/>
                  </a:lnTo>
                  <a:lnTo>
                    <a:pt x="355" y="589"/>
                  </a:lnTo>
                  <a:lnTo>
                    <a:pt x="353" y="587"/>
                  </a:lnTo>
                  <a:lnTo>
                    <a:pt x="351" y="587"/>
                  </a:lnTo>
                  <a:lnTo>
                    <a:pt x="349" y="589"/>
                  </a:lnTo>
                  <a:lnTo>
                    <a:pt x="347" y="589"/>
                  </a:lnTo>
                  <a:lnTo>
                    <a:pt x="345" y="587"/>
                  </a:lnTo>
                  <a:lnTo>
                    <a:pt x="343" y="587"/>
                  </a:lnTo>
                  <a:lnTo>
                    <a:pt x="343" y="587"/>
                  </a:lnTo>
                  <a:lnTo>
                    <a:pt x="341" y="585"/>
                  </a:lnTo>
                  <a:lnTo>
                    <a:pt x="339" y="585"/>
                  </a:lnTo>
                  <a:lnTo>
                    <a:pt x="339" y="583"/>
                  </a:lnTo>
                  <a:lnTo>
                    <a:pt x="339" y="579"/>
                  </a:lnTo>
                  <a:lnTo>
                    <a:pt x="339" y="579"/>
                  </a:lnTo>
                  <a:lnTo>
                    <a:pt x="339" y="577"/>
                  </a:lnTo>
                  <a:lnTo>
                    <a:pt x="339" y="575"/>
                  </a:lnTo>
                  <a:lnTo>
                    <a:pt x="341" y="573"/>
                  </a:lnTo>
                  <a:lnTo>
                    <a:pt x="343" y="571"/>
                  </a:lnTo>
                  <a:lnTo>
                    <a:pt x="345" y="571"/>
                  </a:lnTo>
                  <a:lnTo>
                    <a:pt x="347" y="571"/>
                  </a:lnTo>
                  <a:lnTo>
                    <a:pt x="351" y="573"/>
                  </a:lnTo>
                  <a:lnTo>
                    <a:pt x="353" y="573"/>
                  </a:lnTo>
                  <a:lnTo>
                    <a:pt x="355" y="573"/>
                  </a:lnTo>
                  <a:lnTo>
                    <a:pt x="357" y="571"/>
                  </a:lnTo>
                  <a:lnTo>
                    <a:pt x="365" y="565"/>
                  </a:lnTo>
                  <a:lnTo>
                    <a:pt x="367" y="565"/>
                  </a:lnTo>
                  <a:lnTo>
                    <a:pt x="367" y="563"/>
                  </a:lnTo>
                  <a:lnTo>
                    <a:pt x="367" y="561"/>
                  </a:lnTo>
                  <a:lnTo>
                    <a:pt x="367" y="557"/>
                  </a:lnTo>
                  <a:lnTo>
                    <a:pt x="367" y="553"/>
                  </a:lnTo>
                  <a:lnTo>
                    <a:pt x="369" y="551"/>
                  </a:lnTo>
                  <a:lnTo>
                    <a:pt x="369" y="549"/>
                  </a:lnTo>
                  <a:lnTo>
                    <a:pt x="373" y="545"/>
                  </a:lnTo>
                  <a:lnTo>
                    <a:pt x="375" y="545"/>
                  </a:lnTo>
                  <a:lnTo>
                    <a:pt x="379" y="545"/>
                  </a:lnTo>
                  <a:lnTo>
                    <a:pt x="381" y="545"/>
                  </a:lnTo>
                  <a:lnTo>
                    <a:pt x="383" y="547"/>
                  </a:lnTo>
                  <a:lnTo>
                    <a:pt x="385" y="549"/>
                  </a:lnTo>
                  <a:lnTo>
                    <a:pt x="387" y="551"/>
                  </a:lnTo>
                  <a:lnTo>
                    <a:pt x="397" y="557"/>
                  </a:lnTo>
                  <a:lnTo>
                    <a:pt x="401" y="557"/>
                  </a:lnTo>
                  <a:lnTo>
                    <a:pt x="411" y="557"/>
                  </a:lnTo>
                  <a:lnTo>
                    <a:pt x="413" y="557"/>
                  </a:lnTo>
                  <a:lnTo>
                    <a:pt x="415" y="559"/>
                  </a:lnTo>
                  <a:lnTo>
                    <a:pt x="415" y="561"/>
                  </a:lnTo>
                  <a:lnTo>
                    <a:pt x="415" y="563"/>
                  </a:lnTo>
                  <a:lnTo>
                    <a:pt x="415" y="565"/>
                  </a:lnTo>
                  <a:lnTo>
                    <a:pt x="417" y="565"/>
                  </a:lnTo>
                  <a:lnTo>
                    <a:pt x="419" y="565"/>
                  </a:lnTo>
                  <a:lnTo>
                    <a:pt x="421" y="565"/>
                  </a:lnTo>
                  <a:lnTo>
                    <a:pt x="423" y="563"/>
                  </a:lnTo>
                  <a:lnTo>
                    <a:pt x="425" y="561"/>
                  </a:lnTo>
                  <a:lnTo>
                    <a:pt x="425" y="561"/>
                  </a:lnTo>
                  <a:lnTo>
                    <a:pt x="427" y="559"/>
                  </a:lnTo>
                  <a:lnTo>
                    <a:pt x="431" y="559"/>
                  </a:lnTo>
                  <a:lnTo>
                    <a:pt x="437" y="559"/>
                  </a:lnTo>
                  <a:lnTo>
                    <a:pt x="443" y="557"/>
                  </a:lnTo>
                  <a:lnTo>
                    <a:pt x="443" y="553"/>
                  </a:lnTo>
                  <a:lnTo>
                    <a:pt x="443" y="553"/>
                  </a:lnTo>
                  <a:lnTo>
                    <a:pt x="453" y="547"/>
                  </a:lnTo>
                  <a:lnTo>
                    <a:pt x="455" y="545"/>
                  </a:lnTo>
                  <a:lnTo>
                    <a:pt x="457" y="541"/>
                  </a:lnTo>
                  <a:lnTo>
                    <a:pt x="459" y="537"/>
                  </a:lnTo>
                  <a:lnTo>
                    <a:pt x="461" y="535"/>
                  </a:lnTo>
                  <a:lnTo>
                    <a:pt x="461" y="535"/>
                  </a:lnTo>
                  <a:lnTo>
                    <a:pt x="461" y="533"/>
                  </a:lnTo>
                  <a:lnTo>
                    <a:pt x="459" y="527"/>
                  </a:lnTo>
                  <a:lnTo>
                    <a:pt x="459" y="525"/>
                  </a:lnTo>
                  <a:lnTo>
                    <a:pt x="459" y="523"/>
                  </a:lnTo>
                  <a:lnTo>
                    <a:pt x="459" y="521"/>
                  </a:lnTo>
                  <a:lnTo>
                    <a:pt x="457" y="517"/>
                  </a:lnTo>
                  <a:lnTo>
                    <a:pt x="459" y="515"/>
                  </a:lnTo>
                  <a:lnTo>
                    <a:pt x="459" y="513"/>
                  </a:lnTo>
                  <a:lnTo>
                    <a:pt x="459" y="511"/>
                  </a:lnTo>
                  <a:lnTo>
                    <a:pt x="459" y="509"/>
                  </a:lnTo>
                  <a:lnTo>
                    <a:pt x="461" y="507"/>
                  </a:lnTo>
                  <a:lnTo>
                    <a:pt x="463" y="503"/>
                  </a:lnTo>
                  <a:lnTo>
                    <a:pt x="463" y="501"/>
                  </a:lnTo>
                  <a:lnTo>
                    <a:pt x="465" y="499"/>
                  </a:lnTo>
                  <a:lnTo>
                    <a:pt x="465" y="493"/>
                  </a:lnTo>
                  <a:lnTo>
                    <a:pt x="463" y="485"/>
                  </a:lnTo>
                  <a:lnTo>
                    <a:pt x="459" y="483"/>
                  </a:lnTo>
                  <a:lnTo>
                    <a:pt x="457" y="481"/>
                  </a:lnTo>
                  <a:lnTo>
                    <a:pt x="453" y="479"/>
                  </a:lnTo>
                  <a:lnTo>
                    <a:pt x="451" y="471"/>
                  </a:lnTo>
                  <a:lnTo>
                    <a:pt x="451" y="469"/>
                  </a:lnTo>
                  <a:lnTo>
                    <a:pt x="449" y="467"/>
                  </a:lnTo>
                  <a:lnTo>
                    <a:pt x="449" y="466"/>
                  </a:lnTo>
                  <a:lnTo>
                    <a:pt x="449" y="464"/>
                  </a:lnTo>
                  <a:lnTo>
                    <a:pt x="449" y="462"/>
                  </a:lnTo>
                  <a:lnTo>
                    <a:pt x="449" y="460"/>
                  </a:lnTo>
                  <a:lnTo>
                    <a:pt x="451" y="458"/>
                  </a:lnTo>
                  <a:lnTo>
                    <a:pt x="453" y="458"/>
                  </a:lnTo>
                  <a:lnTo>
                    <a:pt x="455" y="458"/>
                  </a:lnTo>
                  <a:lnTo>
                    <a:pt x="457" y="458"/>
                  </a:lnTo>
                  <a:lnTo>
                    <a:pt x="457" y="456"/>
                  </a:lnTo>
                  <a:lnTo>
                    <a:pt x="459" y="454"/>
                  </a:lnTo>
                  <a:lnTo>
                    <a:pt x="459" y="454"/>
                  </a:lnTo>
                  <a:lnTo>
                    <a:pt x="463" y="452"/>
                  </a:lnTo>
                  <a:lnTo>
                    <a:pt x="465" y="452"/>
                  </a:lnTo>
                  <a:lnTo>
                    <a:pt x="465" y="450"/>
                  </a:lnTo>
                  <a:lnTo>
                    <a:pt x="467" y="448"/>
                  </a:lnTo>
                  <a:lnTo>
                    <a:pt x="469" y="444"/>
                  </a:lnTo>
                  <a:lnTo>
                    <a:pt x="469" y="442"/>
                  </a:lnTo>
                  <a:lnTo>
                    <a:pt x="469" y="440"/>
                  </a:lnTo>
                  <a:lnTo>
                    <a:pt x="469" y="438"/>
                  </a:lnTo>
                  <a:lnTo>
                    <a:pt x="471" y="436"/>
                  </a:lnTo>
                  <a:lnTo>
                    <a:pt x="475" y="434"/>
                  </a:lnTo>
                  <a:lnTo>
                    <a:pt x="477" y="434"/>
                  </a:lnTo>
                  <a:lnTo>
                    <a:pt x="479" y="432"/>
                  </a:lnTo>
                  <a:lnTo>
                    <a:pt x="479" y="432"/>
                  </a:lnTo>
                  <a:lnTo>
                    <a:pt x="477" y="426"/>
                  </a:lnTo>
                  <a:lnTo>
                    <a:pt x="477" y="420"/>
                  </a:lnTo>
                  <a:lnTo>
                    <a:pt x="481" y="410"/>
                  </a:lnTo>
                  <a:lnTo>
                    <a:pt x="481" y="404"/>
                  </a:lnTo>
                  <a:lnTo>
                    <a:pt x="479" y="402"/>
                  </a:lnTo>
                  <a:lnTo>
                    <a:pt x="477" y="398"/>
                  </a:lnTo>
                  <a:lnTo>
                    <a:pt x="473" y="398"/>
                  </a:lnTo>
                  <a:lnTo>
                    <a:pt x="473" y="398"/>
                  </a:lnTo>
                  <a:lnTo>
                    <a:pt x="471" y="392"/>
                  </a:lnTo>
                  <a:lnTo>
                    <a:pt x="475" y="388"/>
                  </a:lnTo>
                  <a:lnTo>
                    <a:pt x="477" y="382"/>
                  </a:lnTo>
                  <a:lnTo>
                    <a:pt x="477" y="376"/>
                  </a:lnTo>
                  <a:lnTo>
                    <a:pt x="477" y="372"/>
                  </a:lnTo>
                  <a:lnTo>
                    <a:pt x="477" y="370"/>
                  </a:lnTo>
                  <a:lnTo>
                    <a:pt x="479" y="368"/>
                  </a:lnTo>
                  <a:lnTo>
                    <a:pt x="485" y="366"/>
                  </a:lnTo>
                  <a:lnTo>
                    <a:pt x="485" y="366"/>
                  </a:lnTo>
                  <a:lnTo>
                    <a:pt x="487" y="366"/>
                  </a:lnTo>
                  <a:lnTo>
                    <a:pt x="487" y="364"/>
                  </a:lnTo>
                  <a:lnTo>
                    <a:pt x="487" y="364"/>
                  </a:lnTo>
                  <a:lnTo>
                    <a:pt x="487" y="364"/>
                  </a:lnTo>
                  <a:lnTo>
                    <a:pt x="487" y="362"/>
                  </a:lnTo>
                  <a:lnTo>
                    <a:pt x="489" y="360"/>
                  </a:lnTo>
                  <a:lnTo>
                    <a:pt x="493" y="356"/>
                  </a:lnTo>
                  <a:lnTo>
                    <a:pt x="493" y="354"/>
                  </a:lnTo>
                  <a:lnTo>
                    <a:pt x="493" y="352"/>
                  </a:lnTo>
                  <a:lnTo>
                    <a:pt x="493" y="350"/>
                  </a:lnTo>
                  <a:lnTo>
                    <a:pt x="493" y="348"/>
                  </a:lnTo>
                  <a:lnTo>
                    <a:pt x="491" y="346"/>
                  </a:lnTo>
                  <a:lnTo>
                    <a:pt x="491" y="344"/>
                  </a:lnTo>
                  <a:lnTo>
                    <a:pt x="491" y="342"/>
                  </a:lnTo>
                  <a:lnTo>
                    <a:pt x="491" y="340"/>
                  </a:lnTo>
                  <a:lnTo>
                    <a:pt x="489" y="340"/>
                  </a:lnTo>
                  <a:lnTo>
                    <a:pt x="487" y="340"/>
                  </a:lnTo>
                  <a:lnTo>
                    <a:pt x="485" y="340"/>
                  </a:lnTo>
                  <a:lnTo>
                    <a:pt x="479" y="340"/>
                  </a:lnTo>
                  <a:lnTo>
                    <a:pt x="477" y="338"/>
                  </a:lnTo>
                  <a:lnTo>
                    <a:pt x="477" y="338"/>
                  </a:lnTo>
                  <a:lnTo>
                    <a:pt x="477" y="336"/>
                  </a:lnTo>
                  <a:lnTo>
                    <a:pt x="475" y="330"/>
                  </a:lnTo>
                  <a:lnTo>
                    <a:pt x="473" y="324"/>
                  </a:lnTo>
                  <a:lnTo>
                    <a:pt x="473" y="322"/>
                  </a:lnTo>
                  <a:lnTo>
                    <a:pt x="473" y="320"/>
                  </a:lnTo>
                  <a:lnTo>
                    <a:pt x="475" y="316"/>
                  </a:lnTo>
                  <a:lnTo>
                    <a:pt x="479" y="310"/>
                  </a:lnTo>
                  <a:lnTo>
                    <a:pt x="483" y="306"/>
                  </a:lnTo>
                  <a:lnTo>
                    <a:pt x="483" y="306"/>
                  </a:lnTo>
                  <a:lnTo>
                    <a:pt x="485" y="304"/>
                  </a:lnTo>
                  <a:lnTo>
                    <a:pt x="485" y="302"/>
                  </a:lnTo>
                  <a:lnTo>
                    <a:pt x="487" y="300"/>
                  </a:lnTo>
                  <a:lnTo>
                    <a:pt x="487" y="300"/>
                  </a:lnTo>
                  <a:lnTo>
                    <a:pt x="489" y="300"/>
                  </a:lnTo>
                  <a:lnTo>
                    <a:pt x="489" y="298"/>
                  </a:lnTo>
                  <a:lnTo>
                    <a:pt x="497" y="298"/>
                  </a:lnTo>
                  <a:lnTo>
                    <a:pt x="499" y="296"/>
                  </a:lnTo>
                  <a:lnTo>
                    <a:pt x="501" y="294"/>
                  </a:lnTo>
                  <a:lnTo>
                    <a:pt x="501" y="290"/>
                  </a:lnTo>
                  <a:lnTo>
                    <a:pt x="505" y="286"/>
                  </a:lnTo>
                  <a:lnTo>
                    <a:pt x="505" y="284"/>
                  </a:lnTo>
                  <a:lnTo>
                    <a:pt x="507" y="284"/>
                  </a:lnTo>
                  <a:lnTo>
                    <a:pt x="507" y="284"/>
                  </a:lnTo>
                  <a:lnTo>
                    <a:pt x="511" y="282"/>
                  </a:lnTo>
                  <a:lnTo>
                    <a:pt x="513" y="282"/>
                  </a:lnTo>
                  <a:lnTo>
                    <a:pt x="515" y="280"/>
                  </a:lnTo>
                  <a:lnTo>
                    <a:pt x="517" y="276"/>
                  </a:lnTo>
                  <a:lnTo>
                    <a:pt x="519" y="274"/>
                  </a:lnTo>
                  <a:lnTo>
                    <a:pt x="521" y="274"/>
                  </a:lnTo>
                  <a:lnTo>
                    <a:pt x="521" y="272"/>
                  </a:lnTo>
                  <a:lnTo>
                    <a:pt x="523" y="270"/>
                  </a:lnTo>
                  <a:lnTo>
                    <a:pt x="523" y="270"/>
                  </a:lnTo>
                  <a:lnTo>
                    <a:pt x="523" y="260"/>
                  </a:lnTo>
                  <a:lnTo>
                    <a:pt x="523" y="260"/>
                  </a:lnTo>
                  <a:lnTo>
                    <a:pt x="523" y="258"/>
                  </a:lnTo>
                  <a:lnTo>
                    <a:pt x="521" y="256"/>
                  </a:lnTo>
                  <a:lnTo>
                    <a:pt x="517" y="254"/>
                  </a:lnTo>
                  <a:lnTo>
                    <a:pt x="517" y="252"/>
                  </a:lnTo>
                  <a:lnTo>
                    <a:pt x="519" y="252"/>
                  </a:lnTo>
                  <a:lnTo>
                    <a:pt x="519" y="250"/>
                  </a:lnTo>
                  <a:lnTo>
                    <a:pt x="521" y="248"/>
                  </a:lnTo>
                  <a:lnTo>
                    <a:pt x="523" y="248"/>
                  </a:lnTo>
                  <a:lnTo>
                    <a:pt x="525" y="246"/>
                  </a:lnTo>
                  <a:lnTo>
                    <a:pt x="525" y="246"/>
                  </a:lnTo>
                  <a:lnTo>
                    <a:pt x="527" y="246"/>
                  </a:lnTo>
                  <a:lnTo>
                    <a:pt x="527" y="242"/>
                  </a:lnTo>
                  <a:lnTo>
                    <a:pt x="529" y="240"/>
                  </a:lnTo>
                  <a:lnTo>
                    <a:pt x="529" y="240"/>
                  </a:lnTo>
                  <a:lnTo>
                    <a:pt x="533" y="240"/>
                  </a:lnTo>
                  <a:lnTo>
                    <a:pt x="533" y="238"/>
                  </a:lnTo>
                  <a:lnTo>
                    <a:pt x="533" y="236"/>
                  </a:lnTo>
                  <a:lnTo>
                    <a:pt x="535" y="234"/>
                  </a:lnTo>
                  <a:lnTo>
                    <a:pt x="535" y="232"/>
                  </a:lnTo>
                  <a:lnTo>
                    <a:pt x="535" y="230"/>
                  </a:lnTo>
                  <a:lnTo>
                    <a:pt x="537" y="224"/>
                  </a:lnTo>
                  <a:lnTo>
                    <a:pt x="541" y="214"/>
                  </a:lnTo>
                  <a:lnTo>
                    <a:pt x="541" y="212"/>
                  </a:lnTo>
                  <a:lnTo>
                    <a:pt x="541" y="212"/>
                  </a:lnTo>
                  <a:lnTo>
                    <a:pt x="543" y="210"/>
                  </a:lnTo>
                  <a:lnTo>
                    <a:pt x="543" y="206"/>
                  </a:lnTo>
                  <a:lnTo>
                    <a:pt x="545" y="200"/>
                  </a:lnTo>
                  <a:lnTo>
                    <a:pt x="545" y="198"/>
                  </a:lnTo>
                  <a:lnTo>
                    <a:pt x="545" y="196"/>
                  </a:lnTo>
                  <a:lnTo>
                    <a:pt x="543" y="194"/>
                  </a:lnTo>
                  <a:lnTo>
                    <a:pt x="545" y="192"/>
                  </a:lnTo>
                  <a:lnTo>
                    <a:pt x="545" y="190"/>
                  </a:lnTo>
                  <a:lnTo>
                    <a:pt x="545" y="188"/>
                  </a:lnTo>
                  <a:lnTo>
                    <a:pt x="547" y="180"/>
                  </a:lnTo>
                  <a:lnTo>
                    <a:pt x="547" y="178"/>
                  </a:lnTo>
                  <a:lnTo>
                    <a:pt x="547" y="176"/>
                  </a:lnTo>
                  <a:lnTo>
                    <a:pt x="549" y="174"/>
                  </a:lnTo>
                  <a:lnTo>
                    <a:pt x="551" y="170"/>
                  </a:lnTo>
                  <a:lnTo>
                    <a:pt x="551" y="168"/>
                  </a:lnTo>
                  <a:lnTo>
                    <a:pt x="551" y="164"/>
                  </a:lnTo>
                  <a:lnTo>
                    <a:pt x="551" y="160"/>
                  </a:lnTo>
                  <a:lnTo>
                    <a:pt x="551" y="158"/>
                  </a:lnTo>
                  <a:lnTo>
                    <a:pt x="553" y="156"/>
                  </a:lnTo>
                  <a:lnTo>
                    <a:pt x="553" y="154"/>
                  </a:lnTo>
                  <a:lnTo>
                    <a:pt x="553" y="148"/>
                  </a:lnTo>
                  <a:lnTo>
                    <a:pt x="551" y="138"/>
                  </a:lnTo>
                  <a:lnTo>
                    <a:pt x="551" y="130"/>
                  </a:lnTo>
                  <a:lnTo>
                    <a:pt x="549" y="128"/>
                  </a:lnTo>
                  <a:lnTo>
                    <a:pt x="549" y="126"/>
                  </a:lnTo>
                  <a:lnTo>
                    <a:pt x="547" y="126"/>
                  </a:lnTo>
                  <a:lnTo>
                    <a:pt x="547" y="124"/>
                  </a:lnTo>
                  <a:lnTo>
                    <a:pt x="545" y="124"/>
                  </a:lnTo>
                  <a:lnTo>
                    <a:pt x="545" y="122"/>
                  </a:lnTo>
                  <a:lnTo>
                    <a:pt x="545" y="118"/>
                  </a:lnTo>
                  <a:lnTo>
                    <a:pt x="545" y="118"/>
                  </a:lnTo>
                  <a:lnTo>
                    <a:pt x="543" y="114"/>
                  </a:lnTo>
                  <a:lnTo>
                    <a:pt x="543" y="114"/>
                  </a:lnTo>
                  <a:lnTo>
                    <a:pt x="543" y="110"/>
                  </a:lnTo>
                  <a:lnTo>
                    <a:pt x="545" y="110"/>
                  </a:lnTo>
                  <a:lnTo>
                    <a:pt x="547" y="110"/>
                  </a:lnTo>
                  <a:lnTo>
                    <a:pt x="547" y="110"/>
                  </a:lnTo>
                  <a:lnTo>
                    <a:pt x="549" y="110"/>
                  </a:lnTo>
                  <a:lnTo>
                    <a:pt x="549" y="108"/>
                  </a:lnTo>
                  <a:lnTo>
                    <a:pt x="549" y="108"/>
                  </a:lnTo>
                  <a:lnTo>
                    <a:pt x="549" y="106"/>
                  </a:lnTo>
                  <a:lnTo>
                    <a:pt x="549" y="104"/>
                  </a:lnTo>
                  <a:lnTo>
                    <a:pt x="549" y="102"/>
                  </a:lnTo>
                  <a:lnTo>
                    <a:pt x="551" y="100"/>
                  </a:lnTo>
                  <a:lnTo>
                    <a:pt x="551" y="100"/>
                  </a:lnTo>
                  <a:lnTo>
                    <a:pt x="551" y="98"/>
                  </a:lnTo>
                  <a:lnTo>
                    <a:pt x="553" y="94"/>
                  </a:lnTo>
                  <a:lnTo>
                    <a:pt x="553" y="94"/>
                  </a:lnTo>
                  <a:lnTo>
                    <a:pt x="555" y="92"/>
                  </a:lnTo>
                  <a:lnTo>
                    <a:pt x="555" y="92"/>
                  </a:lnTo>
                  <a:lnTo>
                    <a:pt x="555" y="90"/>
                  </a:lnTo>
                  <a:lnTo>
                    <a:pt x="555" y="86"/>
                  </a:lnTo>
                  <a:lnTo>
                    <a:pt x="555" y="84"/>
                  </a:lnTo>
                  <a:lnTo>
                    <a:pt x="557" y="82"/>
                  </a:lnTo>
                  <a:lnTo>
                    <a:pt x="557" y="82"/>
                  </a:lnTo>
                  <a:close/>
                  <a:moveTo>
                    <a:pt x="192" y="128"/>
                  </a:moveTo>
                  <a:lnTo>
                    <a:pt x="190" y="132"/>
                  </a:lnTo>
                  <a:lnTo>
                    <a:pt x="188" y="134"/>
                  </a:lnTo>
                  <a:lnTo>
                    <a:pt x="186" y="134"/>
                  </a:lnTo>
                  <a:lnTo>
                    <a:pt x="184" y="132"/>
                  </a:lnTo>
                  <a:lnTo>
                    <a:pt x="184" y="128"/>
                  </a:lnTo>
                  <a:lnTo>
                    <a:pt x="186" y="126"/>
                  </a:lnTo>
                  <a:lnTo>
                    <a:pt x="188" y="126"/>
                  </a:lnTo>
                  <a:lnTo>
                    <a:pt x="190" y="124"/>
                  </a:lnTo>
                  <a:lnTo>
                    <a:pt x="192" y="126"/>
                  </a:lnTo>
                  <a:lnTo>
                    <a:pt x="192" y="128"/>
                  </a:lnTo>
                  <a:close/>
                  <a:moveTo>
                    <a:pt x="208" y="126"/>
                  </a:moveTo>
                  <a:lnTo>
                    <a:pt x="208" y="126"/>
                  </a:lnTo>
                  <a:lnTo>
                    <a:pt x="206" y="126"/>
                  </a:lnTo>
                  <a:lnTo>
                    <a:pt x="202" y="126"/>
                  </a:lnTo>
                  <a:lnTo>
                    <a:pt x="198" y="124"/>
                  </a:lnTo>
                  <a:lnTo>
                    <a:pt x="196" y="122"/>
                  </a:lnTo>
                  <a:lnTo>
                    <a:pt x="196" y="120"/>
                  </a:lnTo>
                  <a:lnTo>
                    <a:pt x="198" y="118"/>
                  </a:lnTo>
                  <a:lnTo>
                    <a:pt x="198" y="116"/>
                  </a:lnTo>
                  <a:lnTo>
                    <a:pt x="200" y="114"/>
                  </a:lnTo>
                  <a:lnTo>
                    <a:pt x="202" y="114"/>
                  </a:lnTo>
                  <a:lnTo>
                    <a:pt x="202" y="114"/>
                  </a:lnTo>
                  <a:lnTo>
                    <a:pt x="204" y="116"/>
                  </a:lnTo>
                  <a:lnTo>
                    <a:pt x="204" y="118"/>
                  </a:lnTo>
                  <a:lnTo>
                    <a:pt x="206" y="120"/>
                  </a:lnTo>
                  <a:lnTo>
                    <a:pt x="208" y="122"/>
                  </a:lnTo>
                  <a:lnTo>
                    <a:pt x="208" y="122"/>
                  </a:lnTo>
                  <a:lnTo>
                    <a:pt x="208" y="1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6" name="Freeform 19">
              <a:extLst>
                <a:ext uri="{FF2B5EF4-FFF2-40B4-BE49-F238E27FC236}">
                  <a16:creationId xmlns:a16="http://schemas.microsoft.com/office/drawing/2014/main" id="{DC2A1DCF-661B-4A90-939B-808698E8E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6430" y="4618160"/>
              <a:ext cx="2859278" cy="1668340"/>
            </a:xfrm>
            <a:custGeom>
              <a:avLst/>
              <a:gdLst>
                <a:gd name="T0" fmla="*/ 1046 w 1114"/>
                <a:gd name="T1" fmla="*/ 260 h 650"/>
                <a:gd name="T2" fmla="*/ 1048 w 1114"/>
                <a:gd name="T3" fmla="*/ 222 h 650"/>
                <a:gd name="T4" fmla="*/ 1002 w 1114"/>
                <a:gd name="T5" fmla="*/ 194 h 650"/>
                <a:gd name="T6" fmla="*/ 948 w 1114"/>
                <a:gd name="T7" fmla="*/ 150 h 650"/>
                <a:gd name="T8" fmla="*/ 964 w 1114"/>
                <a:gd name="T9" fmla="*/ 114 h 650"/>
                <a:gd name="T10" fmla="*/ 954 w 1114"/>
                <a:gd name="T11" fmla="*/ 84 h 650"/>
                <a:gd name="T12" fmla="*/ 938 w 1114"/>
                <a:gd name="T13" fmla="*/ 56 h 650"/>
                <a:gd name="T14" fmla="*/ 900 w 1114"/>
                <a:gd name="T15" fmla="*/ 50 h 650"/>
                <a:gd name="T16" fmla="*/ 880 w 1114"/>
                <a:gd name="T17" fmla="*/ 64 h 650"/>
                <a:gd name="T18" fmla="*/ 858 w 1114"/>
                <a:gd name="T19" fmla="*/ 70 h 650"/>
                <a:gd name="T20" fmla="*/ 824 w 1114"/>
                <a:gd name="T21" fmla="*/ 64 h 650"/>
                <a:gd name="T22" fmla="*/ 784 w 1114"/>
                <a:gd name="T23" fmla="*/ 70 h 650"/>
                <a:gd name="T24" fmla="*/ 754 w 1114"/>
                <a:gd name="T25" fmla="*/ 68 h 650"/>
                <a:gd name="T26" fmla="*/ 719 w 1114"/>
                <a:gd name="T27" fmla="*/ 74 h 650"/>
                <a:gd name="T28" fmla="*/ 635 w 1114"/>
                <a:gd name="T29" fmla="*/ 82 h 650"/>
                <a:gd name="T30" fmla="*/ 583 w 1114"/>
                <a:gd name="T31" fmla="*/ 80 h 650"/>
                <a:gd name="T32" fmla="*/ 549 w 1114"/>
                <a:gd name="T33" fmla="*/ 52 h 650"/>
                <a:gd name="T34" fmla="*/ 507 w 1114"/>
                <a:gd name="T35" fmla="*/ 28 h 650"/>
                <a:gd name="T36" fmla="*/ 467 w 1114"/>
                <a:gd name="T37" fmla="*/ 0 h 650"/>
                <a:gd name="T38" fmla="*/ 423 w 1114"/>
                <a:gd name="T39" fmla="*/ 28 h 650"/>
                <a:gd name="T40" fmla="*/ 405 w 1114"/>
                <a:gd name="T41" fmla="*/ 38 h 650"/>
                <a:gd name="T42" fmla="*/ 385 w 1114"/>
                <a:gd name="T43" fmla="*/ 64 h 650"/>
                <a:gd name="T44" fmla="*/ 371 w 1114"/>
                <a:gd name="T45" fmla="*/ 90 h 650"/>
                <a:gd name="T46" fmla="*/ 377 w 1114"/>
                <a:gd name="T47" fmla="*/ 108 h 650"/>
                <a:gd name="T48" fmla="*/ 377 w 1114"/>
                <a:gd name="T49" fmla="*/ 134 h 650"/>
                <a:gd name="T50" fmla="*/ 339 w 1114"/>
                <a:gd name="T51" fmla="*/ 146 h 650"/>
                <a:gd name="T52" fmla="*/ 319 w 1114"/>
                <a:gd name="T53" fmla="*/ 134 h 650"/>
                <a:gd name="T54" fmla="*/ 305 w 1114"/>
                <a:gd name="T55" fmla="*/ 156 h 650"/>
                <a:gd name="T56" fmla="*/ 281 w 1114"/>
                <a:gd name="T57" fmla="*/ 178 h 650"/>
                <a:gd name="T58" fmla="*/ 211 w 1114"/>
                <a:gd name="T59" fmla="*/ 162 h 650"/>
                <a:gd name="T60" fmla="*/ 181 w 1114"/>
                <a:gd name="T61" fmla="*/ 170 h 650"/>
                <a:gd name="T62" fmla="*/ 142 w 1114"/>
                <a:gd name="T63" fmla="*/ 152 h 650"/>
                <a:gd name="T64" fmla="*/ 110 w 1114"/>
                <a:gd name="T65" fmla="*/ 128 h 650"/>
                <a:gd name="T66" fmla="*/ 76 w 1114"/>
                <a:gd name="T67" fmla="*/ 168 h 650"/>
                <a:gd name="T68" fmla="*/ 50 w 1114"/>
                <a:gd name="T69" fmla="*/ 186 h 650"/>
                <a:gd name="T70" fmla="*/ 2 w 1114"/>
                <a:gd name="T71" fmla="*/ 272 h 650"/>
                <a:gd name="T72" fmla="*/ 2 w 1114"/>
                <a:gd name="T73" fmla="*/ 288 h 650"/>
                <a:gd name="T74" fmla="*/ 18 w 1114"/>
                <a:gd name="T75" fmla="*/ 358 h 650"/>
                <a:gd name="T76" fmla="*/ 112 w 1114"/>
                <a:gd name="T77" fmla="*/ 374 h 650"/>
                <a:gd name="T78" fmla="*/ 116 w 1114"/>
                <a:gd name="T79" fmla="*/ 370 h 650"/>
                <a:gd name="T80" fmla="*/ 221 w 1114"/>
                <a:gd name="T81" fmla="*/ 460 h 650"/>
                <a:gd name="T82" fmla="*/ 223 w 1114"/>
                <a:gd name="T83" fmla="*/ 448 h 650"/>
                <a:gd name="T84" fmla="*/ 221 w 1114"/>
                <a:gd name="T85" fmla="*/ 504 h 650"/>
                <a:gd name="T86" fmla="*/ 245 w 1114"/>
                <a:gd name="T87" fmla="*/ 540 h 650"/>
                <a:gd name="T88" fmla="*/ 253 w 1114"/>
                <a:gd name="T89" fmla="*/ 564 h 650"/>
                <a:gd name="T90" fmla="*/ 321 w 1114"/>
                <a:gd name="T91" fmla="*/ 622 h 650"/>
                <a:gd name="T92" fmla="*/ 393 w 1114"/>
                <a:gd name="T93" fmla="*/ 638 h 650"/>
                <a:gd name="T94" fmla="*/ 401 w 1114"/>
                <a:gd name="T95" fmla="*/ 608 h 650"/>
                <a:gd name="T96" fmla="*/ 429 w 1114"/>
                <a:gd name="T97" fmla="*/ 582 h 650"/>
                <a:gd name="T98" fmla="*/ 493 w 1114"/>
                <a:gd name="T99" fmla="*/ 534 h 650"/>
                <a:gd name="T100" fmla="*/ 575 w 1114"/>
                <a:gd name="T101" fmla="*/ 500 h 650"/>
                <a:gd name="T102" fmla="*/ 689 w 1114"/>
                <a:gd name="T103" fmla="*/ 476 h 650"/>
                <a:gd name="T104" fmla="*/ 778 w 1114"/>
                <a:gd name="T105" fmla="*/ 486 h 650"/>
                <a:gd name="T106" fmla="*/ 886 w 1114"/>
                <a:gd name="T107" fmla="*/ 486 h 650"/>
                <a:gd name="T108" fmla="*/ 930 w 1114"/>
                <a:gd name="T109" fmla="*/ 480 h 650"/>
                <a:gd name="T110" fmla="*/ 992 w 1114"/>
                <a:gd name="T111" fmla="*/ 460 h 650"/>
                <a:gd name="T112" fmla="*/ 1034 w 1114"/>
                <a:gd name="T113" fmla="*/ 462 h 650"/>
                <a:gd name="T114" fmla="*/ 1066 w 1114"/>
                <a:gd name="T115" fmla="*/ 426 h 650"/>
                <a:gd name="T116" fmla="*/ 1104 w 1114"/>
                <a:gd name="T117" fmla="*/ 34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14" h="650">
                  <a:moveTo>
                    <a:pt x="1096" y="310"/>
                  </a:moveTo>
                  <a:lnTo>
                    <a:pt x="1096" y="310"/>
                  </a:lnTo>
                  <a:lnTo>
                    <a:pt x="1086" y="308"/>
                  </a:lnTo>
                  <a:lnTo>
                    <a:pt x="1084" y="308"/>
                  </a:lnTo>
                  <a:lnTo>
                    <a:pt x="1084" y="308"/>
                  </a:lnTo>
                  <a:lnTo>
                    <a:pt x="1084" y="310"/>
                  </a:lnTo>
                  <a:lnTo>
                    <a:pt x="1082" y="310"/>
                  </a:lnTo>
                  <a:lnTo>
                    <a:pt x="1082" y="310"/>
                  </a:lnTo>
                  <a:lnTo>
                    <a:pt x="1080" y="310"/>
                  </a:lnTo>
                  <a:lnTo>
                    <a:pt x="1078" y="308"/>
                  </a:lnTo>
                  <a:lnTo>
                    <a:pt x="1076" y="306"/>
                  </a:lnTo>
                  <a:lnTo>
                    <a:pt x="1048" y="262"/>
                  </a:lnTo>
                  <a:lnTo>
                    <a:pt x="1046" y="260"/>
                  </a:lnTo>
                  <a:lnTo>
                    <a:pt x="1046" y="258"/>
                  </a:lnTo>
                  <a:lnTo>
                    <a:pt x="1046" y="256"/>
                  </a:lnTo>
                  <a:lnTo>
                    <a:pt x="1046" y="252"/>
                  </a:lnTo>
                  <a:lnTo>
                    <a:pt x="1046" y="250"/>
                  </a:lnTo>
                  <a:lnTo>
                    <a:pt x="1046" y="246"/>
                  </a:lnTo>
                  <a:lnTo>
                    <a:pt x="1046" y="244"/>
                  </a:lnTo>
                  <a:lnTo>
                    <a:pt x="1046" y="242"/>
                  </a:lnTo>
                  <a:lnTo>
                    <a:pt x="1046" y="240"/>
                  </a:lnTo>
                  <a:lnTo>
                    <a:pt x="1046" y="238"/>
                  </a:lnTo>
                  <a:lnTo>
                    <a:pt x="1046" y="236"/>
                  </a:lnTo>
                  <a:lnTo>
                    <a:pt x="1046" y="226"/>
                  </a:lnTo>
                  <a:lnTo>
                    <a:pt x="1046" y="226"/>
                  </a:lnTo>
                  <a:lnTo>
                    <a:pt x="1048" y="222"/>
                  </a:lnTo>
                  <a:lnTo>
                    <a:pt x="1048" y="220"/>
                  </a:lnTo>
                  <a:lnTo>
                    <a:pt x="1048" y="216"/>
                  </a:lnTo>
                  <a:lnTo>
                    <a:pt x="1048" y="214"/>
                  </a:lnTo>
                  <a:lnTo>
                    <a:pt x="1048" y="212"/>
                  </a:lnTo>
                  <a:lnTo>
                    <a:pt x="1050" y="210"/>
                  </a:lnTo>
                  <a:lnTo>
                    <a:pt x="1050" y="208"/>
                  </a:lnTo>
                  <a:lnTo>
                    <a:pt x="1050" y="206"/>
                  </a:lnTo>
                  <a:lnTo>
                    <a:pt x="1032" y="204"/>
                  </a:lnTo>
                  <a:lnTo>
                    <a:pt x="1024" y="200"/>
                  </a:lnTo>
                  <a:lnTo>
                    <a:pt x="1022" y="200"/>
                  </a:lnTo>
                  <a:lnTo>
                    <a:pt x="1014" y="200"/>
                  </a:lnTo>
                  <a:lnTo>
                    <a:pt x="1006" y="196"/>
                  </a:lnTo>
                  <a:lnTo>
                    <a:pt x="1002" y="194"/>
                  </a:lnTo>
                  <a:lnTo>
                    <a:pt x="996" y="186"/>
                  </a:lnTo>
                  <a:lnTo>
                    <a:pt x="992" y="180"/>
                  </a:lnTo>
                  <a:lnTo>
                    <a:pt x="990" y="176"/>
                  </a:lnTo>
                  <a:lnTo>
                    <a:pt x="990" y="176"/>
                  </a:lnTo>
                  <a:lnTo>
                    <a:pt x="990" y="176"/>
                  </a:lnTo>
                  <a:lnTo>
                    <a:pt x="988" y="174"/>
                  </a:lnTo>
                  <a:lnTo>
                    <a:pt x="982" y="170"/>
                  </a:lnTo>
                  <a:lnTo>
                    <a:pt x="980" y="170"/>
                  </a:lnTo>
                  <a:lnTo>
                    <a:pt x="978" y="170"/>
                  </a:lnTo>
                  <a:lnTo>
                    <a:pt x="958" y="164"/>
                  </a:lnTo>
                  <a:lnTo>
                    <a:pt x="942" y="156"/>
                  </a:lnTo>
                  <a:lnTo>
                    <a:pt x="944" y="154"/>
                  </a:lnTo>
                  <a:lnTo>
                    <a:pt x="948" y="150"/>
                  </a:lnTo>
                  <a:lnTo>
                    <a:pt x="948" y="148"/>
                  </a:lnTo>
                  <a:lnTo>
                    <a:pt x="950" y="146"/>
                  </a:lnTo>
                  <a:lnTo>
                    <a:pt x="962" y="130"/>
                  </a:lnTo>
                  <a:lnTo>
                    <a:pt x="962" y="128"/>
                  </a:lnTo>
                  <a:lnTo>
                    <a:pt x="962" y="126"/>
                  </a:lnTo>
                  <a:lnTo>
                    <a:pt x="962" y="124"/>
                  </a:lnTo>
                  <a:lnTo>
                    <a:pt x="960" y="122"/>
                  </a:lnTo>
                  <a:lnTo>
                    <a:pt x="962" y="122"/>
                  </a:lnTo>
                  <a:lnTo>
                    <a:pt x="962" y="120"/>
                  </a:lnTo>
                  <a:lnTo>
                    <a:pt x="964" y="120"/>
                  </a:lnTo>
                  <a:lnTo>
                    <a:pt x="964" y="118"/>
                  </a:lnTo>
                  <a:lnTo>
                    <a:pt x="964" y="116"/>
                  </a:lnTo>
                  <a:lnTo>
                    <a:pt x="964" y="114"/>
                  </a:lnTo>
                  <a:lnTo>
                    <a:pt x="964" y="114"/>
                  </a:lnTo>
                  <a:lnTo>
                    <a:pt x="964" y="112"/>
                  </a:lnTo>
                  <a:lnTo>
                    <a:pt x="964" y="110"/>
                  </a:lnTo>
                  <a:lnTo>
                    <a:pt x="962" y="108"/>
                  </a:lnTo>
                  <a:lnTo>
                    <a:pt x="956" y="104"/>
                  </a:lnTo>
                  <a:lnTo>
                    <a:pt x="956" y="102"/>
                  </a:lnTo>
                  <a:lnTo>
                    <a:pt x="956" y="100"/>
                  </a:lnTo>
                  <a:lnTo>
                    <a:pt x="956" y="96"/>
                  </a:lnTo>
                  <a:lnTo>
                    <a:pt x="956" y="94"/>
                  </a:lnTo>
                  <a:lnTo>
                    <a:pt x="954" y="90"/>
                  </a:lnTo>
                  <a:lnTo>
                    <a:pt x="954" y="88"/>
                  </a:lnTo>
                  <a:lnTo>
                    <a:pt x="954" y="86"/>
                  </a:lnTo>
                  <a:lnTo>
                    <a:pt x="954" y="84"/>
                  </a:lnTo>
                  <a:lnTo>
                    <a:pt x="954" y="80"/>
                  </a:lnTo>
                  <a:lnTo>
                    <a:pt x="954" y="80"/>
                  </a:lnTo>
                  <a:lnTo>
                    <a:pt x="940" y="76"/>
                  </a:lnTo>
                  <a:lnTo>
                    <a:pt x="938" y="74"/>
                  </a:lnTo>
                  <a:lnTo>
                    <a:pt x="938" y="72"/>
                  </a:lnTo>
                  <a:lnTo>
                    <a:pt x="938" y="70"/>
                  </a:lnTo>
                  <a:lnTo>
                    <a:pt x="938" y="70"/>
                  </a:lnTo>
                  <a:lnTo>
                    <a:pt x="938" y="68"/>
                  </a:lnTo>
                  <a:lnTo>
                    <a:pt x="938" y="64"/>
                  </a:lnTo>
                  <a:lnTo>
                    <a:pt x="938" y="62"/>
                  </a:lnTo>
                  <a:lnTo>
                    <a:pt x="938" y="58"/>
                  </a:lnTo>
                  <a:lnTo>
                    <a:pt x="938" y="56"/>
                  </a:lnTo>
                  <a:lnTo>
                    <a:pt x="938" y="56"/>
                  </a:lnTo>
                  <a:lnTo>
                    <a:pt x="938" y="54"/>
                  </a:lnTo>
                  <a:lnTo>
                    <a:pt x="938" y="54"/>
                  </a:lnTo>
                  <a:lnTo>
                    <a:pt x="938" y="54"/>
                  </a:lnTo>
                  <a:lnTo>
                    <a:pt x="936" y="54"/>
                  </a:lnTo>
                  <a:lnTo>
                    <a:pt x="932" y="52"/>
                  </a:lnTo>
                  <a:lnTo>
                    <a:pt x="928" y="52"/>
                  </a:lnTo>
                  <a:lnTo>
                    <a:pt x="924" y="52"/>
                  </a:lnTo>
                  <a:lnTo>
                    <a:pt x="922" y="54"/>
                  </a:lnTo>
                  <a:lnTo>
                    <a:pt x="918" y="54"/>
                  </a:lnTo>
                  <a:lnTo>
                    <a:pt x="910" y="52"/>
                  </a:lnTo>
                  <a:lnTo>
                    <a:pt x="902" y="46"/>
                  </a:lnTo>
                  <a:lnTo>
                    <a:pt x="900" y="50"/>
                  </a:lnTo>
                  <a:lnTo>
                    <a:pt x="900" y="50"/>
                  </a:lnTo>
                  <a:lnTo>
                    <a:pt x="896" y="54"/>
                  </a:lnTo>
                  <a:lnTo>
                    <a:pt x="894" y="54"/>
                  </a:lnTo>
                  <a:lnTo>
                    <a:pt x="892" y="54"/>
                  </a:lnTo>
                  <a:lnTo>
                    <a:pt x="892" y="56"/>
                  </a:lnTo>
                  <a:lnTo>
                    <a:pt x="892" y="56"/>
                  </a:lnTo>
                  <a:lnTo>
                    <a:pt x="886" y="58"/>
                  </a:lnTo>
                  <a:lnTo>
                    <a:pt x="884" y="60"/>
                  </a:lnTo>
                  <a:lnTo>
                    <a:pt x="884" y="62"/>
                  </a:lnTo>
                  <a:lnTo>
                    <a:pt x="882" y="62"/>
                  </a:lnTo>
                  <a:lnTo>
                    <a:pt x="882" y="62"/>
                  </a:lnTo>
                  <a:lnTo>
                    <a:pt x="882" y="62"/>
                  </a:lnTo>
                  <a:lnTo>
                    <a:pt x="880" y="64"/>
                  </a:lnTo>
                  <a:lnTo>
                    <a:pt x="880" y="64"/>
                  </a:lnTo>
                  <a:lnTo>
                    <a:pt x="880" y="64"/>
                  </a:lnTo>
                  <a:lnTo>
                    <a:pt x="880" y="64"/>
                  </a:lnTo>
                  <a:lnTo>
                    <a:pt x="878" y="64"/>
                  </a:lnTo>
                  <a:lnTo>
                    <a:pt x="876" y="62"/>
                  </a:lnTo>
                  <a:lnTo>
                    <a:pt x="874" y="62"/>
                  </a:lnTo>
                  <a:lnTo>
                    <a:pt x="872" y="62"/>
                  </a:lnTo>
                  <a:lnTo>
                    <a:pt x="870" y="60"/>
                  </a:lnTo>
                  <a:lnTo>
                    <a:pt x="868" y="60"/>
                  </a:lnTo>
                  <a:lnTo>
                    <a:pt x="866" y="62"/>
                  </a:lnTo>
                  <a:lnTo>
                    <a:pt x="862" y="62"/>
                  </a:lnTo>
                  <a:lnTo>
                    <a:pt x="858" y="66"/>
                  </a:lnTo>
                  <a:lnTo>
                    <a:pt x="858" y="66"/>
                  </a:lnTo>
                  <a:lnTo>
                    <a:pt x="858" y="70"/>
                  </a:lnTo>
                  <a:lnTo>
                    <a:pt x="858" y="72"/>
                  </a:lnTo>
                  <a:lnTo>
                    <a:pt x="856" y="72"/>
                  </a:lnTo>
                  <a:lnTo>
                    <a:pt x="854" y="70"/>
                  </a:lnTo>
                  <a:lnTo>
                    <a:pt x="852" y="68"/>
                  </a:lnTo>
                  <a:lnTo>
                    <a:pt x="848" y="62"/>
                  </a:lnTo>
                  <a:lnTo>
                    <a:pt x="846" y="60"/>
                  </a:lnTo>
                  <a:lnTo>
                    <a:pt x="844" y="60"/>
                  </a:lnTo>
                  <a:lnTo>
                    <a:pt x="844" y="60"/>
                  </a:lnTo>
                  <a:lnTo>
                    <a:pt x="838" y="62"/>
                  </a:lnTo>
                  <a:lnTo>
                    <a:pt x="834" y="66"/>
                  </a:lnTo>
                  <a:lnTo>
                    <a:pt x="834" y="66"/>
                  </a:lnTo>
                  <a:lnTo>
                    <a:pt x="830" y="66"/>
                  </a:lnTo>
                  <a:lnTo>
                    <a:pt x="824" y="64"/>
                  </a:lnTo>
                  <a:lnTo>
                    <a:pt x="810" y="64"/>
                  </a:lnTo>
                  <a:lnTo>
                    <a:pt x="808" y="62"/>
                  </a:lnTo>
                  <a:lnTo>
                    <a:pt x="804" y="62"/>
                  </a:lnTo>
                  <a:lnTo>
                    <a:pt x="800" y="60"/>
                  </a:lnTo>
                  <a:lnTo>
                    <a:pt x="798" y="60"/>
                  </a:lnTo>
                  <a:lnTo>
                    <a:pt x="796" y="60"/>
                  </a:lnTo>
                  <a:lnTo>
                    <a:pt x="790" y="60"/>
                  </a:lnTo>
                  <a:lnTo>
                    <a:pt x="788" y="62"/>
                  </a:lnTo>
                  <a:lnTo>
                    <a:pt x="786" y="64"/>
                  </a:lnTo>
                  <a:lnTo>
                    <a:pt x="786" y="64"/>
                  </a:lnTo>
                  <a:lnTo>
                    <a:pt x="786" y="66"/>
                  </a:lnTo>
                  <a:lnTo>
                    <a:pt x="786" y="68"/>
                  </a:lnTo>
                  <a:lnTo>
                    <a:pt x="784" y="70"/>
                  </a:lnTo>
                  <a:lnTo>
                    <a:pt x="782" y="72"/>
                  </a:lnTo>
                  <a:lnTo>
                    <a:pt x="778" y="76"/>
                  </a:lnTo>
                  <a:lnTo>
                    <a:pt x="772" y="78"/>
                  </a:lnTo>
                  <a:lnTo>
                    <a:pt x="770" y="78"/>
                  </a:lnTo>
                  <a:lnTo>
                    <a:pt x="768" y="78"/>
                  </a:lnTo>
                  <a:lnTo>
                    <a:pt x="764" y="78"/>
                  </a:lnTo>
                  <a:lnTo>
                    <a:pt x="758" y="76"/>
                  </a:lnTo>
                  <a:lnTo>
                    <a:pt x="756" y="76"/>
                  </a:lnTo>
                  <a:lnTo>
                    <a:pt x="756" y="74"/>
                  </a:lnTo>
                  <a:lnTo>
                    <a:pt x="756" y="72"/>
                  </a:lnTo>
                  <a:lnTo>
                    <a:pt x="756" y="70"/>
                  </a:lnTo>
                  <a:lnTo>
                    <a:pt x="754" y="68"/>
                  </a:lnTo>
                  <a:lnTo>
                    <a:pt x="754" y="68"/>
                  </a:lnTo>
                  <a:lnTo>
                    <a:pt x="752" y="68"/>
                  </a:lnTo>
                  <a:lnTo>
                    <a:pt x="750" y="68"/>
                  </a:lnTo>
                  <a:lnTo>
                    <a:pt x="748" y="68"/>
                  </a:lnTo>
                  <a:lnTo>
                    <a:pt x="747" y="70"/>
                  </a:lnTo>
                  <a:lnTo>
                    <a:pt x="747" y="76"/>
                  </a:lnTo>
                  <a:lnTo>
                    <a:pt x="745" y="78"/>
                  </a:lnTo>
                  <a:lnTo>
                    <a:pt x="745" y="78"/>
                  </a:lnTo>
                  <a:lnTo>
                    <a:pt x="743" y="78"/>
                  </a:lnTo>
                  <a:lnTo>
                    <a:pt x="739" y="78"/>
                  </a:lnTo>
                  <a:lnTo>
                    <a:pt x="731" y="76"/>
                  </a:lnTo>
                  <a:lnTo>
                    <a:pt x="727" y="76"/>
                  </a:lnTo>
                  <a:lnTo>
                    <a:pt x="721" y="74"/>
                  </a:lnTo>
                  <a:lnTo>
                    <a:pt x="719" y="74"/>
                  </a:lnTo>
                  <a:lnTo>
                    <a:pt x="719" y="74"/>
                  </a:lnTo>
                  <a:lnTo>
                    <a:pt x="717" y="74"/>
                  </a:lnTo>
                  <a:lnTo>
                    <a:pt x="713" y="74"/>
                  </a:lnTo>
                  <a:lnTo>
                    <a:pt x="713" y="72"/>
                  </a:lnTo>
                  <a:lnTo>
                    <a:pt x="709" y="72"/>
                  </a:lnTo>
                  <a:lnTo>
                    <a:pt x="707" y="72"/>
                  </a:lnTo>
                  <a:lnTo>
                    <a:pt x="705" y="74"/>
                  </a:lnTo>
                  <a:lnTo>
                    <a:pt x="701" y="76"/>
                  </a:lnTo>
                  <a:lnTo>
                    <a:pt x="701" y="78"/>
                  </a:lnTo>
                  <a:lnTo>
                    <a:pt x="699" y="80"/>
                  </a:lnTo>
                  <a:lnTo>
                    <a:pt x="695" y="82"/>
                  </a:lnTo>
                  <a:lnTo>
                    <a:pt x="689" y="84"/>
                  </a:lnTo>
                  <a:lnTo>
                    <a:pt x="635" y="82"/>
                  </a:lnTo>
                  <a:lnTo>
                    <a:pt x="627" y="78"/>
                  </a:lnTo>
                  <a:lnTo>
                    <a:pt x="623" y="78"/>
                  </a:lnTo>
                  <a:lnTo>
                    <a:pt x="619" y="78"/>
                  </a:lnTo>
                  <a:lnTo>
                    <a:pt x="617" y="78"/>
                  </a:lnTo>
                  <a:lnTo>
                    <a:pt x="617" y="80"/>
                  </a:lnTo>
                  <a:lnTo>
                    <a:pt x="615" y="82"/>
                  </a:lnTo>
                  <a:lnTo>
                    <a:pt x="615" y="92"/>
                  </a:lnTo>
                  <a:lnTo>
                    <a:pt x="613" y="92"/>
                  </a:lnTo>
                  <a:lnTo>
                    <a:pt x="611" y="92"/>
                  </a:lnTo>
                  <a:lnTo>
                    <a:pt x="599" y="86"/>
                  </a:lnTo>
                  <a:lnTo>
                    <a:pt x="595" y="86"/>
                  </a:lnTo>
                  <a:lnTo>
                    <a:pt x="591" y="84"/>
                  </a:lnTo>
                  <a:lnTo>
                    <a:pt x="583" y="80"/>
                  </a:lnTo>
                  <a:lnTo>
                    <a:pt x="581" y="78"/>
                  </a:lnTo>
                  <a:lnTo>
                    <a:pt x="579" y="76"/>
                  </a:lnTo>
                  <a:lnTo>
                    <a:pt x="575" y="72"/>
                  </a:lnTo>
                  <a:lnTo>
                    <a:pt x="569" y="66"/>
                  </a:lnTo>
                  <a:lnTo>
                    <a:pt x="565" y="62"/>
                  </a:lnTo>
                  <a:lnTo>
                    <a:pt x="563" y="60"/>
                  </a:lnTo>
                  <a:lnTo>
                    <a:pt x="559" y="58"/>
                  </a:lnTo>
                  <a:lnTo>
                    <a:pt x="557" y="58"/>
                  </a:lnTo>
                  <a:lnTo>
                    <a:pt x="555" y="58"/>
                  </a:lnTo>
                  <a:lnTo>
                    <a:pt x="553" y="56"/>
                  </a:lnTo>
                  <a:lnTo>
                    <a:pt x="553" y="56"/>
                  </a:lnTo>
                  <a:lnTo>
                    <a:pt x="551" y="54"/>
                  </a:lnTo>
                  <a:lnTo>
                    <a:pt x="549" y="52"/>
                  </a:lnTo>
                  <a:lnTo>
                    <a:pt x="547" y="50"/>
                  </a:lnTo>
                  <a:lnTo>
                    <a:pt x="541" y="44"/>
                  </a:lnTo>
                  <a:lnTo>
                    <a:pt x="537" y="42"/>
                  </a:lnTo>
                  <a:lnTo>
                    <a:pt x="535" y="40"/>
                  </a:lnTo>
                  <a:lnTo>
                    <a:pt x="533" y="40"/>
                  </a:lnTo>
                  <a:lnTo>
                    <a:pt x="533" y="38"/>
                  </a:lnTo>
                  <a:lnTo>
                    <a:pt x="529" y="36"/>
                  </a:lnTo>
                  <a:lnTo>
                    <a:pt x="523" y="32"/>
                  </a:lnTo>
                  <a:lnTo>
                    <a:pt x="519" y="32"/>
                  </a:lnTo>
                  <a:lnTo>
                    <a:pt x="515" y="32"/>
                  </a:lnTo>
                  <a:lnTo>
                    <a:pt x="513" y="30"/>
                  </a:lnTo>
                  <a:lnTo>
                    <a:pt x="511" y="30"/>
                  </a:lnTo>
                  <a:lnTo>
                    <a:pt x="507" y="28"/>
                  </a:lnTo>
                  <a:lnTo>
                    <a:pt x="505" y="24"/>
                  </a:lnTo>
                  <a:lnTo>
                    <a:pt x="503" y="22"/>
                  </a:lnTo>
                  <a:lnTo>
                    <a:pt x="503" y="18"/>
                  </a:lnTo>
                  <a:lnTo>
                    <a:pt x="503" y="16"/>
                  </a:lnTo>
                  <a:lnTo>
                    <a:pt x="503" y="12"/>
                  </a:lnTo>
                  <a:lnTo>
                    <a:pt x="503" y="12"/>
                  </a:lnTo>
                  <a:lnTo>
                    <a:pt x="501" y="10"/>
                  </a:lnTo>
                  <a:lnTo>
                    <a:pt x="495" y="10"/>
                  </a:lnTo>
                  <a:lnTo>
                    <a:pt x="493" y="10"/>
                  </a:lnTo>
                  <a:lnTo>
                    <a:pt x="489" y="10"/>
                  </a:lnTo>
                  <a:lnTo>
                    <a:pt x="483" y="8"/>
                  </a:lnTo>
                  <a:lnTo>
                    <a:pt x="471" y="0"/>
                  </a:lnTo>
                  <a:lnTo>
                    <a:pt x="467" y="0"/>
                  </a:lnTo>
                  <a:lnTo>
                    <a:pt x="463" y="2"/>
                  </a:lnTo>
                  <a:lnTo>
                    <a:pt x="449" y="2"/>
                  </a:lnTo>
                  <a:lnTo>
                    <a:pt x="445" y="4"/>
                  </a:lnTo>
                  <a:lnTo>
                    <a:pt x="445" y="4"/>
                  </a:lnTo>
                  <a:lnTo>
                    <a:pt x="447" y="6"/>
                  </a:lnTo>
                  <a:lnTo>
                    <a:pt x="447" y="8"/>
                  </a:lnTo>
                  <a:lnTo>
                    <a:pt x="445" y="10"/>
                  </a:lnTo>
                  <a:lnTo>
                    <a:pt x="445" y="12"/>
                  </a:lnTo>
                  <a:lnTo>
                    <a:pt x="445" y="14"/>
                  </a:lnTo>
                  <a:lnTo>
                    <a:pt x="443" y="14"/>
                  </a:lnTo>
                  <a:lnTo>
                    <a:pt x="439" y="16"/>
                  </a:lnTo>
                  <a:lnTo>
                    <a:pt x="429" y="22"/>
                  </a:lnTo>
                  <a:lnTo>
                    <a:pt x="423" y="28"/>
                  </a:lnTo>
                  <a:lnTo>
                    <a:pt x="423" y="28"/>
                  </a:lnTo>
                  <a:lnTo>
                    <a:pt x="421" y="30"/>
                  </a:lnTo>
                  <a:lnTo>
                    <a:pt x="421" y="30"/>
                  </a:lnTo>
                  <a:lnTo>
                    <a:pt x="421" y="32"/>
                  </a:lnTo>
                  <a:lnTo>
                    <a:pt x="421" y="34"/>
                  </a:lnTo>
                  <a:lnTo>
                    <a:pt x="421" y="34"/>
                  </a:lnTo>
                  <a:lnTo>
                    <a:pt x="419" y="34"/>
                  </a:lnTo>
                  <a:lnTo>
                    <a:pt x="419" y="34"/>
                  </a:lnTo>
                  <a:lnTo>
                    <a:pt x="415" y="34"/>
                  </a:lnTo>
                  <a:lnTo>
                    <a:pt x="411" y="34"/>
                  </a:lnTo>
                  <a:lnTo>
                    <a:pt x="409" y="34"/>
                  </a:lnTo>
                  <a:lnTo>
                    <a:pt x="407" y="38"/>
                  </a:lnTo>
                  <a:lnTo>
                    <a:pt x="405" y="38"/>
                  </a:lnTo>
                  <a:lnTo>
                    <a:pt x="403" y="42"/>
                  </a:lnTo>
                  <a:lnTo>
                    <a:pt x="403" y="44"/>
                  </a:lnTo>
                  <a:lnTo>
                    <a:pt x="401" y="44"/>
                  </a:lnTo>
                  <a:lnTo>
                    <a:pt x="401" y="46"/>
                  </a:lnTo>
                  <a:lnTo>
                    <a:pt x="401" y="48"/>
                  </a:lnTo>
                  <a:lnTo>
                    <a:pt x="401" y="48"/>
                  </a:lnTo>
                  <a:lnTo>
                    <a:pt x="399" y="52"/>
                  </a:lnTo>
                  <a:lnTo>
                    <a:pt x="393" y="54"/>
                  </a:lnTo>
                  <a:lnTo>
                    <a:pt x="393" y="54"/>
                  </a:lnTo>
                  <a:lnTo>
                    <a:pt x="391" y="58"/>
                  </a:lnTo>
                  <a:lnTo>
                    <a:pt x="389" y="60"/>
                  </a:lnTo>
                  <a:lnTo>
                    <a:pt x="387" y="62"/>
                  </a:lnTo>
                  <a:lnTo>
                    <a:pt x="385" y="64"/>
                  </a:lnTo>
                  <a:lnTo>
                    <a:pt x="383" y="64"/>
                  </a:lnTo>
                  <a:lnTo>
                    <a:pt x="375" y="70"/>
                  </a:lnTo>
                  <a:lnTo>
                    <a:pt x="371" y="72"/>
                  </a:lnTo>
                  <a:lnTo>
                    <a:pt x="371" y="74"/>
                  </a:lnTo>
                  <a:lnTo>
                    <a:pt x="369" y="78"/>
                  </a:lnTo>
                  <a:lnTo>
                    <a:pt x="369" y="80"/>
                  </a:lnTo>
                  <a:lnTo>
                    <a:pt x="369" y="80"/>
                  </a:lnTo>
                  <a:lnTo>
                    <a:pt x="369" y="82"/>
                  </a:lnTo>
                  <a:lnTo>
                    <a:pt x="371" y="84"/>
                  </a:lnTo>
                  <a:lnTo>
                    <a:pt x="371" y="84"/>
                  </a:lnTo>
                  <a:lnTo>
                    <a:pt x="373" y="86"/>
                  </a:lnTo>
                  <a:lnTo>
                    <a:pt x="371" y="88"/>
                  </a:lnTo>
                  <a:lnTo>
                    <a:pt x="371" y="90"/>
                  </a:lnTo>
                  <a:lnTo>
                    <a:pt x="371" y="90"/>
                  </a:lnTo>
                  <a:lnTo>
                    <a:pt x="371" y="94"/>
                  </a:lnTo>
                  <a:lnTo>
                    <a:pt x="371" y="94"/>
                  </a:lnTo>
                  <a:lnTo>
                    <a:pt x="371" y="96"/>
                  </a:lnTo>
                  <a:lnTo>
                    <a:pt x="373" y="96"/>
                  </a:lnTo>
                  <a:lnTo>
                    <a:pt x="373" y="98"/>
                  </a:lnTo>
                  <a:lnTo>
                    <a:pt x="373" y="98"/>
                  </a:lnTo>
                  <a:lnTo>
                    <a:pt x="375" y="100"/>
                  </a:lnTo>
                  <a:lnTo>
                    <a:pt x="375" y="100"/>
                  </a:lnTo>
                  <a:lnTo>
                    <a:pt x="375" y="104"/>
                  </a:lnTo>
                  <a:lnTo>
                    <a:pt x="377" y="104"/>
                  </a:lnTo>
                  <a:lnTo>
                    <a:pt x="377" y="106"/>
                  </a:lnTo>
                  <a:lnTo>
                    <a:pt x="377" y="108"/>
                  </a:lnTo>
                  <a:lnTo>
                    <a:pt x="379" y="110"/>
                  </a:lnTo>
                  <a:lnTo>
                    <a:pt x="379" y="112"/>
                  </a:lnTo>
                  <a:lnTo>
                    <a:pt x="379" y="114"/>
                  </a:lnTo>
                  <a:lnTo>
                    <a:pt x="379" y="114"/>
                  </a:lnTo>
                  <a:lnTo>
                    <a:pt x="379" y="116"/>
                  </a:lnTo>
                  <a:lnTo>
                    <a:pt x="381" y="118"/>
                  </a:lnTo>
                  <a:lnTo>
                    <a:pt x="381" y="120"/>
                  </a:lnTo>
                  <a:lnTo>
                    <a:pt x="381" y="122"/>
                  </a:lnTo>
                  <a:lnTo>
                    <a:pt x="379" y="126"/>
                  </a:lnTo>
                  <a:lnTo>
                    <a:pt x="379" y="128"/>
                  </a:lnTo>
                  <a:lnTo>
                    <a:pt x="377" y="128"/>
                  </a:lnTo>
                  <a:lnTo>
                    <a:pt x="377" y="132"/>
                  </a:lnTo>
                  <a:lnTo>
                    <a:pt x="377" y="134"/>
                  </a:lnTo>
                  <a:lnTo>
                    <a:pt x="377" y="136"/>
                  </a:lnTo>
                  <a:lnTo>
                    <a:pt x="377" y="136"/>
                  </a:lnTo>
                  <a:lnTo>
                    <a:pt x="369" y="144"/>
                  </a:lnTo>
                  <a:lnTo>
                    <a:pt x="361" y="142"/>
                  </a:lnTo>
                  <a:lnTo>
                    <a:pt x="357" y="146"/>
                  </a:lnTo>
                  <a:lnTo>
                    <a:pt x="355" y="146"/>
                  </a:lnTo>
                  <a:lnTo>
                    <a:pt x="351" y="150"/>
                  </a:lnTo>
                  <a:lnTo>
                    <a:pt x="347" y="154"/>
                  </a:lnTo>
                  <a:lnTo>
                    <a:pt x="343" y="154"/>
                  </a:lnTo>
                  <a:lnTo>
                    <a:pt x="341" y="154"/>
                  </a:lnTo>
                  <a:lnTo>
                    <a:pt x="341" y="152"/>
                  </a:lnTo>
                  <a:lnTo>
                    <a:pt x="339" y="148"/>
                  </a:lnTo>
                  <a:lnTo>
                    <a:pt x="339" y="146"/>
                  </a:lnTo>
                  <a:lnTo>
                    <a:pt x="339" y="144"/>
                  </a:lnTo>
                  <a:lnTo>
                    <a:pt x="341" y="144"/>
                  </a:lnTo>
                  <a:lnTo>
                    <a:pt x="341" y="142"/>
                  </a:lnTo>
                  <a:lnTo>
                    <a:pt x="343" y="142"/>
                  </a:lnTo>
                  <a:lnTo>
                    <a:pt x="347" y="140"/>
                  </a:lnTo>
                  <a:lnTo>
                    <a:pt x="347" y="138"/>
                  </a:lnTo>
                  <a:lnTo>
                    <a:pt x="347" y="138"/>
                  </a:lnTo>
                  <a:lnTo>
                    <a:pt x="345" y="136"/>
                  </a:lnTo>
                  <a:lnTo>
                    <a:pt x="343" y="132"/>
                  </a:lnTo>
                  <a:lnTo>
                    <a:pt x="341" y="130"/>
                  </a:lnTo>
                  <a:lnTo>
                    <a:pt x="337" y="130"/>
                  </a:lnTo>
                  <a:lnTo>
                    <a:pt x="325" y="132"/>
                  </a:lnTo>
                  <a:lnTo>
                    <a:pt x="319" y="134"/>
                  </a:lnTo>
                  <a:lnTo>
                    <a:pt x="317" y="136"/>
                  </a:lnTo>
                  <a:lnTo>
                    <a:pt x="317" y="136"/>
                  </a:lnTo>
                  <a:lnTo>
                    <a:pt x="315" y="140"/>
                  </a:lnTo>
                  <a:lnTo>
                    <a:pt x="313" y="140"/>
                  </a:lnTo>
                  <a:lnTo>
                    <a:pt x="313" y="142"/>
                  </a:lnTo>
                  <a:lnTo>
                    <a:pt x="307" y="144"/>
                  </a:lnTo>
                  <a:lnTo>
                    <a:pt x="305" y="146"/>
                  </a:lnTo>
                  <a:lnTo>
                    <a:pt x="305" y="148"/>
                  </a:lnTo>
                  <a:lnTo>
                    <a:pt x="303" y="150"/>
                  </a:lnTo>
                  <a:lnTo>
                    <a:pt x="303" y="152"/>
                  </a:lnTo>
                  <a:lnTo>
                    <a:pt x="303" y="154"/>
                  </a:lnTo>
                  <a:lnTo>
                    <a:pt x="305" y="154"/>
                  </a:lnTo>
                  <a:lnTo>
                    <a:pt x="305" y="156"/>
                  </a:lnTo>
                  <a:lnTo>
                    <a:pt x="305" y="158"/>
                  </a:lnTo>
                  <a:lnTo>
                    <a:pt x="305" y="160"/>
                  </a:lnTo>
                  <a:lnTo>
                    <a:pt x="305" y="162"/>
                  </a:lnTo>
                  <a:lnTo>
                    <a:pt x="301" y="166"/>
                  </a:lnTo>
                  <a:lnTo>
                    <a:pt x="301" y="166"/>
                  </a:lnTo>
                  <a:lnTo>
                    <a:pt x="301" y="168"/>
                  </a:lnTo>
                  <a:lnTo>
                    <a:pt x="301" y="170"/>
                  </a:lnTo>
                  <a:lnTo>
                    <a:pt x="299" y="172"/>
                  </a:lnTo>
                  <a:lnTo>
                    <a:pt x="297" y="174"/>
                  </a:lnTo>
                  <a:lnTo>
                    <a:pt x="295" y="176"/>
                  </a:lnTo>
                  <a:lnTo>
                    <a:pt x="293" y="176"/>
                  </a:lnTo>
                  <a:lnTo>
                    <a:pt x="285" y="178"/>
                  </a:lnTo>
                  <a:lnTo>
                    <a:pt x="281" y="178"/>
                  </a:lnTo>
                  <a:lnTo>
                    <a:pt x="267" y="180"/>
                  </a:lnTo>
                  <a:lnTo>
                    <a:pt x="263" y="184"/>
                  </a:lnTo>
                  <a:lnTo>
                    <a:pt x="257" y="188"/>
                  </a:lnTo>
                  <a:lnTo>
                    <a:pt x="253" y="190"/>
                  </a:lnTo>
                  <a:lnTo>
                    <a:pt x="251" y="188"/>
                  </a:lnTo>
                  <a:lnTo>
                    <a:pt x="225" y="176"/>
                  </a:lnTo>
                  <a:lnTo>
                    <a:pt x="221" y="176"/>
                  </a:lnTo>
                  <a:lnTo>
                    <a:pt x="221" y="176"/>
                  </a:lnTo>
                  <a:lnTo>
                    <a:pt x="221" y="174"/>
                  </a:lnTo>
                  <a:lnTo>
                    <a:pt x="221" y="172"/>
                  </a:lnTo>
                  <a:lnTo>
                    <a:pt x="219" y="170"/>
                  </a:lnTo>
                  <a:lnTo>
                    <a:pt x="219" y="168"/>
                  </a:lnTo>
                  <a:lnTo>
                    <a:pt x="211" y="162"/>
                  </a:lnTo>
                  <a:lnTo>
                    <a:pt x="209" y="162"/>
                  </a:lnTo>
                  <a:lnTo>
                    <a:pt x="207" y="162"/>
                  </a:lnTo>
                  <a:lnTo>
                    <a:pt x="205" y="162"/>
                  </a:lnTo>
                  <a:lnTo>
                    <a:pt x="203" y="164"/>
                  </a:lnTo>
                  <a:lnTo>
                    <a:pt x="203" y="164"/>
                  </a:lnTo>
                  <a:lnTo>
                    <a:pt x="201" y="166"/>
                  </a:lnTo>
                  <a:lnTo>
                    <a:pt x="199" y="168"/>
                  </a:lnTo>
                  <a:lnTo>
                    <a:pt x="197" y="170"/>
                  </a:lnTo>
                  <a:lnTo>
                    <a:pt x="197" y="172"/>
                  </a:lnTo>
                  <a:lnTo>
                    <a:pt x="197" y="172"/>
                  </a:lnTo>
                  <a:lnTo>
                    <a:pt x="193" y="172"/>
                  </a:lnTo>
                  <a:lnTo>
                    <a:pt x="189" y="170"/>
                  </a:lnTo>
                  <a:lnTo>
                    <a:pt x="181" y="170"/>
                  </a:lnTo>
                  <a:lnTo>
                    <a:pt x="179" y="168"/>
                  </a:lnTo>
                  <a:lnTo>
                    <a:pt x="179" y="168"/>
                  </a:lnTo>
                  <a:lnTo>
                    <a:pt x="179" y="166"/>
                  </a:lnTo>
                  <a:lnTo>
                    <a:pt x="179" y="164"/>
                  </a:lnTo>
                  <a:lnTo>
                    <a:pt x="177" y="162"/>
                  </a:lnTo>
                  <a:lnTo>
                    <a:pt x="175" y="158"/>
                  </a:lnTo>
                  <a:lnTo>
                    <a:pt x="171" y="154"/>
                  </a:lnTo>
                  <a:lnTo>
                    <a:pt x="169" y="154"/>
                  </a:lnTo>
                  <a:lnTo>
                    <a:pt x="167" y="154"/>
                  </a:lnTo>
                  <a:lnTo>
                    <a:pt x="161" y="152"/>
                  </a:lnTo>
                  <a:lnTo>
                    <a:pt x="156" y="154"/>
                  </a:lnTo>
                  <a:lnTo>
                    <a:pt x="148" y="154"/>
                  </a:lnTo>
                  <a:lnTo>
                    <a:pt x="142" y="152"/>
                  </a:lnTo>
                  <a:lnTo>
                    <a:pt x="140" y="150"/>
                  </a:lnTo>
                  <a:lnTo>
                    <a:pt x="138" y="150"/>
                  </a:lnTo>
                  <a:lnTo>
                    <a:pt x="136" y="148"/>
                  </a:lnTo>
                  <a:lnTo>
                    <a:pt x="136" y="148"/>
                  </a:lnTo>
                  <a:lnTo>
                    <a:pt x="136" y="146"/>
                  </a:lnTo>
                  <a:lnTo>
                    <a:pt x="138" y="142"/>
                  </a:lnTo>
                  <a:lnTo>
                    <a:pt x="138" y="140"/>
                  </a:lnTo>
                  <a:lnTo>
                    <a:pt x="138" y="140"/>
                  </a:lnTo>
                  <a:lnTo>
                    <a:pt x="140" y="138"/>
                  </a:lnTo>
                  <a:lnTo>
                    <a:pt x="140" y="136"/>
                  </a:lnTo>
                  <a:lnTo>
                    <a:pt x="138" y="134"/>
                  </a:lnTo>
                  <a:lnTo>
                    <a:pt x="112" y="126"/>
                  </a:lnTo>
                  <a:lnTo>
                    <a:pt x="110" y="128"/>
                  </a:lnTo>
                  <a:lnTo>
                    <a:pt x="110" y="128"/>
                  </a:lnTo>
                  <a:lnTo>
                    <a:pt x="110" y="128"/>
                  </a:lnTo>
                  <a:lnTo>
                    <a:pt x="108" y="136"/>
                  </a:lnTo>
                  <a:lnTo>
                    <a:pt x="106" y="138"/>
                  </a:lnTo>
                  <a:lnTo>
                    <a:pt x="104" y="146"/>
                  </a:lnTo>
                  <a:lnTo>
                    <a:pt x="100" y="154"/>
                  </a:lnTo>
                  <a:lnTo>
                    <a:pt x="98" y="162"/>
                  </a:lnTo>
                  <a:lnTo>
                    <a:pt x="98" y="164"/>
                  </a:lnTo>
                  <a:lnTo>
                    <a:pt x="96" y="170"/>
                  </a:lnTo>
                  <a:lnTo>
                    <a:pt x="90" y="170"/>
                  </a:lnTo>
                  <a:lnTo>
                    <a:pt x="80" y="166"/>
                  </a:lnTo>
                  <a:lnTo>
                    <a:pt x="76" y="166"/>
                  </a:lnTo>
                  <a:lnTo>
                    <a:pt x="76" y="168"/>
                  </a:lnTo>
                  <a:lnTo>
                    <a:pt x="74" y="172"/>
                  </a:lnTo>
                  <a:lnTo>
                    <a:pt x="72" y="176"/>
                  </a:lnTo>
                  <a:lnTo>
                    <a:pt x="70" y="176"/>
                  </a:lnTo>
                  <a:lnTo>
                    <a:pt x="68" y="178"/>
                  </a:lnTo>
                  <a:lnTo>
                    <a:pt x="64" y="178"/>
                  </a:lnTo>
                  <a:lnTo>
                    <a:pt x="62" y="178"/>
                  </a:lnTo>
                  <a:lnTo>
                    <a:pt x="60" y="178"/>
                  </a:lnTo>
                  <a:lnTo>
                    <a:pt x="58" y="178"/>
                  </a:lnTo>
                  <a:lnTo>
                    <a:pt x="56" y="178"/>
                  </a:lnTo>
                  <a:lnTo>
                    <a:pt x="50" y="180"/>
                  </a:lnTo>
                  <a:lnTo>
                    <a:pt x="48" y="182"/>
                  </a:lnTo>
                  <a:lnTo>
                    <a:pt x="48" y="184"/>
                  </a:lnTo>
                  <a:lnTo>
                    <a:pt x="50" y="186"/>
                  </a:lnTo>
                  <a:lnTo>
                    <a:pt x="50" y="188"/>
                  </a:lnTo>
                  <a:lnTo>
                    <a:pt x="48" y="192"/>
                  </a:lnTo>
                  <a:lnTo>
                    <a:pt x="44" y="204"/>
                  </a:lnTo>
                  <a:lnTo>
                    <a:pt x="42" y="212"/>
                  </a:lnTo>
                  <a:lnTo>
                    <a:pt x="36" y="220"/>
                  </a:lnTo>
                  <a:lnTo>
                    <a:pt x="20" y="236"/>
                  </a:lnTo>
                  <a:lnTo>
                    <a:pt x="16" y="240"/>
                  </a:lnTo>
                  <a:lnTo>
                    <a:pt x="14" y="248"/>
                  </a:lnTo>
                  <a:lnTo>
                    <a:pt x="12" y="260"/>
                  </a:lnTo>
                  <a:lnTo>
                    <a:pt x="10" y="262"/>
                  </a:lnTo>
                  <a:lnTo>
                    <a:pt x="10" y="264"/>
                  </a:lnTo>
                  <a:lnTo>
                    <a:pt x="4" y="270"/>
                  </a:lnTo>
                  <a:lnTo>
                    <a:pt x="2" y="272"/>
                  </a:lnTo>
                  <a:lnTo>
                    <a:pt x="2" y="272"/>
                  </a:lnTo>
                  <a:lnTo>
                    <a:pt x="2" y="274"/>
                  </a:lnTo>
                  <a:lnTo>
                    <a:pt x="2" y="276"/>
                  </a:lnTo>
                  <a:lnTo>
                    <a:pt x="2" y="276"/>
                  </a:lnTo>
                  <a:lnTo>
                    <a:pt x="0" y="278"/>
                  </a:lnTo>
                  <a:lnTo>
                    <a:pt x="0" y="280"/>
                  </a:lnTo>
                  <a:lnTo>
                    <a:pt x="0" y="282"/>
                  </a:lnTo>
                  <a:lnTo>
                    <a:pt x="0" y="282"/>
                  </a:lnTo>
                  <a:lnTo>
                    <a:pt x="0" y="282"/>
                  </a:lnTo>
                  <a:lnTo>
                    <a:pt x="2" y="286"/>
                  </a:lnTo>
                  <a:lnTo>
                    <a:pt x="2" y="288"/>
                  </a:lnTo>
                  <a:lnTo>
                    <a:pt x="2" y="288"/>
                  </a:lnTo>
                  <a:lnTo>
                    <a:pt x="2" y="288"/>
                  </a:lnTo>
                  <a:lnTo>
                    <a:pt x="4" y="292"/>
                  </a:lnTo>
                  <a:lnTo>
                    <a:pt x="6" y="292"/>
                  </a:lnTo>
                  <a:lnTo>
                    <a:pt x="8" y="296"/>
                  </a:lnTo>
                  <a:lnTo>
                    <a:pt x="10" y="296"/>
                  </a:lnTo>
                  <a:lnTo>
                    <a:pt x="12" y="302"/>
                  </a:lnTo>
                  <a:lnTo>
                    <a:pt x="12" y="308"/>
                  </a:lnTo>
                  <a:lnTo>
                    <a:pt x="12" y="312"/>
                  </a:lnTo>
                  <a:lnTo>
                    <a:pt x="12" y="316"/>
                  </a:lnTo>
                  <a:lnTo>
                    <a:pt x="16" y="322"/>
                  </a:lnTo>
                  <a:lnTo>
                    <a:pt x="18" y="342"/>
                  </a:lnTo>
                  <a:lnTo>
                    <a:pt x="18" y="350"/>
                  </a:lnTo>
                  <a:lnTo>
                    <a:pt x="18" y="352"/>
                  </a:lnTo>
                  <a:lnTo>
                    <a:pt x="18" y="358"/>
                  </a:lnTo>
                  <a:lnTo>
                    <a:pt x="22" y="368"/>
                  </a:lnTo>
                  <a:lnTo>
                    <a:pt x="24" y="370"/>
                  </a:lnTo>
                  <a:lnTo>
                    <a:pt x="28" y="372"/>
                  </a:lnTo>
                  <a:lnTo>
                    <a:pt x="32" y="372"/>
                  </a:lnTo>
                  <a:lnTo>
                    <a:pt x="34" y="368"/>
                  </a:lnTo>
                  <a:lnTo>
                    <a:pt x="38" y="366"/>
                  </a:lnTo>
                  <a:lnTo>
                    <a:pt x="84" y="366"/>
                  </a:lnTo>
                  <a:lnTo>
                    <a:pt x="82" y="364"/>
                  </a:lnTo>
                  <a:lnTo>
                    <a:pt x="76" y="364"/>
                  </a:lnTo>
                  <a:lnTo>
                    <a:pt x="80" y="362"/>
                  </a:lnTo>
                  <a:lnTo>
                    <a:pt x="88" y="364"/>
                  </a:lnTo>
                  <a:lnTo>
                    <a:pt x="94" y="366"/>
                  </a:lnTo>
                  <a:lnTo>
                    <a:pt x="112" y="374"/>
                  </a:lnTo>
                  <a:lnTo>
                    <a:pt x="114" y="374"/>
                  </a:lnTo>
                  <a:lnTo>
                    <a:pt x="114" y="372"/>
                  </a:lnTo>
                  <a:lnTo>
                    <a:pt x="112" y="366"/>
                  </a:lnTo>
                  <a:lnTo>
                    <a:pt x="108" y="360"/>
                  </a:lnTo>
                  <a:lnTo>
                    <a:pt x="108" y="360"/>
                  </a:lnTo>
                  <a:lnTo>
                    <a:pt x="114" y="360"/>
                  </a:lnTo>
                  <a:lnTo>
                    <a:pt x="118" y="356"/>
                  </a:lnTo>
                  <a:lnTo>
                    <a:pt x="128" y="344"/>
                  </a:lnTo>
                  <a:lnTo>
                    <a:pt x="126" y="348"/>
                  </a:lnTo>
                  <a:lnTo>
                    <a:pt x="120" y="358"/>
                  </a:lnTo>
                  <a:lnTo>
                    <a:pt x="116" y="360"/>
                  </a:lnTo>
                  <a:lnTo>
                    <a:pt x="116" y="364"/>
                  </a:lnTo>
                  <a:lnTo>
                    <a:pt x="116" y="370"/>
                  </a:lnTo>
                  <a:lnTo>
                    <a:pt x="120" y="376"/>
                  </a:lnTo>
                  <a:lnTo>
                    <a:pt x="124" y="376"/>
                  </a:lnTo>
                  <a:lnTo>
                    <a:pt x="128" y="378"/>
                  </a:lnTo>
                  <a:lnTo>
                    <a:pt x="136" y="386"/>
                  </a:lnTo>
                  <a:lnTo>
                    <a:pt x="138" y="386"/>
                  </a:lnTo>
                  <a:lnTo>
                    <a:pt x="144" y="388"/>
                  </a:lnTo>
                  <a:lnTo>
                    <a:pt x="148" y="390"/>
                  </a:lnTo>
                  <a:lnTo>
                    <a:pt x="193" y="424"/>
                  </a:lnTo>
                  <a:lnTo>
                    <a:pt x="199" y="430"/>
                  </a:lnTo>
                  <a:lnTo>
                    <a:pt x="203" y="438"/>
                  </a:lnTo>
                  <a:lnTo>
                    <a:pt x="209" y="454"/>
                  </a:lnTo>
                  <a:lnTo>
                    <a:pt x="215" y="460"/>
                  </a:lnTo>
                  <a:lnTo>
                    <a:pt x="221" y="460"/>
                  </a:lnTo>
                  <a:lnTo>
                    <a:pt x="223" y="458"/>
                  </a:lnTo>
                  <a:lnTo>
                    <a:pt x="221" y="444"/>
                  </a:lnTo>
                  <a:lnTo>
                    <a:pt x="223" y="438"/>
                  </a:lnTo>
                  <a:lnTo>
                    <a:pt x="227" y="436"/>
                  </a:lnTo>
                  <a:lnTo>
                    <a:pt x="235" y="432"/>
                  </a:lnTo>
                  <a:lnTo>
                    <a:pt x="239" y="436"/>
                  </a:lnTo>
                  <a:lnTo>
                    <a:pt x="243" y="436"/>
                  </a:lnTo>
                  <a:lnTo>
                    <a:pt x="249" y="434"/>
                  </a:lnTo>
                  <a:lnTo>
                    <a:pt x="251" y="430"/>
                  </a:lnTo>
                  <a:lnTo>
                    <a:pt x="247" y="438"/>
                  </a:lnTo>
                  <a:lnTo>
                    <a:pt x="231" y="436"/>
                  </a:lnTo>
                  <a:lnTo>
                    <a:pt x="225" y="442"/>
                  </a:lnTo>
                  <a:lnTo>
                    <a:pt x="223" y="448"/>
                  </a:lnTo>
                  <a:lnTo>
                    <a:pt x="225" y="458"/>
                  </a:lnTo>
                  <a:lnTo>
                    <a:pt x="223" y="464"/>
                  </a:lnTo>
                  <a:lnTo>
                    <a:pt x="221" y="466"/>
                  </a:lnTo>
                  <a:lnTo>
                    <a:pt x="213" y="468"/>
                  </a:lnTo>
                  <a:lnTo>
                    <a:pt x="211" y="470"/>
                  </a:lnTo>
                  <a:lnTo>
                    <a:pt x="207" y="474"/>
                  </a:lnTo>
                  <a:lnTo>
                    <a:pt x="205" y="478"/>
                  </a:lnTo>
                  <a:lnTo>
                    <a:pt x="207" y="482"/>
                  </a:lnTo>
                  <a:lnTo>
                    <a:pt x="209" y="486"/>
                  </a:lnTo>
                  <a:lnTo>
                    <a:pt x="211" y="492"/>
                  </a:lnTo>
                  <a:lnTo>
                    <a:pt x="213" y="500"/>
                  </a:lnTo>
                  <a:lnTo>
                    <a:pt x="217" y="504"/>
                  </a:lnTo>
                  <a:lnTo>
                    <a:pt x="221" y="504"/>
                  </a:lnTo>
                  <a:lnTo>
                    <a:pt x="233" y="506"/>
                  </a:lnTo>
                  <a:lnTo>
                    <a:pt x="235" y="506"/>
                  </a:lnTo>
                  <a:lnTo>
                    <a:pt x="245" y="516"/>
                  </a:lnTo>
                  <a:lnTo>
                    <a:pt x="245" y="520"/>
                  </a:lnTo>
                  <a:lnTo>
                    <a:pt x="245" y="526"/>
                  </a:lnTo>
                  <a:lnTo>
                    <a:pt x="247" y="530"/>
                  </a:lnTo>
                  <a:lnTo>
                    <a:pt x="249" y="530"/>
                  </a:lnTo>
                  <a:lnTo>
                    <a:pt x="253" y="530"/>
                  </a:lnTo>
                  <a:lnTo>
                    <a:pt x="255" y="530"/>
                  </a:lnTo>
                  <a:lnTo>
                    <a:pt x="251" y="534"/>
                  </a:lnTo>
                  <a:lnTo>
                    <a:pt x="249" y="538"/>
                  </a:lnTo>
                  <a:lnTo>
                    <a:pt x="247" y="538"/>
                  </a:lnTo>
                  <a:lnTo>
                    <a:pt x="245" y="540"/>
                  </a:lnTo>
                  <a:lnTo>
                    <a:pt x="241" y="536"/>
                  </a:lnTo>
                  <a:lnTo>
                    <a:pt x="241" y="534"/>
                  </a:lnTo>
                  <a:lnTo>
                    <a:pt x="241" y="532"/>
                  </a:lnTo>
                  <a:lnTo>
                    <a:pt x="239" y="530"/>
                  </a:lnTo>
                  <a:lnTo>
                    <a:pt x="233" y="524"/>
                  </a:lnTo>
                  <a:lnTo>
                    <a:pt x="233" y="524"/>
                  </a:lnTo>
                  <a:lnTo>
                    <a:pt x="229" y="524"/>
                  </a:lnTo>
                  <a:lnTo>
                    <a:pt x="231" y="526"/>
                  </a:lnTo>
                  <a:lnTo>
                    <a:pt x="235" y="530"/>
                  </a:lnTo>
                  <a:lnTo>
                    <a:pt x="239" y="538"/>
                  </a:lnTo>
                  <a:lnTo>
                    <a:pt x="243" y="546"/>
                  </a:lnTo>
                  <a:lnTo>
                    <a:pt x="247" y="556"/>
                  </a:lnTo>
                  <a:lnTo>
                    <a:pt x="253" y="564"/>
                  </a:lnTo>
                  <a:lnTo>
                    <a:pt x="255" y="568"/>
                  </a:lnTo>
                  <a:lnTo>
                    <a:pt x="257" y="572"/>
                  </a:lnTo>
                  <a:lnTo>
                    <a:pt x="257" y="576"/>
                  </a:lnTo>
                  <a:lnTo>
                    <a:pt x="259" y="580"/>
                  </a:lnTo>
                  <a:lnTo>
                    <a:pt x="269" y="584"/>
                  </a:lnTo>
                  <a:lnTo>
                    <a:pt x="273" y="592"/>
                  </a:lnTo>
                  <a:lnTo>
                    <a:pt x="277" y="600"/>
                  </a:lnTo>
                  <a:lnTo>
                    <a:pt x="281" y="606"/>
                  </a:lnTo>
                  <a:lnTo>
                    <a:pt x="291" y="610"/>
                  </a:lnTo>
                  <a:lnTo>
                    <a:pt x="301" y="608"/>
                  </a:lnTo>
                  <a:lnTo>
                    <a:pt x="305" y="608"/>
                  </a:lnTo>
                  <a:lnTo>
                    <a:pt x="307" y="610"/>
                  </a:lnTo>
                  <a:lnTo>
                    <a:pt x="321" y="622"/>
                  </a:lnTo>
                  <a:lnTo>
                    <a:pt x="325" y="628"/>
                  </a:lnTo>
                  <a:lnTo>
                    <a:pt x="327" y="630"/>
                  </a:lnTo>
                  <a:lnTo>
                    <a:pt x="335" y="632"/>
                  </a:lnTo>
                  <a:lnTo>
                    <a:pt x="339" y="636"/>
                  </a:lnTo>
                  <a:lnTo>
                    <a:pt x="343" y="636"/>
                  </a:lnTo>
                  <a:lnTo>
                    <a:pt x="347" y="634"/>
                  </a:lnTo>
                  <a:lnTo>
                    <a:pt x="351" y="638"/>
                  </a:lnTo>
                  <a:lnTo>
                    <a:pt x="359" y="642"/>
                  </a:lnTo>
                  <a:lnTo>
                    <a:pt x="363" y="650"/>
                  </a:lnTo>
                  <a:lnTo>
                    <a:pt x="369" y="648"/>
                  </a:lnTo>
                  <a:lnTo>
                    <a:pt x="371" y="646"/>
                  </a:lnTo>
                  <a:lnTo>
                    <a:pt x="389" y="638"/>
                  </a:lnTo>
                  <a:lnTo>
                    <a:pt x="393" y="638"/>
                  </a:lnTo>
                  <a:lnTo>
                    <a:pt x="395" y="636"/>
                  </a:lnTo>
                  <a:lnTo>
                    <a:pt x="397" y="634"/>
                  </a:lnTo>
                  <a:lnTo>
                    <a:pt x="397" y="632"/>
                  </a:lnTo>
                  <a:lnTo>
                    <a:pt x="397" y="630"/>
                  </a:lnTo>
                  <a:lnTo>
                    <a:pt x="395" y="628"/>
                  </a:lnTo>
                  <a:lnTo>
                    <a:pt x="395" y="624"/>
                  </a:lnTo>
                  <a:lnTo>
                    <a:pt x="395" y="622"/>
                  </a:lnTo>
                  <a:lnTo>
                    <a:pt x="395" y="618"/>
                  </a:lnTo>
                  <a:lnTo>
                    <a:pt x="395" y="616"/>
                  </a:lnTo>
                  <a:lnTo>
                    <a:pt x="395" y="612"/>
                  </a:lnTo>
                  <a:lnTo>
                    <a:pt x="397" y="610"/>
                  </a:lnTo>
                  <a:lnTo>
                    <a:pt x="397" y="608"/>
                  </a:lnTo>
                  <a:lnTo>
                    <a:pt x="401" y="608"/>
                  </a:lnTo>
                  <a:lnTo>
                    <a:pt x="405" y="610"/>
                  </a:lnTo>
                  <a:lnTo>
                    <a:pt x="409" y="612"/>
                  </a:lnTo>
                  <a:lnTo>
                    <a:pt x="411" y="618"/>
                  </a:lnTo>
                  <a:lnTo>
                    <a:pt x="415" y="618"/>
                  </a:lnTo>
                  <a:lnTo>
                    <a:pt x="415" y="606"/>
                  </a:lnTo>
                  <a:lnTo>
                    <a:pt x="415" y="604"/>
                  </a:lnTo>
                  <a:lnTo>
                    <a:pt x="423" y="592"/>
                  </a:lnTo>
                  <a:lnTo>
                    <a:pt x="425" y="590"/>
                  </a:lnTo>
                  <a:lnTo>
                    <a:pt x="423" y="588"/>
                  </a:lnTo>
                  <a:lnTo>
                    <a:pt x="423" y="586"/>
                  </a:lnTo>
                  <a:lnTo>
                    <a:pt x="427" y="584"/>
                  </a:lnTo>
                  <a:lnTo>
                    <a:pt x="427" y="584"/>
                  </a:lnTo>
                  <a:lnTo>
                    <a:pt x="429" y="582"/>
                  </a:lnTo>
                  <a:lnTo>
                    <a:pt x="431" y="580"/>
                  </a:lnTo>
                  <a:lnTo>
                    <a:pt x="431" y="578"/>
                  </a:lnTo>
                  <a:lnTo>
                    <a:pt x="435" y="568"/>
                  </a:lnTo>
                  <a:lnTo>
                    <a:pt x="435" y="566"/>
                  </a:lnTo>
                  <a:lnTo>
                    <a:pt x="441" y="558"/>
                  </a:lnTo>
                  <a:lnTo>
                    <a:pt x="443" y="554"/>
                  </a:lnTo>
                  <a:lnTo>
                    <a:pt x="445" y="552"/>
                  </a:lnTo>
                  <a:lnTo>
                    <a:pt x="449" y="552"/>
                  </a:lnTo>
                  <a:lnTo>
                    <a:pt x="455" y="550"/>
                  </a:lnTo>
                  <a:lnTo>
                    <a:pt x="457" y="550"/>
                  </a:lnTo>
                  <a:lnTo>
                    <a:pt x="467" y="544"/>
                  </a:lnTo>
                  <a:lnTo>
                    <a:pt x="479" y="544"/>
                  </a:lnTo>
                  <a:lnTo>
                    <a:pt x="493" y="534"/>
                  </a:lnTo>
                  <a:lnTo>
                    <a:pt x="495" y="532"/>
                  </a:lnTo>
                  <a:lnTo>
                    <a:pt x="497" y="532"/>
                  </a:lnTo>
                  <a:lnTo>
                    <a:pt x="501" y="532"/>
                  </a:lnTo>
                  <a:lnTo>
                    <a:pt x="523" y="534"/>
                  </a:lnTo>
                  <a:lnTo>
                    <a:pt x="531" y="534"/>
                  </a:lnTo>
                  <a:lnTo>
                    <a:pt x="539" y="532"/>
                  </a:lnTo>
                  <a:lnTo>
                    <a:pt x="543" y="532"/>
                  </a:lnTo>
                  <a:lnTo>
                    <a:pt x="545" y="530"/>
                  </a:lnTo>
                  <a:lnTo>
                    <a:pt x="551" y="526"/>
                  </a:lnTo>
                  <a:lnTo>
                    <a:pt x="557" y="516"/>
                  </a:lnTo>
                  <a:lnTo>
                    <a:pt x="569" y="514"/>
                  </a:lnTo>
                  <a:lnTo>
                    <a:pt x="573" y="504"/>
                  </a:lnTo>
                  <a:lnTo>
                    <a:pt x="575" y="500"/>
                  </a:lnTo>
                  <a:lnTo>
                    <a:pt x="577" y="498"/>
                  </a:lnTo>
                  <a:lnTo>
                    <a:pt x="579" y="494"/>
                  </a:lnTo>
                  <a:lnTo>
                    <a:pt x="581" y="492"/>
                  </a:lnTo>
                  <a:lnTo>
                    <a:pt x="585" y="484"/>
                  </a:lnTo>
                  <a:lnTo>
                    <a:pt x="589" y="482"/>
                  </a:lnTo>
                  <a:lnTo>
                    <a:pt x="591" y="480"/>
                  </a:lnTo>
                  <a:lnTo>
                    <a:pt x="625" y="482"/>
                  </a:lnTo>
                  <a:lnTo>
                    <a:pt x="631" y="482"/>
                  </a:lnTo>
                  <a:lnTo>
                    <a:pt x="647" y="480"/>
                  </a:lnTo>
                  <a:lnTo>
                    <a:pt x="653" y="476"/>
                  </a:lnTo>
                  <a:lnTo>
                    <a:pt x="657" y="474"/>
                  </a:lnTo>
                  <a:lnTo>
                    <a:pt x="675" y="480"/>
                  </a:lnTo>
                  <a:lnTo>
                    <a:pt x="689" y="476"/>
                  </a:lnTo>
                  <a:lnTo>
                    <a:pt x="699" y="474"/>
                  </a:lnTo>
                  <a:lnTo>
                    <a:pt x="705" y="476"/>
                  </a:lnTo>
                  <a:lnTo>
                    <a:pt x="719" y="480"/>
                  </a:lnTo>
                  <a:lnTo>
                    <a:pt x="729" y="478"/>
                  </a:lnTo>
                  <a:lnTo>
                    <a:pt x="731" y="476"/>
                  </a:lnTo>
                  <a:lnTo>
                    <a:pt x="737" y="476"/>
                  </a:lnTo>
                  <a:lnTo>
                    <a:pt x="743" y="476"/>
                  </a:lnTo>
                  <a:lnTo>
                    <a:pt x="747" y="480"/>
                  </a:lnTo>
                  <a:lnTo>
                    <a:pt x="752" y="482"/>
                  </a:lnTo>
                  <a:lnTo>
                    <a:pt x="754" y="482"/>
                  </a:lnTo>
                  <a:lnTo>
                    <a:pt x="758" y="480"/>
                  </a:lnTo>
                  <a:lnTo>
                    <a:pt x="766" y="486"/>
                  </a:lnTo>
                  <a:lnTo>
                    <a:pt x="778" y="486"/>
                  </a:lnTo>
                  <a:lnTo>
                    <a:pt x="784" y="482"/>
                  </a:lnTo>
                  <a:lnTo>
                    <a:pt x="788" y="480"/>
                  </a:lnTo>
                  <a:lnTo>
                    <a:pt x="792" y="478"/>
                  </a:lnTo>
                  <a:lnTo>
                    <a:pt x="794" y="476"/>
                  </a:lnTo>
                  <a:lnTo>
                    <a:pt x="814" y="472"/>
                  </a:lnTo>
                  <a:lnTo>
                    <a:pt x="826" y="476"/>
                  </a:lnTo>
                  <a:lnTo>
                    <a:pt x="842" y="474"/>
                  </a:lnTo>
                  <a:lnTo>
                    <a:pt x="858" y="476"/>
                  </a:lnTo>
                  <a:lnTo>
                    <a:pt x="870" y="474"/>
                  </a:lnTo>
                  <a:lnTo>
                    <a:pt x="872" y="474"/>
                  </a:lnTo>
                  <a:lnTo>
                    <a:pt x="878" y="478"/>
                  </a:lnTo>
                  <a:lnTo>
                    <a:pt x="884" y="484"/>
                  </a:lnTo>
                  <a:lnTo>
                    <a:pt x="886" y="486"/>
                  </a:lnTo>
                  <a:lnTo>
                    <a:pt x="886" y="486"/>
                  </a:lnTo>
                  <a:lnTo>
                    <a:pt x="888" y="482"/>
                  </a:lnTo>
                  <a:lnTo>
                    <a:pt x="890" y="482"/>
                  </a:lnTo>
                  <a:lnTo>
                    <a:pt x="894" y="484"/>
                  </a:lnTo>
                  <a:lnTo>
                    <a:pt x="898" y="488"/>
                  </a:lnTo>
                  <a:lnTo>
                    <a:pt x="902" y="490"/>
                  </a:lnTo>
                  <a:lnTo>
                    <a:pt x="906" y="488"/>
                  </a:lnTo>
                  <a:lnTo>
                    <a:pt x="910" y="490"/>
                  </a:lnTo>
                  <a:lnTo>
                    <a:pt x="916" y="490"/>
                  </a:lnTo>
                  <a:lnTo>
                    <a:pt x="922" y="486"/>
                  </a:lnTo>
                  <a:lnTo>
                    <a:pt x="924" y="484"/>
                  </a:lnTo>
                  <a:lnTo>
                    <a:pt x="924" y="484"/>
                  </a:lnTo>
                  <a:lnTo>
                    <a:pt x="930" y="480"/>
                  </a:lnTo>
                  <a:lnTo>
                    <a:pt x="932" y="468"/>
                  </a:lnTo>
                  <a:lnTo>
                    <a:pt x="936" y="460"/>
                  </a:lnTo>
                  <a:lnTo>
                    <a:pt x="940" y="458"/>
                  </a:lnTo>
                  <a:lnTo>
                    <a:pt x="954" y="456"/>
                  </a:lnTo>
                  <a:lnTo>
                    <a:pt x="958" y="456"/>
                  </a:lnTo>
                  <a:lnTo>
                    <a:pt x="962" y="458"/>
                  </a:lnTo>
                  <a:lnTo>
                    <a:pt x="964" y="458"/>
                  </a:lnTo>
                  <a:lnTo>
                    <a:pt x="968" y="458"/>
                  </a:lnTo>
                  <a:lnTo>
                    <a:pt x="974" y="454"/>
                  </a:lnTo>
                  <a:lnTo>
                    <a:pt x="978" y="454"/>
                  </a:lnTo>
                  <a:lnTo>
                    <a:pt x="982" y="454"/>
                  </a:lnTo>
                  <a:lnTo>
                    <a:pt x="986" y="456"/>
                  </a:lnTo>
                  <a:lnTo>
                    <a:pt x="992" y="460"/>
                  </a:lnTo>
                  <a:lnTo>
                    <a:pt x="998" y="466"/>
                  </a:lnTo>
                  <a:lnTo>
                    <a:pt x="1002" y="472"/>
                  </a:lnTo>
                  <a:lnTo>
                    <a:pt x="1008" y="476"/>
                  </a:lnTo>
                  <a:lnTo>
                    <a:pt x="1014" y="480"/>
                  </a:lnTo>
                  <a:lnTo>
                    <a:pt x="1018" y="478"/>
                  </a:lnTo>
                  <a:lnTo>
                    <a:pt x="1022" y="478"/>
                  </a:lnTo>
                  <a:lnTo>
                    <a:pt x="1026" y="474"/>
                  </a:lnTo>
                  <a:lnTo>
                    <a:pt x="1026" y="470"/>
                  </a:lnTo>
                  <a:lnTo>
                    <a:pt x="1028" y="470"/>
                  </a:lnTo>
                  <a:lnTo>
                    <a:pt x="1030" y="470"/>
                  </a:lnTo>
                  <a:lnTo>
                    <a:pt x="1032" y="468"/>
                  </a:lnTo>
                  <a:lnTo>
                    <a:pt x="1034" y="466"/>
                  </a:lnTo>
                  <a:lnTo>
                    <a:pt x="1034" y="462"/>
                  </a:lnTo>
                  <a:lnTo>
                    <a:pt x="1036" y="460"/>
                  </a:lnTo>
                  <a:lnTo>
                    <a:pt x="1038" y="456"/>
                  </a:lnTo>
                  <a:lnTo>
                    <a:pt x="1042" y="454"/>
                  </a:lnTo>
                  <a:lnTo>
                    <a:pt x="1044" y="452"/>
                  </a:lnTo>
                  <a:lnTo>
                    <a:pt x="1046" y="442"/>
                  </a:lnTo>
                  <a:lnTo>
                    <a:pt x="1048" y="438"/>
                  </a:lnTo>
                  <a:lnTo>
                    <a:pt x="1054" y="434"/>
                  </a:lnTo>
                  <a:lnTo>
                    <a:pt x="1058" y="432"/>
                  </a:lnTo>
                  <a:lnTo>
                    <a:pt x="1058" y="430"/>
                  </a:lnTo>
                  <a:lnTo>
                    <a:pt x="1062" y="430"/>
                  </a:lnTo>
                  <a:lnTo>
                    <a:pt x="1064" y="430"/>
                  </a:lnTo>
                  <a:lnTo>
                    <a:pt x="1064" y="428"/>
                  </a:lnTo>
                  <a:lnTo>
                    <a:pt x="1066" y="426"/>
                  </a:lnTo>
                  <a:lnTo>
                    <a:pt x="1064" y="424"/>
                  </a:lnTo>
                  <a:lnTo>
                    <a:pt x="1064" y="422"/>
                  </a:lnTo>
                  <a:lnTo>
                    <a:pt x="1064" y="420"/>
                  </a:lnTo>
                  <a:lnTo>
                    <a:pt x="1064" y="418"/>
                  </a:lnTo>
                  <a:lnTo>
                    <a:pt x="1068" y="410"/>
                  </a:lnTo>
                  <a:lnTo>
                    <a:pt x="1074" y="396"/>
                  </a:lnTo>
                  <a:lnTo>
                    <a:pt x="1074" y="390"/>
                  </a:lnTo>
                  <a:lnTo>
                    <a:pt x="1076" y="384"/>
                  </a:lnTo>
                  <a:lnTo>
                    <a:pt x="1078" y="376"/>
                  </a:lnTo>
                  <a:lnTo>
                    <a:pt x="1082" y="366"/>
                  </a:lnTo>
                  <a:lnTo>
                    <a:pt x="1086" y="358"/>
                  </a:lnTo>
                  <a:lnTo>
                    <a:pt x="1098" y="348"/>
                  </a:lnTo>
                  <a:lnTo>
                    <a:pt x="1104" y="340"/>
                  </a:lnTo>
                  <a:lnTo>
                    <a:pt x="1106" y="334"/>
                  </a:lnTo>
                  <a:lnTo>
                    <a:pt x="1106" y="330"/>
                  </a:lnTo>
                  <a:lnTo>
                    <a:pt x="1108" y="328"/>
                  </a:lnTo>
                  <a:lnTo>
                    <a:pt x="1112" y="328"/>
                  </a:lnTo>
                  <a:lnTo>
                    <a:pt x="1114" y="326"/>
                  </a:lnTo>
                  <a:lnTo>
                    <a:pt x="1114" y="324"/>
                  </a:lnTo>
                  <a:lnTo>
                    <a:pt x="1096" y="31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2238BEC-1C60-4EEA-9B3E-D4F141AA9E20}"/>
              </a:ext>
            </a:extLst>
          </p:cNvPr>
          <p:cNvSpPr/>
          <p:nvPr/>
        </p:nvSpPr>
        <p:spPr>
          <a:xfrm>
            <a:off x="7406290" y="2086948"/>
            <a:ext cx="3863580" cy="95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wonderful serenity has taken possession of my entire soul, like these sweet mornings of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BD96FA6-621C-4ABD-AE6D-C5F2EEF1D13B}"/>
              </a:ext>
            </a:extLst>
          </p:cNvPr>
          <p:cNvGrpSpPr/>
          <p:nvPr/>
        </p:nvGrpSpPr>
        <p:grpSpPr>
          <a:xfrm>
            <a:off x="5315017" y="4714952"/>
            <a:ext cx="1612865" cy="1002981"/>
            <a:chOff x="5315017" y="4714952"/>
            <a:chExt cx="1612865" cy="100298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44E6405-5ED6-41DC-BF2F-6E3BB0FFDCBF}"/>
                </a:ext>
              </a:extLst>
            </p:cNvPr>
            <p:cNvSpPr/>
            <p:nvPr/>
          </p:nvSpPr>
          <p:spPr>
            <a:xfrm>
              <a:off x="5315017" y="4714952"/>
              <a:ext cx="1612865" cy="78175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4000" dirty="0">
                  <a:solidFill>
                    <a:schemeClr val="accent1"/>
                  </a:solidFill>
                  <a:cs typeface="Segoe UI Light" panose="020B0502040204020203" pitchFamily="34" charset="0"/>
                </a:rPr>
                <a:t>165K</a:t>
              </a:r>
              <a:endParaRPr lang="id-ID" sz="4000" dirty="0">
                <a:solidFill>
                  <a:schemeClr val="accent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293C7736-CA4C-46D9-BDBD-600DB2E623C8}"/>
                </a:ext>
              </a:extLst>
            </p:cNvPr>
            <p:cNvSpPr txBox="1"/>
            <p:nvPr/>
          </p:nvSpPr>
          <p:spPr>
            <a:xfrm>
              <a:off x="5452099" y="5418749"/>
              <a:ext cx="1338700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pPr algn="ctr"/>
              <a:r>
                <a:rPr lang="en-US" sz="1200" dirty="0">
                  <a:solidFill>
                    <a:schemeClr val="accent5"/>
                  </a:solidFill>
                  <a:latin typeface="+mn-lt"/>
                </a:rPr>
                <a:t>Text Here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C65AD4B-FA49-4EA9-B924-86CF0858E939}"/>
              </a:ext>
            </a:extLst>
          </p:cNvPr>
          <p:cNvGrpSpPr/>
          <p:nvPr/>
        </p:nvGrpSpPr>
        <p:grpSpPr>
          <a:xfrm>
            <a:off x="7597379" y="3624388"/>
            <a:ext cx="3672491" cy="808172"/>
            <a:chOff x="7597379" y="3624388"/>
            <a:chExt cx="3672491" cy="808172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2090492-8108-4FBC-B0BB-970B0E87B729}"/>
                </a:ext>
              </a:extLst>
            </p:cNvPr>
            <p:cNvSpPr/>
            <p:nvPr/>
          </p:nvSpPr>
          <p:spPr>
            <a:xfrm>
              <a:off x="8037838" y="3911776"/>
              <a:ext cx="3232032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spcAft>
                  <a:spcPts val="6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0B8811E-98F2-4BFD-AD96-7586FFC60196}"/>
                </a:ext>
              </a:extLst>
            </p:cNvPr>
            <p:cNvSpPr txBox="1"/>
            <p:nvPr/>
          </p:nvSpPr>
          <p:spPr>
            <a:xfrm>
              <a:off x="8037837" y="3624388"/>
              <a:ext cx="2089785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400" dirty="0">
                  <a:latin typeface="+mn-lt"/>
                </a:rPr>
                <a:t>Text Here</a:t>
              </a:r>
            </a:p>
          </p:txBody>
        </p:sp>
        <p:grpSp>
          <p:nvGrpSpPr>
            <p:cNvPr id="113" name="Gruppieren 1073">
              <a:extLst>
                <a:ext uri="{FF2B5EF4-FFF2-40B4-BE49-F238E27FC236}">
                  <a16:creationId xmlns:a16="http://schemas.microsoft.com/office/drawing/2014/main" id="{F6854EB9-FC84-4D25-AB9D-DA1369499A8C}"/>
                </a:ext>
              </a:extLst>
            </p:cNvPr>
            <p:cNvGrpSpPr/>
            <p:nvPr/>
          </p:nvGrpSpPr>
          <p:grpSpPr>
            <a:xfrm>
              <a:off x="7597379" y="3722853"/>
              <a:ext cx="231775" cy="317500"/>
              <a:chOff x="3098800" y="3917951"/>
              <a:chExt cx="231775" cy="317500"/>
            </a:xfrm>
            <a:solidFill>
              <a:schemeClr val="accent1"/>
            </a:solidFill>
          </p:grpSpPr>
          <p:sp>
            <p:nvSpPr>
              <p:cNvPr id="114" name="Freeform 224">
                <a:extLst>
                  <a:ext uri="{FF2B5EF4-FFF2-40B4-BE49-F238E27FC236}">
                    <a16:creationId xmlns:a16="http://schemas.microsoft.com/office/drawing/2014/main" id="{27C16B10-9106-4D15-B953-799D3D1E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2613" y="3963988"/>
                <a:ext cx="185738" cy="249238"/>
              </a:xfrm>
              <a:custGeom>
                <a:avLst/>
                <a:gdLst>
                  <a:gd name="T0" fmla="*/ 118 w 128"/>
                  <a:gd name="T1" fmla="*/ 172 h 172"/>
                  <a:gd name="T2" fmla="*/ 10 w 128"/>
                  <a:gd name="T3" fmla="*/ 172 h 172"/>
                  <a:gd name="T4" fmla="*/ 0 w 128"/>
                  <a:gd name="T5" fmla="*/ 162 h 172"/>
                  <a:gd name="T6" fmla="*/ 0 w 128"/>
                  <a:gd name="T7" fmla="*/ 10 h 172"/>
                  <a:gd name="T8" fmla="*/ 10 w 128"/>
                  <a:gd name="T9" fmla="*/ 0 h 172"/>
                  <a:gd name="T10" fmla="*/ 20 w 128"/>
                  <a:gd name="T11" fmla="*/ 0 h 172"/>
                  <a:gd name="T12" fmla="*/ 20 w 128"/>
                  <a:gd name="T13" fmla="*/ 8 h 172"/>
                  <a:gd name="T14" fmla="*/ 10 w 128"/>
                  <a:gd name="T15" fmla="*/ 8 h 172"/>
                  <a:gd name="T16" fmla="*/ 8 w 128"/>
                  <a:gd name="T17" fmla="*/ 10 h 172"/>
                  <a:gd name="T18" fmla="*/ 8 w 128"/>
                  <a:gd name="T19" fmla="*/ 162 h 172"/>
                  <a:gd name="T20" fmla="*/ 10 w 128"/>
                  <a:gd name="T21" fmla="*/ 164 h 172"/>
                  <a:gd name="T22" fmla="*/ 118 w 128"/>
                  <a:gd name="T23" fmla="*/ 164 h 172"/>
                  <a:gd name="T24" fmla="*/ 120 w 128"/>
                  <a:gd name="T25" fmla="*/ 162 h 172"/>
                  <a:gd name="T26" fmla="*/ 120 w 128"/>
                  <a:gd name="T27" fmla="*/ 10 h 172"/>
                  <a:gd name="T28" fmla="*/ 118 w 128"/>
                  <a:gd name="T29" fmla="*/ 8 h 172"/>
                  <a:gd name="T30" fmla="*/ 112 w 128"/>
                  <a:gd name="T31" fmla="*/ 8 h 172"/>
                  <a:gd name="T32" fmla="*/ 112 w 128"/>
                  <a:gd name="T33" fmla="*/ 0 h 172"/>
                  <a:gd name="T34" fmla="*/ 118 w 128"/>
                  <a:gd name="T35" fmla="*/ 0 h 172"/>
                  <a:gd name="T36" fmla="*/ 128 w 128"/>
                  <a:gd name="T37" fmla="*/ 10 h 172"/>
                  <a:gd name="T38" fmla="*/ 128 w 128"/>
                  <a:gd name="T39" fmla="*/ 162 h 172"/>
                  <a:gd name="T40" fmla="*/ 118 w 128"/>
                  <a:gd name="T41" fmla="*/ 17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8" h="172">
                    <a:moveTo>
                      <a:pt x="118" y="172"/>
                    </a:moveTo>
                    <a:cubicBezTo>
                      <a:pt x="10" y="172"/>
                      <a:pt x="10" y="172"/>
                      <a:pt x="10" y="172"/>
                    </a:cubicBezTo>
                    <a:cubicBezTo>
                      <a:pt x="5" y="172"/>
                      <a:pt x="0" y="167"/>
                      <a:pt x="0" y="16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5"/>
                      <a:pt x="5" y="0"/>
                      <a:pt x="1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8" y="9"/>
                      <a:pt x="8" y="10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3"/>
                      <a:pt x="9" y="164"/>
                      <a:pt x="10" y="164"/>
                    </a:cubicBezTo>
                    <a:cubicBezTo>
                      <a:pt x="118" y="164"/>
                      <a:pt x="118" y="164"/>
                      <a:pt x="118" y="164"/>
                    </a:cubicBezTo>
                    <a:cubicBezTo>
                      <a:pt x="119" y="164"/>
                      <a:pt x="120" y="163"/>
                      <a:pt x="120" y="162"/>
                    </a:cubicBezTo>
                    <a:cubicBezTo>
                      <a:pt x="120" y="10"/>
                      <a:pt x="120" y="10"/>
                      <a:pt x="120" y="10"/>
                    </a:cubicBezTo>
                    <a:cubicBezTo>
                      <a:pt x="120" y="9"/>
                      <a:pt x="119" y="8"/>
                      <a:pt x="118" y="8"/>
                    </a:cubicBezTo>
                    <a:cubicBezTo>
                      <a:pt x="112" y="8"/>
                      <a:pt x="112" y="8"/>
                      <a:pt x="112" y="8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123" y="0"/>
                      <a:pt x="128" y="5"/>
                      <a:pt x="128" y="10"/>
                    </a:cubicBezTo>
                    <a:cubicBezTo>
                      <a:pt x="128" y="162"/>
                      <a:pt x="128" y="162"/>
                      <a:pt x="128" y="162"/>
                    </a:cubicBezTo>
                    <a:cubicBezTo>
                      <a:pt x="128" y="167"/>
                      <a:pt x="123" y="172"/>
                      <a:pt x="118" y="1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5" name="Freeform 225">
                <a:extLst>
                  <a:ext uri="{FF2B5EF4-FFF2-40B4-BE49-F238E27FC236}">
                    <a16:creationId xmlns:a16="http://schemas.microsoft.com/office/drawing/2014/main" id="{D10B780F-3E26-49A7-BC50-3E5526AC3F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005263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6" name="Freeform 226">
                <a:extLst>
                  <a:ext uri="{FF2B5EF4-FFF2-40B4-BE49-F238E27FC236}">
                    <a16:creationId xmlns:a16="http://schemas.microsoft.com/office/drawing/2014/main" id="{7068E6BD-62F5-4C74-97DE-ECC418978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033838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7" name="Freeform 227">
                <a:extLst>
                  <a:ext uri="{FF2B5EF4-FFF2-40B4-BE49-F238E27FC236}">
                    <a16:creationId xmlns:a16="http://schemas.microsoft.com/office/drawing/2014/main" id="{EC14DFFC-BAEF-41C0-8AC0-5B102B5A4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062413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8" name="Freeform 228">
                <a:extLst>
                  <a:ext uri="{FF2B5EF4-FFF2-40B4-BE49-F238E27FC236}">
                    <a16:creationId xmlns:a16="http://schemas.microsoft.com/office/drawing/2014/main" id="{6062CF41-F84E-41C2-AFF0-552276BE1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090988"/>
                <a:ext cx="46038" cy="12700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9" name="Freeform 229">
                <a:extLst>
                  <a:ext uri="{FF2B5EF4-FFF2-40B4-BE49-F238E27FC236}">
                    <a16:creationId xmlns:a16="http://schemas.microsoft.com/office/drawing/2014/main" id="{4493570B-F55E-4515-B41A-D7EAF4482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121151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0" name="Freeform 230">
                <a:extLst>
                  <a:ext uri="{FF2B5EF4-FFF2-40B4-BE49-F238E27FC236}">
                    <a16:creationId xmlns:a16="http://schemas.microsoft.com/office/drawing/2014/main" id="{E355FBA0-1B0C-4B06-BD80-559C8E2B22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005263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1" name="Freeform 231">
                <a:extLst>
                  <a:ext uri="{FF2B5EF4-FFF2-40B4-BE49-F238E27FC236}">
                    <a16:creationId xmlns:a16="http://schemas.microsoft.com/office/drawing/2014/main" id="{2855B091-84DE-4C5B-857F-2FF431A645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033838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2" name="Freeform 232">
                <a:extLst>
                  <a:ext uri="{FF2B5EF4-FFF2-40B4-BE49-F238E27FC236}">
                    <a16:creationId xmlns:a16="http://schemas.microsoft.com/office/drawing/2014/main" id="{23E60C7B-76E1-4D36-8D89-1DF7EDBF30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062413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3" name="Freeform 233">
                <a:extLst>
                  <a:ext uri="{FF2B5EF4-FFF2-40B4-BE49-F238E27FC236}">
                    <a16:creationId xmlns:a16="http://schemas.microsoft.com/office/drawing/2014/main" id="{32E9972D-AB4F-4802-BD18-412DFD69F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090988"/>
                <a:ext cx="74613" cy="12700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4" name="Freeform 234">
                <a:extLst>
                  <a:ext uri="{FF2B5EF4-FFF2-40B4-BE49-F238E27FC236}">
                    <a16:creationId xmlns:a16="http://schemas.microsoft.com/office/drawing/2014/main" id="{A6E6A601-D0D0-4E86-B929-6C2338E1F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121151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5" name="Freeform 235">
                <a:extLst>
                  <a:ext uri="{FF2B5EF4-FFF2-40B4-BE49-F238E27FC236}">
                    <a16:creationId xmlns:a16="http://schemas.microsoft.com/office/drawing/2014/main" id="{8F99568C-D5EC-4FEB-AB5D-6D9BEE99B6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149726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6" name="Freeform 236">
                <a:extLst>
                  <a:ext uri="{FF2B5EF4-FFF2-40B4-BE49-F238E27FC236}">
                    <a16:creationId xmlns:a16="http://schemas.microsoft.com/office/drawing/2014/main" id="{0EE7725A-76FE-4F0F-97AF-04E6431C02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149726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7" name="Freeform 237">
                <a:extLst>
                  <a:ext uri="{FF2B5EF4-FFF2-40B4-BE49-F238E27FC236}">
                    <a16:creationId xmlns:a16="http://schemas.microsoft.com/office/drawing/2014/main" id="{7E565F4A-E760-4863-9CB7-08D675F659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63888" y="3917951"/>
                <a:ext cx="109538" cy="57150"/>
              </a:xfrm>
              <a:custGeom>
                <a:avLst/>
                <a:gdLst>
                  <a:gd name="T0" fmla="*/ 72 w 76"/>
                  <a:gd name="T1" fmla="*/ 40 h 40"/>
                  <a:gd name="T2" fmla="*/ 4 w 76"/>
                  <a:gd name="T3" fmla="*/ 40 h 40"/>
                  <a:gd name="T4" fmla="*/ 0 w 76"/>
                  <a:gd name="T5" fmla="*/ 36 h 40"/>
                  <a:gd name="T6" fmla="*/ 0 w 76"/>
                  <a:gd name="T7" fmla="*/ 20 h 40"/>
                  <a:gd name="T8" fmla="*/ 4 w 76"/>
                  <a:gd name="T9" fmla="*/ 16 h 40"/>
                  <a:gd name="T10" fmla="*/ 8 w 76"/>
                  <a:gd name="T11" fmla="*/ 16 h 40"/>
                  <a:gd name="T12" fmla="*/ 28 w 76"/>
                  <a:gd name="T13" fmla="*/ 0 h 40"/>
                  <a:gd name="T14" fmla="*/ 48 w 76"/>
                  <a:gd name="T15" fmla="*/ 0 h 40"/>
                  <a:gd name="T16" fmla="*/ 68 w 76"/>
                  <a:gd name="T17" fmla="*/ 16 h 40"/>
                  <a:gd name="T18" fmla="*/ 72 w 76"/>
                  <a:gd name="T19" fmla="*/ 16 h 40"/>
                  <a:gd name="T20" fmla="*/ 76 w 76"/>
                  <a:gd name="T21" fmla="*/ 20 h 40"/>
                  <a:gd name="T22" fmla="*/ 76 w 76"/>
                  <a:gd name="T23" fmla="*/ 36 h 40"/>
                  <a:gd name="T24" fmla="*/ 72 w 76"/>
                  <a:gd name="T25" fmla="*/ 40 h 40"/>
                  <a:gd name="T26" fmla="*/ 8 w 76"/>
                  <a:gd name="T27" fmla="*/ 32 h 40"/>
                  <a:gd name="T28" fmla="*/ 68 w 76"/>
                  <a:gd name="T29" fmla="*/ 32 h 40"/>
                  <a:gd name="T30" fmla="*/ 68 w 76"/>
                  <a:gd name="T31" fmla="*/ 24 h 40"/>
                  <a:gd name="T32" fmla="*/ 64 w 76"/>
                  <a:gd name="T33" fmla="*/ 24 h 40"/>
                  <a:gd name="T34" fmla="*/ 60 w 76"/>
                  <a:gd name="T35" fmla="*/ 20 h 40"/>
                  <a:gd name="T36" fmla="*/ 48 w 76"/>
                  <a:gd name="T37" fmla="*/ 8 h 40"/>
                  <a:gd name="T38" fmla="*/ 28 w 76"/>
                  <a:gd name="T39" fmla="*/ 8 h 40"/>
                  <a:gd name="T40" fmla="*/ 16 w 76"/>
                  <a:gd name="T41" fmla="*/ 20 h 40"/>
                  <a:gd name="T42" fmla="*/ 12 w 76"/>
                  <a:gd name="T43" fmla="*/ 24 h 40"/>
                  <a:gd name="T44" fmla="*/ 8 w 76"/>
                  <a:gd name="T45" fmla="*/ 24 h 40"/>
                  <a:gd name="T46" fmla="*/ 8 w 76"/>
                  <a:gd name="T4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6" h="40">
                    <a:moveTo>
                      <a:pt x="72" y="40"/>
                    </a:moveTo>
                    <a:cubicBezTo>
                      <a:pt x="4" y="40"/>
                      <a:pt x="4" y="40"/>
                      <a:pt x="4" y="40"/>
                    </a:cubicBezTo>
                    <a:cubicBezTo>
                      <a:pt x="2" y="40"/>
                      <a:pt x="0" y="38"/>
                      <a:pt x="0" y="36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2" y="16"/>
                      <a:pt x="4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10" y="7"/>
                      <a:pt x="18" y="0"/>
                      <a:pt x="2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8" y="0"/>
                      <a:pt x="66" y="7"/>
                      <a:pt x="68" y="16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4" y="16"/>
                      <a:pt x="76" y="18"/>
                      <a:pt x="76" y="20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6" y="38"/>
                      <a:pt x="74" y="40"/>
                      <a:pt x="72" y="40"/>
                    </a:cubicBezTo>
                    <a:close/>
                    <a:moveTo>
                      <a:pt x="8" y="32"/>
                    </a:moveTo>
                    <a:cubicBezTo>
                      <a:pt x="68" y="32"/>
                      <a:pt x="68" y="32"/>
                      <a:pt x="68" y="32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2" y="24"/>
                      <a:pt x="60" y="22"/>
                      <a:pt x="60" y="20"/>
                    </a:cubicBezTo>
                    <a:cubicBezTo>
                      <a:pt x="60" y="13"/>
                      <a:pt x="55" y="8"/>
                      <a:pt x="48" y="8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1" y="8"/>
                      <a:pt x="16" y="13"/>
                      <a:pt x="16" y="20"/>
                    </a:cubicBezTo>
                    <a:cubicBezTo>
                      <a:pt x="16" y="22"/>
                      <a:pt x="14" y="24"/>
                      <a:pt x="12" y="24"/>
                    </a:cubicBezTo>
                    <a:cubicBezTo>
                      <a:pt x="8" y="24"/>
                      <a:pt x="8" y="24"/>
                      <a:pt x="8" y="24"/>
                    </a:cubicBezTo>
                    <a:lnTo>
                      <a:pt x="8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8" name="Freeform 238">
                <a:extLst>
                  <a:ext uri="{FF2B5EF4-FFF2-40B4-BE49-F238E27FC236}">
                    <a16:creationId xmlns:a16="http://schemas.microsoft.com/office/drawing/2014/main" id="{E7587751-93C2-4DB1-9D85-1E2E3890B2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8800" y="3940176"/>
                <a:ext cx="231775" cy="295275"/>
              </a:xfrm>
              <a:custGeom>
                <a:avLst/>
                <a:gdLst>
                  <a:gd name="T0" fmla="*/ 149 w 160"/>
                  <a:gd name="T1" fmla="*/ 204 h 204"/>
                  <a:gd name="T2" fmla="*/ 11 w 160"/>
                  <a:gd name="T3" fmla="*/ 204 h 204"/>
                  <a:gd name="T4" fmla="*/ 0 w 160"/>
                  <a:gd name="T5" fmla="*/ 193 h 204"/>
                  <a:gd name="T6" fmla="*/ 0 w 160"/>
                  <a:gd name="T7" fmla="*/ 11 h 204"/>
                  <a:gd name="T8" fmla="*/ 11 w 160"/>
                  <a:gd name="T9" fmla="*/ 0 h 204"/>
                  <a:gd name="T10" fmla="*/ 36 w 160"/>
                  <a:gd name="T11" fmla="*/ 0 h 204"/>
                  <a:gd name="T12" fmla="*/ 36 w 160"/>
                  <a:gd name="T13" fmla="*/ 8 h 204"/>
                  <a:gd name="T14" fmla="*/ 11 w 160"/>
                  <a:gd name="T15" fmla="*/ 8 h 204"/>
                  <a:gd name="T16" fmla="*/ 8 w 160"/>
                  <a:gd name="T17" fmla="*/ 11 h 204"/>
                  <a:gd name="T18" fmla="*/ 8 w 160"/>
                  <a:gd name="T19" fmla="*/ 193 h 204"/>
                  <a:gd name="T20" fmla="*/ 11 w 160"/>
                  <a:gd name="T21" fmla="*/ 196 h 204"/>
                  <a:gd name="T22" fmla="*/ 149 w 160"/>
                  <a:gd name="T23" fmla="*/ 196 h 204"/>
                  <a:gd name="T24" fmla="*/ 152 w 160"/>
                  <a:gd name="T25" fmla="*/ 193 h 204"/>
                  <a:gd name="T26" fmla="*/ 152 w 160"/>
                  <a:gd name="T27" fmla="*/ 11 h 204"/>
                  <a:gd name="T28" fmla="*/ 149 w 160"/>
                  <a:gd name="T29" fmla="*/ 8 h 204"/>
                  <a:gd name="T30" fmla="*/ 128 w 160"/>
                  <a:gd name="T31" fmla="*/ 8 h 204"/>
                  <a:gd name="T32" fmla="*/ 128 w 160"/>
                  <a:gd name="T33" fmla="*/ 0 h 204"/>
                  <a:gd name="T34" fmla="*/ 149 w 160"/>
                  <a:gd name="T35" fmla="*/ 0 h 204"/>
                  <a:gd name="T36" fmla="*/ 160 w 160"/>
                  <a:gd name="T37" fmla="*/ 11 h 204"/>
                  <a:gd name="T38" fmla="*/ 160 w 160"/>
                  <a:gd name="T39" fmla="*/ 193 h 204"/>
                  <a:gd name="T40" fmla="*/ 149 w 160"/>
                  <a:gd name="T41" fmla="*/ 2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0" h="204">
                    <a:moveTo>
                      <a:pt x="149" y="204"/>
                    </a:moveTo>
                    <a:cubicBezTo>
                      <a:pt x="11" y="204"/>
                      <a:pt x="11" y="204"/>
                      <a:pt x="11" y="204"/>
                    </a:cubicBezTo>
                    <a:cubicBezTo>
                      <a:pt x="5" y="204"/>
                      <a:pt x="0" y="199"/>
                      <a:pt x="0" y="19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8" y="9"/>
                      <a:pt x="8" y="11"/>
                    </a:cubicBez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5"/>
                      <a:pt x="9" y="196"/>
                      <a:pt x="11" y="196"/>
                    </a:cubicBezTo>
                    <a:cubicBezTo>
                      <a:pt x="149" y="196"/>
                      <a:pt x="149" y="196"/>
                      <a:pt x="149" y="196"/>
                    </a:cubicBezTo>
                    <a:cubicBezTo>
                      <a:pt x="151" y="196"/>
                      <a:pt x="152" y="195"/>
                      <a:pt x="152" y="193"/>
                    </a:cubicBezTo>
                    <a:cubicBezTo>
                      <a:pt x="152" y="11"/>
                      <a:pt x="152" y="11"/>
                      <a:pt x="152" y="11"/>
                    </a:cubicBezTo>
                    <a:cubicBezTo>
                      <a:pt x="152" y="9"/>
                      <a:pt x="151" y="8"/>
                      <a:pt x="149" y="8"/>
                    </a:cubicBezTo>
                    <a:cubicBezTo>
                      <a:pt x="128" y="8"/>
                      <a:pt x="128" y="8"/>
                      <a:pt x="128" y="8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49" y="0"/>
                      <a:pt x="149" y="0"/>
                      <a:pt x="149" y="0"/>
                    </a:cubicBezTo>
                    <a:cubicBezTo>
                      <a:pt x="155" y="0"/>
                      <a:pt x="160" y="5"/>
                      <a:pt x="160" y="11"/>
                    </a:cubicBezTo>
                    <a:cubicBezTo>
                      <a:pt x="160" y="193"/>
                      <a:pt x="160" y="193"/>
                      <a:pt x="160" y="193"/>
                    </a:cubicBezTo>
                    <a:cubicBezTo>
                      <a:pt x="160" y="199"/>
                      <a:pt x="155" y="204"/>
                      <a:pt x="149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B64A9ED-50A4-40D4-B65D-92ED1CC7FE33}"/>
              </a:ext>
            </a:extLst>
          </p:cNvPr>
          <p:cNvGrpSpPr/>
          <p:nvPr/>
        </p:nvGrpSpPr>
        <p:grpSpPr>
          <a:xfrm>
            <a:off x="7580710" y="4817455"/>
            <a:ext cx="3689160" cy="808172"/>
            <a:chOff x="7580710" y="4817455"/>
            <a:chExt cx="3689160" cy="808172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A0159071-653A-4C4C-9D5C-031DB1764A7D}"/>
                </a:ext>
              </a:extLst>
            </p:cNvPr>
            <p:cNvGrpSpPr/>
            <p:nvPr/>
          </p:nvGrpSpPr>
          <p:grpSpPr>
            <a:xfrm>
              <a:off x="8037837" y="4817455"/>
              <a:ext cx="3232033" cy="808172"/>
              <a:chOff x="8041485" y="2813888"/>
              <a:chExt cx="3232033" cy="808172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EE1AB1EF-E1FA-49E0-9BEC-0D3415B6E4AB}"/>
                  </a:ext>
                </a:extLst>
              </p:cNvPr>
              <p:cNvSpPr/>
              <p:nvPr/>
            </p:nvSpPr>
            <p:spPr>
              <a:xfrm>
                <a:off x="8041486" y="3101276"/>
                <a:ext cx="3232032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of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6D306DB-81DB-4CA8-846A-0E1E752C3FAD}"/>
                  </a:ext>
                </a:extLst>
              </p:cNvPr>
              <p:cNvSpPr txBox="1"/>
              <p:nvPr/>
            </p:nvSpPr>
            <p:spPr>
              <a:xfrm>
                <a:off x="8041485" y="2813888"/>
                <a:ext cx="2089785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400" dirty="0">
                    <a:latin typeface="+mn-lt"/>
                  </a:rPr>
                  <a:t>Text Here</a:t>
                </a:r>
              </a:p>
            </p:txBody>
          </p:sp>
        </p:grpSp>
        <p:grpSp>
          <p:nvGrpSpPr>
            <p:cNvPr id="129" name="Gruppieren 1072">
              <a:extLst>
                <a:ext uri="{FF2B5EF4-FFF2-40B4-BE49-F238E27FC236}">
                  <a16:creationId xmlns:a16="http://schemas.microsoft.com/office/drawing/2014/main" id="{BF74F018-126B-4CF3-B003-F59854BAC535}"/>
                </a:ext>
              </a:extLst>
            </p:cNvPr>
            <p:cNvGrpSpPr/>
            <p:nvPr/>
          </p:nvGrpSpPr>
          <p:grpSpPr>
            <a:xfrm>
              <a:off x="7580710" y="4885426"/>
              <a:ext cx="265113" cy="338138"/>
              <a:chOff x="3625850" y="3917951"/>
              <a:chExt cx="265113" cy="338138"/>
            </a:xfrm>
            <a:solidFill>
              <a:schemeClr val="accent1"/>
            </a:solidFill>
          </p:grpSpPr>
          <p:sp>
            <p:nvSpPr>
              <p:cNvPr id="130" name="Freeform 239">
                <a:extLst>
                  <a:ext uri="{FF2B5EF4-FFF2-40B4-BE49-F238E27FC236}">
                    <a16:creationId xmlns:a16="http://schemas.microsoft.com/office/drawing/2014/main" id="{AFD3003E-526D-49DE-A360-9030803072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90950" y="4159251"/>
                <a:ext cx="100013" cy="96838"/>
              </a:xfrm>
              <a:custGeom>
                <a:avLst/>
                <a:gdLst>
                  <a:gd name="T0" fmla="*/ 54 w 70"/>
                  <a:gd name="T1" fmla="*/ 67 h 67"/>
                  <a:gd name="T2" fmla="*/ 52 w 70"/>
                  <a:gd name="T3" fmla="*/ 67 h 67"/>
                  <a:gd name="T4" fmla="*/ 35 w 70"/>
                  <a:gd name="T5" fmla="*/ 58 h 67"/>
                  <a:gd name="T6" fmla="*/ 18 w 70"/>
                  <a:gd name="T7" fmla="*/ 67 h 67"/>
                  <a:gd name="T8" fmla="*/ 14 w 70"/>
                  <a:gd name="T9" fmla="*/ 66 h 67"/>
                  <a:gd name="T10" fmla="*/ 12 w 70"/>
                  <a:gd name="T11" fmla="*/ 62 h 67"/>
                  <a:gd name="T12" fmla="*/ 15 w 70"/>
                  <a:gd name="T13" fmla="*/ 43 h 67"/>
                  <a:gd name="T14" fmla="*/ 2 w 70"/>
                  <a:gd name="T15" fmla="*/ 30 h 67"/>
                  <a:gd name="T16" fmla="*/ 1 w 70"/>
                  <a:gd name="T17" fmla="*/ 26 h 67"/>
                  <a:gd name="T18" fmla="*/ 4 w 70"/>
                  <a:gd name="T19" fmla="*/ 23 h 67"/>
                  <a:gd name="T20" fmla="*/ 23 w 70"/>
                  <a:gd name="T21" fmla="*/ 20 h 67"/>
                  <a:gd name="T22" fmla="*/ 31 w 70"/>
                  <a:gd name="T23" fmla="*/ 3 h 67"/>
                  <a:gd name="T24" fmla="*/ 39 w 70"/>
                  <a:gd name="T25" fmla="*/ 3 h 67"/>
                  <a:gd name="T26" fmla="*/ 47 w 70"/>
                  <a:gd name="T27" fmla="*/ 20 h 67"/>
                  <a:gd name="T28" fmla="*/ 66 w 70"/>
                  <a:gd name="T29" fmla="*/ 23 h 67"/>
                  <a:gd name="T30" fmla="*/ 69 w 70"/>
                  <a:gd name="T31" fmla="*/ 26 h 67"/>
                  <a:gd name="T32" fmla="*/ 68 w 70"/>
                  <a:gd name="T33" fmla="*/ 30 h 67"/>
                  <a:gd name="T34" fmla="*/ 55 w 70"/>
                  <a:gd name="T35" fmla="*/ 43 h 67"/>
                  <a:gd name="T36" fmla="*/ 58 w 70"/>
                  <a:gd name="T37" fmla="*/ 62 h 67"/>
                  <a:gd name="T38" fmla="*/ 56 w 70"/>
                  <a:gd name="T39" fmla="*/ 66 h 67"/>
                  <a:gd name="T40" fmla="*/ 54 w 70"/>
                  <a:gd name="T41" fmla="*/ 67 h 67"/>
                  <a:gd name="T42" fmla="*/ 35 w 70"/>
                  <a:gd name="T43" fmla="*/ 49 h 67"/>
                  <a:gd name="T44" fmla="*/ 37 w 70"/>
                  <a:gd name="T45" fmla="*/ 50 h 67"/>
                  <a:gd name="T46" fmla="*/ 49 w 70"/>
                  <a:gd name="T47" fmla="*/ 56 h 67"/>
                  <a:gd name="T48" fmla="*/ 46 w 70"/>
                  <a:gd name="T49" fmla="*/ 43 h 67"/>
                  <a:gd name="T50" fmla="*/ 48 w 70"/>
                  <a:gd name="T51" fmla="*/ 39 h 67"/>
                  <a:gd name="T52" fmla="*/ 57 w 70"/>
                  <a:gd name="T53" fmla="*/ 30 h 67"/>
                  <a:gd name="T54" fmla="*/ 44 w 70"/>
                  <a:gd name="T55" fmla="*/ 28 h 67"/>
                  <a:gd name="T56" fmla="*/ 41 w 70"/>
                  <a:gd name="T57" fmla="*/ 26 h 67"/>
                  <a:gd name="T58" fmla="*/ 35 w 70"/>
                  <a:gd name="T59" fmla="*/ 14 h 67"/>
                  <a:gd name="T60" fmla="*/ 29 w 70"/>
                  <a:gd name="T61" fmla="*/ 26 h 67"/>
                  <a:gd name="T62" fmla="*/ 26 w 70"/>
                  <a:gd name="T63" fmla="*/ 28 h 67"/>
                  <a:gd name="T64" fmla="*/ 13 w 70"/>
                  <a:gd name="T65" fmla="*/ 30 h 67"/>
                  <a:gd name="T66" fmla="*/ 22 w 70"/>
                  <a:gd name="T67" fmla="*/ 39 h 67"/>
                  <a:gd name="T68" fmla="*/ 24 w 70"/>
                  <a:gd name="T69" fmla="*/ 43 h 67"/>
                  <a:gd name="T70" fmla="*/ 21 w 70"/>
                  <a:gd name="T71" fmla="*/ 56 h 67"/>
                  <a:gd name="T72" fmla="*/ 33 w 70"/>
                  <a:gd name="T73" fmla="*/ 50 h 67"/>
                  <a:gd name="T74" fmla="*/ 35 w 70"/>
                  <a:gd name="T75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0" h="67">
                    <a:moveTo>
                      <a:pt x="54" y="67"/>
                    </a:moveTo>
                    <a:cubicBezTo>
                      <a:pt x="53" y="67"/>
                      <a:pt x="53" y="67"/>
                      <a:pt x="52" y="67"/>
                    </a:cubicBezTo>
                    <a:cubicBezTo>
                      <a:pt x="35" y="58"/>
                      <a:pt x="35" y="58"/>
                      <a:pt x="35" y="58"/>
                    </a:cubicBezTo>
                    <a:cubicBezTo>
                      <a:pt x="18" y="67"/>
                      <a:pt x="18" y="67"/>
                      <a:pt x="18" y="67"/>
                    </a:cubicBezTo>
                    <a:cubicBezTo>
                      <a:pt x="17" y="67"/>
                      <a:pt x="15" y="67"/>
                      <a:pt x="14" y="66"/>
                    </a:cubicBezTo>
                    <a:cubicBezTo>
                      <a:pt x="12" y="65"/>
                      <a:pt x="12" y="64"/>
                      <a:pt x="12" y="62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0" y="29"/>
                      <a:pt x="0" y="27"/>
                      <a:pt x="1" y="26"/>
                    </a:cubicBezTo>
                    <a:cubicBezTo>
                      <a:pt x="1" y="24"/>
                      <a:pt x="2" y="23"/>
                      <a:pt x="4" y="23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3" y="0"/>
                      <a:pt x="37" y="0"/>
                      <a:pt x="39" y="3"/>
                    </a:cubicBezTo>
                    <a:cubicBezTo>
                      <a:pt x="47" y="20"/>
                      <a:pt x="47" y="20"/>
                      <a:pt x="47" y="20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8" y="23"/>
                      <a:pt x="69" y="24"/>
                      <a:pt x="69" y="26"/>
                    </a:cubicBezTo>
                    <a:cubicBezTo>
                      <a:pt x="70" y="27"/>
                      <a:pt x="70" y="29"/>
                      <a:pt x="68" y="30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8" y="62"/>
                      <a:pt x="58" y="62"/>
                      <a:pt x="58" y="62"/>
                    </a:cubicBezTo>
                    <a:cubicBezTo>
                      <a:pt x="58" y="64"/>
                      <a:pt x="58" y="65"/>
                      <a:pt x="56" y="66"/>
                    </a:cubicBezTo>
                    <a:cubicBezTo>
                      <a:pt x="56" y="67"/>
                      <a:pt x="55" y="67"/>
                      <a:pt x="54" y="67"/>
                    </a:cubicBezTo>
                    <a:close/>
                    <a:moveTo>
                      <a:pt x="35" y="49"/>
                    </a:moveTo>
                    <a:cubicBezTo>
                      <a:pt x="36" y="49"/>
                      <a:pt x="36" y="49"/>
                      <a:pt x="37" y="50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1"/>
                      <a:pt x="47" y="40"/>
                      <a:pt x="48" y="39"/>
                    </a:cubicBezTo>
                    <a:cubicBezTo>
                      <a:pt x="57" y="30"/>
                      <a:pt x="57" y="30"/>
                      <a:pt x="57" y="30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3" y="28"/>
                      <a:pt x="41" y="27"/>
                      <a:pt x="41" y="26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27"/>
                      <a:pt x="27" y="28"/>
                      <a:pt x="26" y="28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3" y="40"/>
                      <a:pt x="24" y="41"/>
                      <a:pt x="24" y="43"/>
                    </a:cubicBezTo>
                    <a:cubicBezTo>
                      <a:pt x="21" y="56"/>
                      <a:pt x="21" y="56"/>
                      <a:pt x="21" y="56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4" y="49"/>
                      <a:pt x="34" y="49"/>
                      <a:pt x="35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1" name="Freeform 240">
                <a:extLst>
                  <a:ext uri="{FF2B5EF4-FFF2-40B4-BE49-F238E27FC236}">
                    <a16:creationId xmlns:a16="http://schemas.microsoft.com/office/drawing/2014/main" id="{F859D4BA-362B-4B66-871A-AEA82C463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9663" y="3963988"/>
                <a:ext cx="127000" cy="249238"/>
              </a:xfrm>
              <a:custGeom>
                <a:avLst/>
                <a:gdLst>
                  <a:gd name="T0" fmla="*/ 88 w 88"/>
                  <a:gd name="T1" fmla="*/ 172 h 172"/>
                  <a:gd name="T2" fmla="*/ 10 w 88"/>
                  <a:gd name="T3" fmla="*/ 172 h 172"/>
                  <a:gd name="T4" fmla="*/ 0 w 88"/>
                  <a:gd name="T5" fmla="*/ 162 h 172"/>
                  <a:gd name="T6" fmla="*/ 0 w 88"/>
                  <a:gd name="T7" fmla="*/ 10 h 172"/>
                  <a:gd name="T8" fmla="*/ 10 w 88"/>
                  <a:gd name="T9" fmla="*/ 0 h 172"/>
                  <a:gd name="T10" fmla="*/ 20 w 88"/>
                  <a:gd name="T11" fmla="*/ 0 h 172"/>
                  <a:gd name="T12" fmla="*/ 20 w 88"/>
                  <a:gd name="T13" fmla="*/ 8 h 172"/>
                  <a:gd name="T14" fmla="*/ 10 w 88"/>
                  <a:gd name="T15" fmla="*/ 8 h 172"/>
                  <a:gd name="T16" fmla="*/ 8 w 88"/>
                  <a:gd name="T17" fmla="*/ 10 h 172"/>
                  <a:gd name="T18" fmla="*/ 8 w 88"/>
                  <a:gd name="T19" fmla="*/ 162 h 172"/>
                  <a:gd name="T20" fmla="*/ 10 w 88"/>
                  <a:gd name="T21" fmla="*/ 164 h 172"/>
                  <a:gd name="T22" fmla="*/ 88 w 88"/>
                  <a:gd name="T23" fmla="*/ 164 h 172"/>
                  <a:gd name="T24" fmla="*/ 88 w 88"/>
                  <a:gd name="T25" fmla="*/ 17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172">
                    <a:moveTo>
                      <a:pt x="88" y="172"/>
                    </a:moveTo>
                    <a:cubicBezTo>
                      <a:pt x="10" y="172"/>
                      <a:pt x="10" y="172"/>
                      <a:pt x="10" y="172"/>
                    </a:cubicBezTo>
                    <a:cubicBezTo>
                      <a:pt x="5" y="172"/>
                      <a:pt x="0" y="167"/>
                      <a:pt x="0" y="16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5"/>
                      <a:pt x="5" y="0"/>
                      <a:pt x="1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8" y="9"/>
                      <a:pt x="8" y="10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3"/>
                      <a:pt x="9" y="164"/>
                      <a:pt x="10" y="164"/>
                    </a:cubicBezTo>
                    <a:cubicBezTo>
                      <a:pt x="88" y="164"/>
                      <a:pt x="88" y="164"/>
                      <a:pt x="88" y="164"/>
                    </a:cubicBezTo>
                    <a:lnTo>
                      <a:pt x="88" y="1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2" name="Freeform 241">
                <a:extLst>
                  <a:ext uri="{FF2B5EF4-FFF2-40B4-BE49-F238E27FC236}">
                    <a16:creationId xmlns:a16="http://schemas.microsoft.com/office/drawing/2014/main" id="{B753C821-BB8A-4405-8369-0A5B0DB1D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1588" y="3963988"/>
                <a:ext cx="23813" cy="179388"/>
              </a:xfrm>
              <a:custGeom>
                <a:avLst/>
                <a:gdLst>
                  <a:gd name="T0" fmla="*/ 16 w 16"/>
                  <a:gd name="T1" fmla="*/ 124 h 124"/>
                  <a:gd name="T2" fmla="*/ 8 w 16"/>
                  <a:gd name="T3" fmla="*/ 124 h 124"/>
                  <a:gd name="T4" fmla="*/ 8 w 16"/>
                  <a:gd name="T5" fmla="*/ 10 h 124"/>
                  <a:gd name="T6" fmla="*/ 6 w 16"/>
                  <a:gd name="T7" fmla="*/ 8 h 124"/>
                  <a:gd name="T8" fmla="*/ 0 w 16"/>
                  <a:gd name="T9" fmla="*/ 8 h 124"/>
                  <a:gd name="T10" fmla="*/ 0 w 16"/>
                  <a:gd name="T11" fmla="*/ 0 h 124"/>
                  <a:gd name="T12" fmla="*/ 6 w 16"/>
                  <a:gd name="T13" fmla="*/ 0 h 124"/>
                  <a:gd name="T14" fmla="*/ 16 w 16"/>
                  <a:gd name="T15" fmla="*/ 10 h 124"/>
                  <a:gd name="T16" fmla="*/ 16 w 16"/>
                  <a:gd name="T1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24">
                    <a:moveTo>
                      <a:pt x="16" y="124"/>
                    </a:move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7" y="8"/>
                      <a:pt x="6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1" y="0"/>
                      <a:pt x="16" y="5"/>
                      <a:pt x="16" y="10"/>
                    </a:cubicBezTo>
                    <a:lnTo>
                      <a:pt x="16" y="1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3" name="Freeform 242">
                <a:extLst>
                  <a:ext uri="{FF2B5EF4-FFF2-40B4-BE49-F238E27FC236}">
                    <a16:creationId xmlns:a16="http://schemas.microsoft.com/office/drawing/2014/main" id="{5A8CDC29-C448-4DBC-B481-8C54841B3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005263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4" name="Freeform 243">
                <a:extLst>
                  <a:ext uri="{FF2B5EF4-FFF2-40B4-BE49-F238E27FC236}">
                    <a16:creationId xmlns:a16="http://schemas.microsoft.com/office/drawing/2014/main" id="{9D2FF3CC-BA67-431B-B56E-0467459B74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033838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5" name="Freeform 244">
                <a:extLst>
                  <a:ext uri="{FF2B5EF4-FFF2-40B4-BE49-F238E27FC236}">
                    <a16:creationId xmlns:a16="http://schemas.microsoft.com/office/drawing/2014/main" id="{D5A52181-199D-4F03-92C9-63C32F558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062413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6" name="Freeform 245">
                <a:extLst>
                  <a:ext uri="{FF2B5EF4-FFF2-40B4-BE49-F238E27FC236}">
                    <a16:creationId xmlns:a16="http://schemas.microsoft.com/office/drawing/2014/main" id="{38B19D93-6DC6-42BB-8F2F-680C836E2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090988"/>
                <a:ext cx="46038" cy="12700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7" name="Freeform 246">
                <a:extLst>
                  <a:ext uri="{FF2B5EF4-FFF2-40B4-BE49-F238E27FC236}">
                    <a16:creationId xmlns:a16="http://schemas.microsoft.com/office/drawing/2014/main" id="{D9448847-A88A-441C-BA6A-99E4FDC723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121151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8" name="Freeform 247">
                <a:extLst>
                  <a:ext uri="{FF2B5EF4-FFF2-40B4-BE49-F238E27FC236}">
                    <a16:creationId xmlns:a16="http://schemas.microsoft.com/office/drawing/2014/main" id="{15FE39DE-2AC7-4A8C-AAAD-AFA5C3D47D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005263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9" name="Freeform 248">
                <a:extLst>
                  <a:ext uri="{FF2B5EF4-FFF2-40B4-BE49-F238E27FC236}">
                    <a16:creationId xmlns:a16="http://schemas.microsoft.com/office/drawing/2014/main" id="{43314A05-4AC0-4343-A494-E42BEA14E7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033838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0" name="Freeform 249">
                <a:extLst>
                  <a:ext uri="{FF2B5EF4-FFF2-40B4-BE49-F238E27FC236}">
                    <a16:creationId xmlns:a16="http://schemas.microsoft.com/office/drawing/2014/main" id="{A9949374-BE55-4E25-A96B-02D61F658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062413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1" name="Freeform 250">
                <a:extLst>
                  <a:ext uri="{FF2B5EF4-FFF2-40B4-BE49-F238E27FC236}">
                    <a16:creationId xmlns:a16="http://schemas.microsoft.com/office/drawing/2014/main" id="{4C658F76-CE9E-4C95-A54B-9FB277A750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090988"/>
                <a:ext cx="74613" cy="12700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2" name="Freeform 251">
                <a:extLst>
                  <a:ext uri="{FF2B5EF4-FFF2-40B4-BE49-F238E27FC236}">
                    <a16:creationId xmlns:a16="http://schemas.microsoft.com/office/drawing/2014/main" id="{0D486292-0F65-410F-B36B-C9F0EC5906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121151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3" name="Freeform 252">
                <a:extLst>
                  <a:ext uri="{FF2B5EF4-FFF2-40B4-BE49-F238E27FC236}">
                    <a16:creationId xmlns:a16="http://schemas.microsoft.com/office/drawing/2014/main" id="{95DB5871-B9C8-4E27-BD44-57294F0F65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149726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4" name="Freeform 253">
                <a:extLst>
                  <a:ext uri="{FF2B5EF4-FFF2-40B4-BE49-F238E27FC236}">
                    <a16:creationId xmlns:a16="http://schemas.microsoft.com/office/drawing/2014/main" id="{C75F0B38-6C14-472C-A038-2C655D1BF2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149726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5" name="Freeform 254">
                <a:extLst>
                  <a:ext uri="{FF2B5EF4-FFF2-40B4-BE49-F238E27FC236}">
                    <a16:creationId xmlns:a16="http://schemas.microsoft.com/office/drawing/2014/main" id="{94CDA8C5-65F9-483C-9066-91C74ECA0D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90938" y="3917951"/>
                <a:ext cx="109538" cy="57150"/>
              </a:xfrm>
              <a:custGeom>
                <a:avLst/>
                <a:gdLst>
                  <a:gd name="T0" fmla="*/ 72 w 76"/>
                  <a:gd name="T1" fmla="*/ 40 h 40"/>
                  <a:gd name="T2" fmla="*/ 4 w 76"/>
                  <a:gd name="T3" fmla="*/ 40 h 40"/>
                  <a:gd name="T4" fmla="*/ 0 w 76"/>
                  <a:gd name="T5" fmla="*/ 36 h 40"/>
                  <a:gd name="T6" fmla="*/ 0 w 76"/>
                  <a:gd name="T7" fmla="*/ 20 h 40"/>
                  <a:gd name="T8" fmla="*/ 4 w 76"/>
                  <a:gd name="T9" fmla="*/ 16 h 40"/>
                  <a:gd name="T10" fmla="*/ 8 w 76"/>
                  <a:gd name="T11" fmla="*/ 16 h 40"/>
                  <a:gd name="T12" fmla="*/ 28 w 76"/>
                  <a:gd name="T13" fmla="*/ 0 h 40"/>
                  <a:gd name="T14" fmla="*/ 48 w 76"/>
                  <a:gd name="T15" fmla="*/ 0 h 40"/>
                  <a:gd name="T16" fmla="*/ 68 w 76"/>
                  <a:gd name="T17" fmla="*/ 16 h 40"/>
                  <a:gd name="T18" fmla="*/ 72 w 76"/>
                  <a:gd name="T19" fmla="*/ 16 h 40"/>
                  <a:gd name="T20" fmla="*/ 76 w 76"/>
                  <a:gd name="T21" fmla="*/ 20 h 40"/>
                  <a:gd name="T22" fmla="*/ 76 w 76"/>
                  <a:gd name="T23" fmla="*/ 36 h 40"/>
                  <a:gd name="T24" fmla="*/ 72 w 76"/>
                  <a:gd name="T25" fmla="*/ 40 h 40"/>
                  <a:gd name="T26" fmla="*/ 8 w 76"/>
                  <a:gd name="T27" fmla="*/ 32 h 40"/>
                  <a:gd name="T28" fmla="*/ 68 w 76"/>
                  <a:gd name="T29" fmla="*/ 32 h 40"/>
                  <a:gd name="T30" fmla="*/ 68 w 76"/>
                  <a:gd name="T31" fmla="*/ 24 h 40"/>
                  <a:gd name="T32" fmla="*/ 64 w 76"/>
                  <a:gd name="T33" fmla="*/ 24 h 40"/>
                  <a:gd name="T34" fmla="*/ 60 w 76"/>
                  <a:gd name="T35" fmla="*/ 20 h 40"/>
                  <a:gd name="T36" fmla="*/ 48 w 76"/>
                  <a:gd name="T37" fmla="*/ 8 h 40"/>
                  <a:gd name="T38" fmla="*/ 28 w 76"/>
                  <a:gd name="T39" fmla="*/ 8 h 40"/>
                  <a:gd name="T40" fmla="*/ 16 w 76"/>
                  <a:gd name="T41" fmla="*/ 20 h 40"/>
                  <a:gd name="T42" fmla="*/ 12 w 76"/>
                  <a:gd name="T43" fmla="*/ 24 h 40"/>
                  <a:gd name="T44" fmla="*/ 8 w 76"/>
                  <a:gd name="T45" fmla="*/ 24 h 40"/>
                  <a:gd name="T46" fmla="*/ 8 w 76"/>
                  <a:gd name="T4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6" h="40">
                    <a:moveTo>
                      <a:pt x="72" y="40"/>
                    </a:moveTo>
                    <a:cubicBezTo>
                      <a:pt x="4" y="40"/>
                      <a:pt x="4" y="40"/>
                      <a:pt x="4" y="40"/>
                    </a:cubicBezTo>
                    <a:cubicBezTo>
                      <a:pt x="2" y="40"/>
                      <a:pt x="0" y="38"/>
                      <a:pt x="0" y="36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2" y="16"/>
                      <a:pt x="4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10" y="7"/>
                      <a:pt x="18" y="0"/>
                      <a:pt x="2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8" y="0"/>
                      <a:pt x="66" y="7"/>
                      <a:pt x="68" y="16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4" y="16"/>
                      <a:pt x="76" y="18"/>
                      <a:pt x="76" y="20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6" y="38"/>
                      <a:pt x="74" y="40"/>
                      <a:pt x="72" y="40"/>
                    </a:cubicBezTo>
                    <a:close/>
                    <a:moveTo>
                      <a:pt x="8" y="32"/>
                    </a:moveTo>
                    <a:cubicBezTo>
                      <a:pt x="68" y="32"/>
                      <a:pt x="68" y="32"/>
                      <a:pt x="68" y="32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2" y="24"/>
                      <a:pt x="60" y="22"/>
                      <a:pt x="60" y="20"/>
                    </a:cubicBezTo>
                    <a:cubicBezTo>
                      <a:pt x="60" y="13"/>
                      <a:pt x="55" y="8"/>
                      <a:pt x="48" y="8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1" y="8"/>
                      <a:pt x="16" y="13"/>
                      <a:pt x="16" y="20"/>
                    </a:cubicBezTo>
                    <a:cubicBezTo>
                      <a:pt x="16" y="22"/>
                      <a:pt x="14" y="24"/>
                      <a:pt x="12" y="24"/>
                    </a:cubicBezTo>
                    <a:cubicBezTo>
                      <a:pt x="8" y="24"/>
                      <a:pt x="8" y="24"/>
                      <a:pt x="8" y="24"/>
                    </a:cubicBezTo>
                    <a:lnTo>
                      <a:pt x="8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6" name="Freeform 255">
                <a:extLst>
                  <a:ext uri="{FF2B5EF4-FFF2-40B4-BE49-F238E27FC236}">
                    <a16:creationId xmlns:a16="http://schemas.microsoft.com/office/drawing/2014/main" id="{26712AA1-AE2B-499E-B1E4-DCE3047745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1588" y="3940176"/>
                <a:ext cx="46038" cy="203200"/>
              </a:xfrm>
              <a:custGeom>
                <a:avLst/>
                <a:gdLst>
                  <a:gd name="T0" fmla="*/ 32 w 32"/>
                  <a:gd name="T1" fmla="*/ 140 h 140"/>
                  <a:gd name="T2" fmla="*/ 24 w 32"/>
                  <a:gd name="T3" fmla="*/ 140 h 140"/>
                  <a:gd name="T4" fmla="*/ 24 w 32"/>
                  <a:gd name="T5" fmla="*/ 11 h 140"/>
                  <a:gd name="T6" fmla="*/ 21 w 32"/>
                  <a:gd name="T7" fmla="*/ 8 h 140"/>
                  <a:gd name="T8" fmla="*/ 0 w 32"/>
                  <a:gd name="T9" fmla="*/ 8 h 140"/>
                  <a:gd name="T10" fmla="*/ 0 w 32"/>
                  <a:gd name="T11" fmla="*/ 0 h 140"/>
                  <a:gd name="T12" fmla="*/ 21 w 32"/>
                  <a:gd name="T13" fmla="*/ 0 h 140"/>
                  <a:gd name="T14" fmla="*/ 32 w 32"/>
                  <a:gd name="T15" fmla="*/ 11 h 140"/>
                  <a:gd name="T16" fmla="*/ 32 w 32"/>
                  <a:gd name="T17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140">
                    <a:moveTo>
                      <a:pt x="32" y="140"/>
                    </a:moveTo>
                    <a:cubicBezTo>
                      <a:pt x="24" y="140"/>
                      <a:pt x="24" y="140"/>
                      <a:pt x="24" y="14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3" y="8"/>
                      <a:pt x="2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7" y="0"/>
                      <a:pt x="32" y="5"/>
                      <a:pt x="32" y="11"/>
                    </a:cubicBezTo>
                    <a:lnTo>
                      <a:pt x="32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7" name="Freeform 256">
                <a:extLst>
                  <a:ext uri="{FF2B5EF4-FFF2-40B4-BE49-F238E27FC236}">
                    <a16:creationId xmlns:a16="http://schemas.microsoft.com/office/drawing/2014/main" id="{7D639C3A-A05B-4D45-BE03-3EEF3938C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50" y="3940176"/>
                <a:ext cx="150813" cy="295275"/>
              </a:xfrm>
              <a:custGeom>
                <a:avLst/>
                <a:gdLst>
                  <a:gd name="T0" fmla="*/ 104 w 104"/>
                  <a:gd name="T1" fmla="*/ 204 h 204"/>
                  <a:gd name="T2" fmla="*/ 11 w 104"/>
                  <a:gd name="T3" fmla="*/ 204 h 204"/>
                  <a:gd name="T4" fmla="*/ 0 w 104"/>
                  <a:gd name="T5" fmla="*/ 193 h 204"/>
                  <a:gd name="T6" fmla="*/ 0 w 104"/>
                  <a:gd name="T7" fmla="*/ 11 h 204"/>
                  <a:gd name="T8" fmla="*/ 11 w 104"/>
                  <a:gd name="T9" fmla="*/ 0 h 204"/>
                  <a:gd name="T10" fmla="*/ 36 w 104"/>
                  <a:gd name="T11" fmla="*/ 0 h 204"/>
                  <a:gd name="T12" fmla="*/ 36 w 104"/>
                  <a:gd name="T13" fmla="*/ 8 h 204"/>
                  <a:gd name="T14" fmla="*/ 11 w 104"/>
                  <a:gd name="T15" fmla="*/ 8 h 204"/>
                  <a:gd name="T16" fmla="*/ 8 w 104"/>
                  <a:gd name="T17" fmla="*/ 11 h 204"/>
                  <a:gd name="T18" fmla="*/ 8 w 104"/>
                  <a:gd name="T19" fmla="*/ 193 h 204"/>
                  <a:gd name="T20" fmla="*/ 11 w 104"/>
                  <a:gd name="T21" fmla="*/ 196 h 204"/>
                  <a:gd name="T22" fmla="*/ 104 w 104"/>
                  <a:gd name="T23" fmla="*/ 196 h 204"/>
                  <a:gd name="T24" fmla="*/ 104 w 104"/>
                  <a:gd name="T25" fmla="*/ 2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4" h="204">
                    <a:moveTo>
                      <a:pt x="104" y="204"/>
                    </a:moveTo>
                    <a:cubicBezTo>
                      <a:pt x="11" y="204"/>
                      <a:pt x="11" y="204"/>
                      <a:pt x="11" y="204"/>
                    </a:cubicBezTo>
                    <a:cubicBezTo>
                      <a:pt x="5" y="204"/>
                      <a:pt x="0" y="199"/>
                      <a:pt x="0" y="19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8" y="9"/>
                      <a:pt x="8" y="11"/>
                    </a:cubicBez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5"/>
                      <a:pt x="9" y="196"/>
                      <a:pt x="11" y="196"/>
                    </a:cubicBezTo>
                    <a:cubicBezTo>
                      <a:pt x="104" y="196"/>
                      <a:pt x="104" y="196"/>
                      <a:pt x="104" y="196"/>
                    </a:cubicBezTo>
                    <a:lnTo>
                      <a:pt x="104" y="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sp>
        <p:nvSpPr>
          <p:cNvPr id="71" name="Freeform 13">
            <a:extLst>
              <a:ext uri="{FF2B5EF4-FFF2-40B4-BE49-F238E27FC236}">
                <a16:creationId xmlns:a16="http://schemas.microsoft.com/office/drawing/2014/main" id="{2AA5F5CC-1FB2-40EE-BC88-B37EFC9162B0}"/>
              </a:ext>
            </a:extLst>
          </p:cNvPr>
          <p:cNvSpPr>
            <a:spLocks/>
          </p:cNvSpPr>
          <p:nvPr/>
        </p:nvSpPr>
        <p:spPr bwMode="auto">
          <a:xfrm>
            <a:off x="2199480" y="2973438"/>
            <a:ext cx="2179110" cy="2081576"/>
          </a:xfrm>
          <a:custGeom>
            <a:avLst/>
            <a:gdLst>
              <a:gd name="T0" fmla="*/ 845 w 849"/>
              <a:gd name="T1" fmla="*/ 599 h 811"/>
              <a:gd name="T2" fmla="*/ 783 w 849"/>
              <a:gd name="T3" fmla="*/ 551 h 811"/>
              <a:gd name="T4" fmla="*/ 797 w 849"/>
              <a:gd name="T5" fmla="*/ 505 h 811"/>
              <a:gd name="T6" fmla="*/ 745 w 849"/>
              <a:gd name="T7" fmla="*/ 477 h 811"/>
              <a:gd name="T8" fmla="*/ 737 w 849"/>
              <a:gd name="T9" fmla="*/ 453 h 811"/>
              <a:gd name="T10" fmla="*/ 741 w 849"/>
              <a:gd name="T11" fmla="*/ 433 h 811"/>
              <a:gd name="T12" fmla="*/ 779 w 849"/>
              <a:gd name="T13" fmla="*/ 397 h 811"/>
              <a:gd name="T14" fmla="*/ 797 w 849"/>
              <a:gd name="T15" fmla="*/ 327 h 811"/>
              <a:gd name="T16" fmla="*/ 745 w 849"/>
              <a:gd name="T17" fmla="*/ 291 h 811"/>
              <a:gd name="T18" fmla="*/ 695 w 849"/>
              <a:gd name="T19" fmla="*/ 257 h 811"/>
              <a:gd name="T20" fmla="*/ 703 w 849"/>
              <a:gd name="T21" fmla="*/ 183 h 811"/>
              <a:gd name="T22" fmla="*/ 727 w 849"/>
              <a:gd name="T23" fmla="*/ 153 h 811"/>
              <a:gd name="T24" fmla="*/ 707 w 849"/>
              <a:gd name="T25" fmla="*/ 87 h 811"/>
              <a:gd name="T26" fmla="*/ 629 w 849"/>
              <a:gd name="T27" fmla="*/ 52 h 811"/>
              <a:gd name="T28" fmla="*/ 591 w 849"/>
              <a:gd name="T29" fmla="*/ 61 h 811"/>
              <a:gd name="T30" fmla="*/ 545 w 849"/>
              <a:gd name="T31" fmla="*/ 48 h 811"/>
              <a:gd name="T32" fmla="*/ 529 w 849"/>
              <a:gd name="T33" fmla="*/ 26 h 811"/>
              <a:gd name="T34" fmla="*/ 489 w 849"/>
              <a:gd name="T35" fmla="*/ 14 h 811"/>
              <a:gd name="T36" fmla="*/ 409 w 849"/>
              <a:gd name="T37" fmla="*/ 6 h 811"/>
              <a:gd name="T38" fmla="*/ 355 w 849"/>
              <a:gd name="T39" fmla="*/ 52 h 811"/>
              <a:gd name="T40" fmla="*/ 367 w 849"/>
              <a:gd name="T41" fmla="*/ 107 h 811"/>
              <a:gd name="T42" fmla="*/ 367 w 849"/>
              <a:gd name="T43" fmla="*/ 141 h 811"/>
              <a:gd name="T44" fmla="*/ 387 w 849"/>
              <a:gd name="T45" fmla="*/ 169 h 811"/>
              <a:gd name="T46" fmla="*/ 401 w 849"/>
              <a:gd name="T47" fmla="*/ 195 h 811"/>
              <a:gd name="T48" fmla="*/ 425 w 849"/>
              <a:gd name="T49" fmla="*/ 233 h 811"/>
              <a:gd name="T50" fmla="*/ 419 w 849"/>
              <a:gd name="T51" fmla="*/ 269 h 811"/>
              <a:gd name="T52" fmla="*/ 437 w 849"/>
              <a:gd name="T53" fmla="*/ 299 h 811"/>
              <a:gd name="T54" fmla="*/ 353 w 849"/>
              <a:gd name="T55" fmla="*/ 319 h 811"/>
              <a:gd name="T56" fmla="*/ 312 w 849"/>
              <a:gd name="T57" fmla="*/ 343 h 811"/>
              <a:gd name="T58" fmla="*/ 316 w 849"/>
              <a:gd name="T59" fmla="*/ 331 h 811"/>
              <a:gd name="T60" fmla="*/ 308 w 849"/>
              <a:gd name="T61" fmla="*/ 295 h 811"/>
              <a:gd name="T62" fmla="*/ 256 w 849"/>
              <a:gd name="T63" fmla="*/ 267 h 811"/>
              <a:gd name="T64" fmla="*/ 208 w 849"/>
              <a:gd name="T65" fmla="*/ 275 h 811"/>
              <a:gd name="T66" fmla="*/ 180 w 849"/>
              <a:gd name="T67" fmla="*/ 269 h 811"/>
              <a:gd name="T68" fmla="*/ 130 w 849"/>
              <a:gd name="T69" fmla="*/ 263 h 811"/>
              <a:gd name="T70" fmla="*/ 88 w 849"/>
              <a:gd name="T71" fmla="*/ 293 h 811"/>
              <a:gd name="T72" fmla="*/ 38 w 849"/>
              <a:gd name="T73" fmla="*/ 307 h 811"/>
              <a:gd name="T74" fmla="*/ 16 w 849"/>
              <a:gd name="T75" fmla="*/ 359 h 811"/>
              <a:gd name="T76" fmla="*/ 34 w 849"/>
              <a:gd name="T77" fmla="*/ 379 h 811"/>
              <a:gd name="T78" fmla="*/ 40 w 849"/>
              <a:gd name="T79" fmla="*/ 421 h 811"/>
              <a:gd name="T80" fmla="*/ 78 w 849"/>
              <a:gd name="T81" fmla="*/ 475 h 811"/>
              <a:gd name="T82" fmla="*/ 124 w 849"/>
              <a:gd name="T83" fmla="*/ 493 h 811"/>
              <a:gd name="T84" fmla="*/ 116 w 849"/>
              <a:gd name="T85" fmla="*/ 527 h 811"/>
              <a:gd name="T86" fmla="*/ 98 w 849"/>
              <a:gd name="T87" fmla="*/ 567 h 811"/>
              <a:gd name="T88" fmla="*/ 88 w 849"/>
              <a:gd name="T89" fmla="*/ 581 h 811"/>
              <a:gd name="T90" fmla="*/ 78 w 849"/>
              <a:gd name="T91" fmla="*/ 631 h 811"/>
              <a:gd name="T92" fmla="*/ 106 w 849"/>
              <a:gd name="T93" fmla="*/ 671 h 811"/>
              <a:gd name="T94" fmla="*/ 160 w 849"/>
              <a:gd name="T95" fmla="*/ 703 h 811"/>
              <a:gd name="T96" fmla="*/ 290 w 849"/>
              <a:gd name="T97" fmla="*/ 723 h 811"/>
              <a:gd name="T98" fmla="*/ 342 w 849"/>
              <a:gd name="T99" fmla="*/ 711 h 811"/>
              <a:gd name="T100" fmla="*/ 381 w 849"/>
              <a:gd name="T101" fmla="*/ 705 h 811"/>
              <a:gd name="T102" fmla="*/ 449 w 849"/>
              <a:gd name="T103" fmla="*/ 711 h 811"/>
              <a:gd name="T104" fmla="*/ 477 w 849"/>
              <a:gd name="T105" fmla="*/ 703 h 811"/>
              <a:gd name="T106" fmla="*/ 533 w 849"/>
              <a:gd name="T107" fmla="*/ 695 h 811"/>
              <a:gd name="T108" fmla="*/ 551 w 849"/>
              <a:gd name="T109" fmla="*/ 737 h 811"/>
              <a:gd name="T110" fmla="*/ 543 w 849"/>
              <a:gd name="T111" fmla="*/ 789 h 811"/>
              <a:gd name="T112" fmla="*/ 629 w 849"/>
              <a:gd name="T113" fmla="*/ 747 h 811"/>
              <a:gd name="T114" fmla="*/ 687 w 849"/>
              <a:gd name="T115" fmla="*/ 725 h 811"/>
              <a:gd name="T116" fmla="*/ 707 w 849"/>
              <a:gd name="T117" fmla="*/ 741 h 811"/>
              <a:gd name="T118" fmla="*/ 735 w 849"/>
              <a:gd name="T119" fmla="*/ 687 h 811"/>
              <a:gd name="T120" fmla="*/ 783 w 849"/>
              <a:gd name="T121" fmla="*/ 639 h 811"/>
              <a:gd name="T122" fmla="*/ 849 w 849"/>
              <a:gd name="T123" fmla="*/ 651 h 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49" h="811">
                <a:moveTo>
                  <a:pt x="847" y="649"/>
                </a:moveTo>
                <a:lnTo>
                  <a:pt x="847" y="647"/>
                </a:lnTo>
                <a:lnTo>
                  <a:pt x="845" y="643"/>
                </a:lnTo>
                <a:lnTo>
                  <a:pt x="843" y="643"/>
                </a:lnTo>
                <a:lnTo>
                  <a:pt x="841" y="639"/>
                </a:lnTo>
                <a:lnTo>
                  <a:pt x="841" y="637"/>
                </a:lnTo>
                <a:lnTo>
                  <a:pt x="839" y="633"/>
                </a:lnTo>
                <a:lnTo>
                  <a:pt x="839" y="631"/>
                </a:lnTo>
                <a:lnTo>
                  <a:pt x="841" y="629"/>
                </a:lnTo>
                <a:lnTo>
                  <a:pt x="843" y="627"/>
                </a:lnTo>
                <a:lnTo>
                  <a:pt x="845" y="625"/>
                </a:lnTo>
                <a:lnTo>
                  <a:pt x="847" y="621"/>
                </a:lnTo>
                <a:lnTo>
                  <a:pt x="847" y="619"/>
                </a:lnTo>
                <a:lnTo>
                  <a:pt x="847" y="619"/>
                </a:lnTo>
                <a:lnTo>
                  <a:pt x="847" y="617"/>
                </a:lnTo>
                <a:lnTo>
                  <a:pt x="845" y="609"/>
                </a:lnTo>
                <a:lnTo>
                  <a:pt x="845" y="607"/>
                </a:lnTo>
                <a:lnTo>
                  <a:pt x="845" y="603"/>
                </a:lnTo>
                <a:lnTo>
                  <a:pt x="845" y="603"/>
                </a:lnTo>
                <a:lnTo>
                  <a:pt x="845" y="599"/>
                </a:lnTo>
                <a:lnTo>
                  <a:pt x="839" y="589"/>
                </a:lnTo>
                <a:lnTo>
                  <a:pt x="837" y="587"/>
                </a:lnTo>
                <a:lnTo>
                  <a:pt x="835" y="587"/>
                </a:lnTo>
                <a:lnTo>
                  <a:pt x="833" y="587"/>
                </a:lnTo>
                <a:lnTo>
                  <a:pt x="831" y="587"/>
                </a:lnTo>
                <a:lnTo>
                  <a:pt x="829" y="587"/>
                </a:lnTo>
                <a:lnTo>
                  <a:pt x="827" y="589"/>
                </a:lnTo>
                <a:lnTo>
                  <a:pt x="823" y="589"/>
                </a:lnTo>
                <a:lnTo>
                  <a:pt x="819" y="589"/>
                </a:lnTo>
                <a:lnTo>
                  <a:pt x="813" y="591"/>
                </a:lnTo>
                <a:lnTo>
                  <a:pt x="807" y="591"/>
                </a:lnTo>
                <a:lnTo>
                  <a:pt x="805" y="589"/>
                </a:lnTo>
                <a:lnTo>
                  <a:pt x="801" y="587"/>
                </a:lnTo>
                <a:lnTo>
                  <a:pt x="783" y="565"/>
                </a:lnTo>
                <a:lnTo>
                  <a:pt x="783" y="563"/>
                </a:lnTo>
                <a:lnTo>
                  <a:pt x="781" y="559"/>
                </a:lnTo>
                <a:lnTo>
                  <a:pt x="781" y="557"/>
                </a:lnTo>
                <a:lnTo>
                  <a:pt x="781" y="555"/>
                </a:lnTo>
                <a:lnTo>
                  <a:pt x="783" y="553"/>
                </a:lnTo>
                <a:lnTo>
                  <a:pt x="783" y="551"/>
                </a:lnTo>
                <a:lnTo>
                  <a:pt x="783" y="549"/>
                </a:lnTo>
                <a:lnTo>
                  <a:pt x="785" y="545"/>
                </a:lnTo>
                <a:lnTo>
                  <a:pt x="785" y="543"/>
                </a:lnTo>
                <a:lnTo>
                  <a:pt x="787" y="541"/>
                </a:lnTo>
                <a:lnTo>
                  <a:pt x="787" y="539"/>
                </a:lnTo>
                <a:lnTo>
                  <a:pt x="789" y="535"/>
                </a:lnTo>
                <a:lnTo>
                  <a:pt x="791" y="535"/>
                </a:lnTo>
                <a:lnTo>
                  <a:pt x="793" y="533"/>
                </a:lnTo>
                <a:lnTo>
                  <a:pt x="795" y="529"/>
                </a:lnTo>
                <a:lnTo>
                  <a:pt x="795" y="527"/>
                </a:lnTo>
                <a:lnTo>
                  <a:pt x="795" y="525"/>
                </a:lnTo>
                <a:lnTo>
                  <a:pt x="795" y="523"/>
                </a:lnTo>
                <a:lnTo>
                  <a:pt x="797" y="523"/>
                </a:lnTo>
                <a:lnTo>
                  <a:pt x="797" y="521"/>
                </a:lnTo>
                <a:lnTo>
                  <a:pt x="797" y="517"/>
                </a:lnTo>
                <a:lnTo>
                  <a:pt x="797" y="515"/>
                </a:lnTo>
                <a:lnTo>
                  <a:pt x="797" y="513"/>
                </a:lnTo>
                <a:lnTo>
                  <a:pt x="797" y="511"/>
                </a:lnTo>
                <a:lnTo>
                  <a:pt x="797" y="507"/>
                </a:lnTo>
                <a:lnTo>
                  <a:pt x="797" y="505"/>
                </a:lnTo>
                <a:lnTo>
                  <a:pt x="799" y="503"/>
                </a:lnTo>
                <a:lnTo>
                  <a:pt x="799" y="501"/>
                </a:lnTo>
                <a:lnTo>
                  <a:pt x="797" y="501"/>
                </a:lnTo>
                <a:lnTo>
                  <a:pt x="771" y="491"/>
                </a:lnTo>
                <a:lnTo>
                  <a:pt x="769" y="491"/>
                </a:lnTo>
                <a:lnTo>
                  <a:pt x="769" y="491"/>
                </a:lnTo>
                <a:lnTo>
                  <a:pt x="767" y="491"/>
                </a:lnTo>
                <a:lnTo>
                  <a:pt x="757" y="485"/>
                </a:lnTo>
                <a:lnTo>
                  <a:pt x="753" y="483"/>
                </a:lnTo>
                <a:lnTo>
                  <a:pt x="751" y="483"/>
                </a:lnTo>
                <a:lnTo>
                  <a:pt x="751" y="485"/>
                </a:lnTo>
                <a:lnTo>
                  <a:pt x="749" y="485"/>
                </a:lnTo>
                <a:lnTo>
                  <a:pt x="749" y="485"/>
                </a:lnTo>
                <a:lnTo>
                  <a:pt x="747" y="485"/>
                </a:lnTo>
                <a:lnTo>
                  <a:pt x="747" y="485"/>
                </a:lnTo>
                <a:lnTo>
                  <a:pt x="745" y="483"/>
                </a:lnTo>
                <a:lnTo>
                  <a:pt x="745" y="481"/>
                </a:lnTo>
                <a:lnTo>
                  <a:pt x="745" y="481"/>
                </a:lnTo>
                <a:lnTo>
                  <a:pt x="745" y="479"/>
                </a:lnTo>
                <a:lnTo>
                  <a:pt x="745" y="477"/>
                </a:lnTo>
                <a:lnTo>
                  <a:pt x="743" y="477"/>
                </a:lnTo>
                <a:lnTo>
                  <a:pt x="743" y="477"/>
                </a:lnTo>
                <a:lnTo>
                  <a:pt x="741" y="475"/>
                </a:lnTo>
                <a:lnTo>
                  <a:pt x="741" y="475"/>
                </a:lnTo>
                <a:lnTo>
                  <a:pt x="739" y="475"/>
                </a:lnTo>
                <a:lnTo>
                  <a:pt x="739" y="473"/>
                </a:lnTo>
                <a:lnTo>
                  <a:pt x="739" y="471"/>
                </a:lnTo>
                <a:lnTo>
                  <a:pt x="735" y="471"/>
                </a:lnTo>
                <a:lnTo>
                  <a:pt x="735" y="469"/>
                </a:lnTo>
                <a:lnTo>
                  <a:pt x="733" y="469"/>
                </a:lnTo>
                <a:lnTo>
                  <a:pt x="733" y="467"/>
                </a:lnTo>
                <a:lnTo>
                  <a:pt x="733" y="467"/>
                </a:lnTo>
                <a:lnTo>
                  <a:pt x="733" y="465"/>
                </a:lnTo>
                <a:lnTo>
                  <a:pt x="733" y="463"/>
                </a:lnTo>
                <a:lnTo>
                  <a:pt x="733" y="463"/>
                </a:lnTo>
                <a:lnTo>
                  <a:pt x="735" y="457"/>
                </a:lnTo>
                <a:lnTo>
                  <a:pt x="735" y="455"/>
                </a:lnTo>
                <a:lnTo>
                  <a:pt x="735" y="455"/>
                </a:lnTo>
                <a:lnTo>
                  <a:pt x="735" y="453"/>
                </a:lnTo>
                <a:lnTo>
                  <a:pt x="737" y="453"/>
                </a:lnTo>
                <a:lnTo>
                  <a:pt x="737" y="453"/>
                </a:lnTo>
                <a:lnTo>
                  <a:pt x="735" y="453"/>
                </a:lnTo>
                <a:lnTo>
                  <a:pt x="735" y="451"/>
                </a:lnTo>
                <a:lnTo>
                  <a:pt x="735" y="451"/>
                </a:lnTo>
                <a:lnTo>
                  <a:pt x="735" y="449"/>
                </a:lnTo>
                <a:lnTo>
                  <a:pt x="735" y="447"/>
                </a:lnTo>
                <a:lnTo>
                  <a:pt x="735" y="447"/>
                </a:lnTo>
                <a:lnTo>
                  <a:pt x="735" y="445"/>
                </a:lnTo>
                <a:lnTo>
                  <a:pt x="735" y="443"/>
                </a:lnTo>
                <a:lnTo>
                  <a:pt x="735" y="443"/>
                </a:lnTo>
                <a:lnTo>
                  <a:pt x="735" y="443"/>
                </a:lnTo>
                <a:lnTo>
                  <a:pt x="735" y="443"/>
                </a:lnTo>
                <a:lnTo>
                  <a:pt x="735" y="441"/>
                </a:lnTo>
                <a:lnTo>
                  <a:pt x="735" y="441"/>
                </a:lnTo>
                <a:lnTo>
                  <a:pt x="735" y="439"/>
                </a:lnTo>
                <a:lnTo>
                  <a:pt x="735" y="439"/>
                </a:lnTo>
                <a:lnTo>
                  <a:pt x="737" y="437"/>
                </a:lnTo>
                <a:lnTo>
                  <a:pt x="737" y="435"/>
                </a:lnTo>
                <a:lnTo>
                  <a:pt x="739" y="435"/>
                </a:lnTo>
                <a:lnTo>
                  <a:pt x="741" y="433"/>
                </a:lnTo>
                <a:lnTo>
                  <a:pt x="743" y="429"/>
                </a:lnTo>
                <a:lnTo>
                  <a:pt x="749" y="417"/>
                </a:lnTo>
                <a:lnTo>
                  <a:pt x="751" y="415"/>
                </a:lnTo>
                <a:lnTo>
                  <a:pt x="755" y="411"/>
                </a:lnTo>
                <a:lnTo>
                  <a:pt x="759" y="407"/>
                </a:lnTo>
                <a:lnTo>
                  <a:pt x="761" y="407"/>
                </a:lnTo>
                <a:lnTo>
                  <a:pt x="761" y="407"/>
                </a:lnTo>
                <a:lnTo>
                  <a:pt x="763" y="407"/>
                </a:lnTo>
                <a:lnTo>
                  <a:pt x="767" y="409"/>
                </a:lnTo>
                <a:lnTo>
                  <a:pt x="769" y="409"/>
                </a:lnTo>
                <a:lnTo>
                  <a:pt x="769" y="409"/>
                </a:lnTo>
                <a:lnTo>
                  <a:pt x="773" y="409"/>
                </a:lnTo>
                <a:lnTo>
                  <a:pt x="775" y="409"/>
                </a:lnTo>
                <a:lnTo>
                  <a:pt x="777" y="409"/>
                </a:lnTo>
                <a:lnTo>
                  <a:pt x="779" y="407"/>
                </a:lnTo>
                <a:lnTo>
                  <a:pt x="779" y="405"/>
                </a:lnTo>
                <a:lnTo>
                  <a:pt x="781" y="405"/>
                </a:lnTo>
                <a:lnTo>
                  <a:pt x="781" y="401"/>
                </a:lnTo>
                <a:lnTo>
                  <a:pt x="779" y="399"/>
                </a:lnTo>
                <a:lnTo>
                  <a:pt x="779" y="397"/>
                </a:lnTo>
                <a:lnTo>
                  <a:pt x="779" y="395"/>
                </a:lnTo>
                <a:lnTo>
                  <a:pt x="781" y="393"/>
                </a:lnTo>
                <a:lnTo>
                  <a:pt x="785" y="385"/>
                </a:lnTo>
                <a:lnTo>
                  <a:pt x="787" y="381"/>
                </a:lnTo>
                <a:lnTo>
                  <a:pt x="787" y="379"/>
                </a:lnTo>
                <a:lnTo>
                  <a:pt x="789" y="375"/>
                </a:lnTo>
                <a:lnTo>
                  <a:pt x="793" y="363"/>
                </a:lnTo>
                <a:lnTo>
                  <a:pt x="793" y="359"/>
                </a:lnTo>
                <a:lnTo>
                  <a:pt x="793" y="355"/>
                </a:lnTo>
                <a:lnTo>
                  <a:pt x="793" y="351"/>
                </a:lnTo>
                <a:lnTo>
                  <a:pt x="793" y="349"/>
                </a:lnTo>
                <a:lnTo>
                  <a:pt x="793" y="347"/>
                </a:lnTo>
                <a:lnTo>
                  <a:pt x="791" y="345"/>
                </a:lnTo>
                <a:lnTo>
                  <a:pt x="791" y="343"/>
                </a:lnTo>
                <a:lnTo>
                  <a:pt x="793" y="343"/>
                </a:lnTo>
                <a:lnTo>
                  <a:pt x="793" y="341"/>
                </a:lnTo>
                <a:lnTo>
                  <a:pt x="801" y="337"/>
                </a:lnTo>
                <a:lnTo>
                  <a:pt x="803" y="335"/>
                </a:lnTo>
                <a:lnTo>
                  <a:pt x="799" y="325"/>
                </a:lnTo>
                <a:lnTo>
                  <a:pt x="797" y="327"/>
                </a:lnTo>
                <a:lnTo>
                  <a:pt x="795" y="327"/>
                </a:lnTo>
                <a:lnTo>
                  <a:pt x="791" y="327"/>
                </a:lnTo>
                <a:lnTo>
                  <a:pt x="789" y="329"/>
                </a:lnTo>
                <a:lnTo>
                  <a:pt x="787" y="329"/>
                </a:lnTo>
                <a:lnTo>
                  <a:pt x="787" y="329"/>
                </a:lnTo>
                <a:lnTo>
                  <a:pt x="785" y="329"/>
                </a:lnTo>
                <a:lnTo>
                  <a:pt x="781" y="329"/>
                </a:lnTo>
                <a:lnTo>
                  <a:pt x="777" y="327"/>
                </a:lnTo>
                <a:lnTo>
                  <a:pt x="765" y="325"/>
                </a:lnTo>
                <a:lnTo>
                  <a:pt x="763" y="325"/>
                </a:lnTo>
                <a:lnTo>
                  <a:pt x="761" y="325"/>
                </a:lnTo>
                <a:lnTo>
                  <a:pt x="759" y="323"/>
                </a:lnTo>
                <a:lnTo>
                  <a:pt x="753" y="307"/>
                </a:lnTo>
                <a:lnTo>
                  <a:pt x="753" y="305"/>
                </a:lnTo>
                <a:lnTo>
                  <a:pt x="753" y="303"/>
                </a:lnTo>
                <a:lnTo>
                  <a:pt x="751" y="301"/>
                </a:lnTo>
                <a:lnTo>
                  <a:pt x="747" y="299"/>
                </a:lnTo>
                <a:lnTo>
                  <a:pt x="745" y="297"/>
                </a:lnTo>
                <a:lnTo>
                  <a:pt x="745" y="297"/>
                </a:lnTo>
                <a:lnTo>
                  <a:pt x="745" y="291"/>
                </a:lnTo>
                <a:lnTo>
                  <a:pt x="747" y="289"/>
                </a:lnTo>
                <a:lnTo>
                  <a:pt x="747" y="287"/>
                </a:lnTo>
                <a:lnTo>
                  <a:pt x="747" y="285"/>
                </a:lnTo>
                <a:lnTo>
                  <a:pt x="747" y="283"/>
                </a:lnTo>
                <a:lnTo>
                  <a:pt x="747" y="281"/>
                </a:lnTo>
                <a:lnTo>
                  <a:pt x="747" y="279"/>
                </a:lnTo>
                <a:lnTo>
                  <a:pt x="741" y="281"/>
                </a:lnTo>
                <a:lnTo>
                  <a:pt x="739" y="281"/>
                </a:lnTo>
                <a:lnTo>
                  <a:pt x="737" y="279"/>
                </a:lnTo>
                <a:lnTo>
                  <a:pt x="735" y="279"/>
                </a:lnTo>
                <a:lnTo>
                  <a:pt x="733" y="279"/>
                </a:lnTo>
                <a:lnTo>
                  <a:pt x="729" y="281"/>
                </a:lnTo>
                <a:lnTo>
                  <a:pt x="727" y="279"/>
                </a:lnTo>
                <a:lnTo>
                  <a:pt x="725" y="277"/>
                </a:lnTo>
                <a:lnTo>
                  <a:pt x="705" y="259"/>
                </a:lnTo>
                <a:lnTo>
                  <a:pt x="701" y="255"/>
                </a:lnTo>
                <a:lnTo>
                  <a:pt x="697" y="255"/>
                </a:lnTo>
                <a:lnTo>
                  <a:pt x="697" y="257"/>
                </a:lnTo>
                <a:lnTo>
                  <a:pt x="695" y="257"/>
                </a:lnTo>
                <a:lnTo>
                  <a:pt x="695" y="257"/>
                </a:lnTo>
                <a:lnTo>
                  <a:pt x="695" y="253"/>
                </a:lnTo>
                <a:lnTo>
                  <a:pt x="695" y="251"/>
                </a:lnTo>
                <a:lnTo>
                  <a:pt x="695" y="249"/>
                </a:lnTo>
                <a:lnTo>
                  <a:pt x="695" y="245"/>
                </a:lnTo>
                <a:lnTo>
                  <a:pt x="687" y="235"/>
                </a:lnTo>
                <a:lnTo>
                  <a:pt x="683" y="231"/>
                </a:lnTo>
                <a:lnTo>
                  <a:pt x="677" y="229"/>
                </a:lnTo>
                <a:lnTo>
                  <a:pt x="679" y="225"/>
                </a:lnTo>
                <a:lnTo>
                  <a:pt x="681" y="225"/>
                </a:lnTo>
                <a:lnTo>
                  <a:pt x="683" y="225"/>
                </a:lnTo>
                <a:lnTo>
                  <a:pt x="689" y="215"/>
                </a:lnTo>
                <a:lnTo>
                  <a:pt x="691" y="213"/>
                </a:lnTo>
                <a:lnTo>
                  <a:pt x="691" y="211"/>
                </a:lnTo>
                <a:lnTo>
                  <a:pt x="695" y="209"/>
                </a:lnTo>
                <a:lnTo>
                  <a:pt x="697" y="209"/>
                </a:lnTo>
                <a:lnTo>
                  <a:pt x="699" y="207"/>
                </a:lnTo>
                <a:lnTo>
                  <a:pt x="697" y="197"/>
                </a:lnTo>
                <a:lnTo>
                  <a:pt x="699" y="193"/>
                </a:lnTo>
                <a:lnTo>
                  <a:pt x="701" y="185"/>
                </a:lnTo>
                <a:lnTo>
                  <a:pt x="703" y="183"/>
                </a:lnTo>
                <a:lnTo>
                  <a:pt x="703" y="183"/>
                </a:lnTo>
                <a:lnTo>
                  <a:pt x="709" y="183"/>
                </a:lnTo>
                <a:lnTo>
                  <a:pt x="709" y="183"/>
                </a:lnTo>
                <a:lnTo>
                  <a:pt x="713" y="185"/>
                </a:lnTo>
                <a:lnTo>
                  <a:pt x="715" y="185"/>
                </a:lnTo>
                <a:lnTo>
                  <a:pt x="717" y="187"/>
                </a:lnTo>
                <a:lnTo>
                  <a:pt x="717" y="187"/>
                </a:lnTo>
                <a:lnTo>
                  <a:pt x="719" y="187"/>
                </a:lnTo>
                <a:lnTo>
                  <a:pt x="723" y="185"/>
                </a:lnTo>
                <a:lnTo>
                  <a:pt x="725" y="183"/>
                </a:lnTo>
                <a:lnTo>
                  <a:pt x="725" y="183"/>
                </a:lnTo>
                <a:lnTo>
                  <a:pt x="727" y="181"/>
                </a:lnTo>
                <a:lnTo>
                  <a:pt x="725" y="175"/>
                </a:lnTo>
                <a:lnTo>
                  <a:pt x="725" y="173"/>
                </a:lnTo>
                <a:lnTo>
                  <a:pt x="727" y="169"/>
                </a:lnTo>
                <a:lnTo>
                  <a:pt x="729" y="165"/>
                </a:lnTo>
                <a:lnTo>
                  <a:pt x="729" y="163"/>
                </a:lnTo>
                <a:lnTo>
                  <a:pt x="729" y="159"/>
                </a:lnTo>
                <a:lnTo>
                  <a:pt x="729" y="155"/>
                </a:lnTo>
                <a:lnTo>
                  <a:pt x="727" y="153"/>
                </a:lnTo>
                <a:lnTo>
                  <a:pt x="725" y="151"/>
                </a:lnTo>
                <a:lnTo>
                  <a:pt x="725" y="149"/>
                </a:lnTo>
                <a:lnTo>
                  <a:pt x="725" y="145"/>
                </a:lnTo>
                <a:lnTo>
                  <a:pt x="725" y="143"/>
                </a:lnTo>
                <a:lnTo>
                  <a:pt x="727" y="141"/>
                </a:lnTo>
                <a:lnTo>
                  <a:pt x="727" y="137"/>
                </a:lnTo>
                <a:lnTo>
                  <a:pt x="729" y="135"/>
                </a:lnTo>
                <a:lnTo>
                  <a:pt x="729" y="129"/>
                </a:lnTo>
                <a:lnTo>
                  <a:pt x="729" y="127"/>
                </a:lnTo>
                <a:lnTo>
                  <a:pt x="727" y="125"/>
                </a:lnTo>
                <a:lnTo>
                  <a:pt x="725" y="123"/>
                </a:lnTo>
                <a:lnTo>
                  <a:pt x="721" y="119"/>
                </a:lnTo>
                <a:lnTo>
                  <a:pt x="719" y="117"/>
                </a:lnTo>
                <a:lnTo>
                  <a:pt x="717" y="115"/>
                </a:lnTo>
                <a:lnTo>
                  <a:pt x="715" y="111"/>
                </a:lnTo>
                <a:lnTo>
                  <a:pt x="715" y="107"/>
                </a:lnTo>
                <a:lnTo>
                  <a:pt x="715" y="99"/>
                </a:lnTo>
                <a:lnTo>
                  <a:pt x="715" y="97"/>
                </a:lnTo>
                <a:lnTo>
                  <a:pt x="713" y="93"/>
                </a:lnTo>
                <a:lnTo>
                  <a:pt x="707" y="87"/>
                </a:lnTo>
                <a:lnTo>
                  <a:pt x="705" y="85"/>
                </a:lnTo>
                <a:lnTo>
                  <a:pt x="703" y="83"/>
                </a:lnTo>
                <a:lnTo>
                  <a:pt x="701" y="81"/>
                </a:lnTo>
                <a:lnTo>
                  <a:pt x="691" y="73"/>
                </a:lnTo>
                <a:lnTo>
                  <a:pt x="689" y="69"/>
                </a:lnTo>
                <a:lnTo>
                  <a:pt x="687" y="67"/>
                </a:lnTo>
                <a:lnTo>
                  <a:pt x="687" y="67"/>
                </a:lnTo>
                <a:lnTo>
                  <a:pt x="687" y="65"/>
                </a:lnTo>
                <a:lnTo>
                  <a:pt x="685" y="63"/>
                </a:lnTo>
                <a:lnTo>
                  <a:pt x="675" y="56"/>
                </a:lnTo>
                <a:lnTo>
                  <a:pt x="669" y="52"/>
                </a:lnTo>
                <a:lnTo>
                  <a:pt x="661" y="46"/>
                </a:lnTo>
                <a:lnTo>
                  <a:pt x="657" y="44"/>
                </a:lnTo>
                <a:lnTo>
                  <a:pt x="655" y="42"/>
                </a:lnTo>
                <a:lnTo>
                  <a:pt x="653" y="40"/>
                </a:lnTo>
                <a:lnTo>
                  <a:pt x="651" y="38"/>
                </a:lnTo>
                <a:lnTo>
                  <a:pt x="647" y="38"/>
                </a:lnTo>
                <a:lnTo>
                  <a:pt x="631" y="42"/>
                </a:lnTo>
                <a:lnTo>
                  <a:pt x="631" y="46"/>
                </a:lnTo>
                <a:lnTo>
                  <a:pt x="629" y="52"/>
                </a:lnTo>
                <a:lnTo>
                  <a:pt x="629" y="57"/>
                </a:lnTo>
                <a:lnTo>
                  <a:pt x="631" y="57"/>
                </a:lnTo>
                <a:lnTo>
                  <a:pt x="629" y="59"/>
                </a:lnTo>
                <a:lnTo>
                  <a:pt x="629" y="59"/>
                </a:lnTo>
                <a:lnTo>
                  <a:pt x="627" y="59"/>
                </a:lnTo>
                <a:lnTo>
                  <a:pt x="627" y="59"/>
                </a:lnTo>
                <a:lnTo>
                  <a:pt x="625" y="57"/>
                </a:lnTo>
                <a:lnTo>
                  <a:pt x="623" y="56"/>
                </a:lnTo>
                <a:lnTo>
                  <a:pt x="619" y="54"/>
                </a:lnTo>
                <a:lnTo>
                  <a:pt x="617" y="52"/>
                </a:lnTo>
                <a:lnTo>
                  <a:pt x="617" y="50"/>
                </a:lnTo>
                <a:lnTo>
                  <a:pt x="615" y="50"/>
                </a:lnTo>
                <a:lnTo>
                  <a:pt x="613" y="52"/>
                </a:lnTo>
                <a:lnTo>
                  <a:pt x="607" y="57"/>
                </a:lnTo>
                <a:lnTo>
                  <a:pt x="605" y="57"/>
                </a:lnTo>
                <a:lnTo>
                  <a:pt x="603" y="57"/>
                </a:lnTo>
                <a:lnTo>
                  <a:pt x="599" y="57"/>
                </a:lnTo>
                <a:lnTo>
                  <a:pt x="597" y="57"/>
                </a:lnTo>
                <a:lnTo>
                  <a:pt x="593" y="59"/>
                </a:lnTo>
                <a:lnTo>
                  <a:pt x="591" y="61"/>
                </a:lnTo>
                <a:lnTo>
                  <a:pt x="589" y="61"/>
                </a:lnTo>
                <a:lnTo>
                  <a:pt x="587" y="63"/>
                </a:lnTo>
                <a:lnTo>
                  <a:pt x="581" y="63"/>
                </a:lnTo>
                <a:lnTo>
                  <a:pt x="579" y="63"/>
                </a:lnTo>
                <a:lnTo>
                  <a:pt x="575" y="61"/>
                </a:lnTo>
                <a:lnTo>
                  <a:pt x="575" y="59"/>
                </a:lnTo>
                <a:lnTo>
                  <a:pt x="571" y="59"/>
                </a:lnTo>
                <a:lnTo>
                  <a:pt x="569" y="59"/>
                </a:lnTo>
                <a:lnTo>
                  <a:pt x="563" y="63"/>
                </a:lnTo>
                <a:lnTo>
                  <a:pt x="561" y="63"/>
                </a:lnTo>
                <a:lnTo>
                  <a:pt x="555" y="61"/>
                </a:lnTo>
                <a:lnTo>
                  <a:pt x="553" y="59"/>
                </a:lnTo>
                <a:lnTo>
                  <a:pt x="553" y="57"/>
                </a:lnTo>
                <a:lnTo>
                  <a:pt x="551" y="56"/>
                </a:lnTo>
                <a:lnTo>
                  <a:pt x="551" y="54"/>
                </a:lnTo>
                <a:lnTo>
                  <a:pt x="549" y="52"/>
                </a:lnTo>
                <a:lnTo>
                  <a:pt x="549" y="50"/>
                </a:lnTo>
                <a:lnTo>
                  <a:pt x="547" y="50"/>
                </a:lnTo>
                <a:lnTo>
                  <a:pt x="545" y="48"/>
                </a:lnTo>
                <a:lnTo>
                  <a:pt x="545" y="48"/>
                </a:lnTo>
                <a:lnTo>
                  <a:pt x="545" y="46"/>
                </a:lnTo>
                <a:lnTo>
                  <a:pt x="543" y="46"/>
                </a:lnTo>
                <a:lnTo>
                  <a:pt x="543" y="44"/>
                </a:lnTo>
                <a:lnTo>
                  <a:pt x="541" y="42"/>
                </a:lnTo>
                <a:lnTo>
                  <a:pt x="541" y="40"/>
                </a:lnTo>
                <a:lnTo>
                  <a:pt x="539" y="42"/>
                </a:lnTo>
                <a:lnTo>
                  <a:pt x="537" y="42"/>
                </a:lnTo>
                <a:lnTo>
                  <a:pt x="533" y="44"/>
                </a:lnTo>
                <a:lnTo>
                  <a:pt x="531" y="44"/>
                </a:lnTo>
                <a:lnTo>
                  <a:pt x="529" y="42"/>
                </a:lnTo>
                <a:lnTo>
                  <a:pt x="529" y="42"/>
                </a:lnTo>
                <a:lnTo>
                  <a:pt x="531" y="38"/>
                </a:lnTo>
                <a:lnTo>
                  <a:pt x="531" y="36"/>
                </a:lnTo>
                <a:lnTo>
                  <a:pt x="531" y="36"/>
                </a:lnTo>
                <a:lnTo>
                  <a:pt x="527" y="34"/>
                </a:lnTo>
                <a:lnTo>
                  <a:pt x="525" y="32"/>
                </a:lnTo>
                <a:lnTo>
                  <a:pt x="525" y="32"/>
                </a:lnTo>
                <a:lnTo>
                  <a:pt x="529" y="30"/>
                </a:lnTo>
                <a:lnTo>
                  <a:pt x="529" y="28"/>
                </a:lnTo>
                <a:lnTo>
                  <a:pt x="529" y="26"/>
                </a:lnTo>
                <a:lnTo>
                  <a:pt x="529" y="24"/>
                </a:lnTo>
                <a:lnTo>
                  <a:pt x="527" y="24"/>
                </a:lnTo>
                <a:lnTo>
                  <a:pt x="525" y="24"/>
                </a:lnTo>
                <a:lnTo>
                  <a:pt x="523" y="24"/>
                </a:lnTo>
                <a:lnTo>
                  <a:pt x="523" y="24"/>
                </a:lnTo>
                <a:lnTo>
                  <a:pt x="521" y="22"/>
                </a:lnTo>
                <a:lnTo>
                  <a:pt x="519" y="22"/>
                </a:lnTo>
                <a:lnTo>
                  <a:pt x="517" y="20"/>
                </a:lnTo>
                <a:lnTo>
                  <a:pt x="513" y="18"/>
                </a:lnTo>
                <a:lnTo>
                  <a:pt x="509" y="18"/>
                </a:lnTo>
                <a:lnTo>
                  <a:pt x="507" y="16"/>
                </a:lnTo>
                <a:lnTo>
                  <a:pt x="505" y="16"/>
                </a:lnTo>
                <a:lnTo>
                  <a:pt x="505" y="14"/>
                </a:lnTo>
                <a:lnTo>
                  <a:pt x="503" y="12"/>
                </a:lnTo>
                <a:lnTo>
                  <a:pt x="501" y="12"/>
                </a:lnTo>
                <a:lnTo>
                  <a:pt x="499" y="12"/>
                </a:lnTo>
                <a:lnTo>
                  <a:pt x="497" y="12"/>
                </a:lnTo>
                <a:lnTo>
                  <a:pt x="495" y="14"/>
                </a:lnTo>
                <a:lnTo>
                  <a:pt x="493" y="14"/>
                </a:lnTo>
                <a:lnTo>
                  <a:pt x="489" y="14"/>
                </a:lnTo>
                <a:lnTo>
                  <a:pt x="481" y="12"/>
                </a:lnTo>
                <a:lnTo>
                  <a:pt x="479" y="12"/>
                </a:lnTo>
                <a:lnTo>
                  <a:pt x="477" y="10"/>
                </a:lnTo>
                <a:lnTo>
                  <a:pt x="477" y="6"/>
                </a:lnTo>
                <a:lnTo>
                  <a:pt x="475" y="4"/>
                </a:lnTo>
                <a:lnTo>
                  <a:pt x="475" y="2"/>
                </a:lnTo>
                <a:lnTo>
                  <a:pt x="475" y="2"/>
                </a:lnTo>
                <a:lnTo>
                  <a:pt x="471" y="0"/>
                </a:lnTo>
                <a:lnTo>
                  <a:pt x="469" y="0"/>
                </a:lnTo>
                <a:lnTo>
                  <a:pt x="467" y="0"/>
                </a:lnTo>
                <a:lnTo>
                  <a:pt x="465" y="0"/>
                </a:lnTo>
                <a:lnTo>
                  <a:pt x="463" y="2"/>
                </a:lnTo>
                <a:lnTo>
                  <a:pt x="463" y="4"/>
                </a:lnTo>
                <a:lnTo>
                  <a:pt x="463" y="4"/>
                </a:lnTo>
                <a:lnTo>
                  <a:pt x="459" y="6"/>
                </a:lnTo>
                <a:lnTo>
                  <a:pt x="455" y="8"/>
                </a:lnTo>
                <a:lnTo>
                  <a:pt x="443" y="10"/>
                </a:lnTo>
                <a:lnTo>
                  <a:pt x="435" y="10"/>
                </a:lnTo>
                <a:lnTo>
                  <a:pt x="413" y="4"/>
                </a:lnTo>
                <a:lnTo>
                  <a:pt x="409" y="6"/>
                </a:lnTo>
                <a:lnTo>
                  <a:pt x="405" y="14"/>
                </a:lnTo>
                <a:lnTo>
                  <a:pt x="399" y="14"/>
                </a:lnTo>
                <a:lnTo>
                  <a:pt x="397" y="14"/>
                </a:lnTo>
                <a:lnTo>
                  <a:pt x="387" y="16"/>
                </a:lnTo>
                <a:lnTo>
                  <a:pt x="377" y="16"/>
                </a:lnTo>
                <a:lnTo>
                  <a:pt x="373" y="14"/>
                </a:lnTo>
                <a:lnTo>
                  <a:pt x="371" y="14"/>
                </a:lnTo>
                <a:lnTo>
                  <a:pt x="373" y="16"/>
                </a:lnTo>
                <a:lnTo>
                  <a:pt x="373" y="18"/>
                </a:lnTo>
                <a:lnTo>
                  <a:pt x="375" y="18"/>
                </a:lnTo>
                <a:lnTo>
                  <a:pt x="375" y="20"/>
                </a:lnTo>
                <a:lnTo>
                  <a:pt x="373" y="24"/>
                </a:lnTo>
                <a:lnTo>
                  <a:pt x="373" y="26"/>
                </a:lnTo>
                <a:lnTo>
                  <a:pt x="371" y="28"/>
                </a:lnTo>
                <a:lnTo>
                  <a:pt x="367" y="28"/>
                </a:lnTo>
                <a:lnTo>
                  <a:pt x="353" y="40"/>
                </a:lnTo>
                <a:lnTo>
                  <a:pt x="351" y="40"/>
                </a:lnTo>
                <a:lnTo>
                  <a:pt x="347" y="40"/>
                </a:lnTo>
                <a:lnTo>
                  <a:pt x="349" y="44"/>
                </a:lnTo>
                <a:lnTo>
                  <a:pt x="355" y="52"/>
                </a:lnTo>
                <a:lnTo>
                  <a:pt x="357" y="54"/>
                </a:lnTo>
                <a:lnTo>
                  <a:pt x="359" y="56"/>
                </a:lnTo>
                <a:lnTo>
                  <a:pt x="361" y="57"/>
                </a:lnTo>
                <a:lnTo>
                  <a:pt x="365" y="59"/>
                </a:lnTo>
                <a:lnTo>
                  <a:pt x="367" y="59"/>
                </a:lnTo>
                <a:lnTo>
                  <a:pt x="369" y="59"/>
                </a:lnTo>
                <a:lnTo>
                  <a:pt x="371" y="69"/>
                </a:lnTo>
                <a:lnTo>
                  <a:pt x="373" y="77"/>
                </a:lnTo>
                <a:lnTo>
                  <a:pt x="373" y="79"/>
                </a:lnTo>
                <a:lnTo>
                  <a:pt x="373" y="83"/>
                </a:lnTo>
                <a:lnTo>
                  <a:pt x="371" y="85"/>
                </a:lnTo>
                <a:lnTo>
                  <a:pt x="371" y="87"/>
                </a:lnTo>
                <a:lnTo>
                  <a:pt x="371" y="89"/>
                </a:lnTo>
                <a:lnTo>
                  <a:pt x="369" y="95"/>
                </a:lnTo>
                <a:lnTo>
                  <a:pt x="369" y="97"/>
                </a:lnTo>
                <a:lnTo>
                  <a:pt x="367" y="99"/>
                </a:lnTo>
                <a:lnTo>
                  <a:pt x="367" y="101"/>
                </a:lnTo>
                <a:lnTo>
                  <a:pt x="365" y="103"/>
                </a:lnTo>
                <a:lnTo>
                  <a:pt x="365" y="105"/>
                </a:lnTo>
                <a:lnTo>
                  <a:pt x="367" y="107"/>
                </a:lnTo>
                <a:lnTo>
                  <a:pt x="367" y="109"/>
                </a:lnTo>
                <a:lnTo>
                  <a:pt x="365" y="111"/>
                </a:lnTo>
                <a:lnTo>
                  <a:pt x="365" y="111"/>
                </a:lnTo>
                <a:lnTo>
                  <a:pt x="363" y="113"/>
                </a:lnTo>
                <a:lnTo>
                  <a:pt x="363" y="113"/>
                </a:lnTo>
                <a:lnTo>
                  <a:pt x="363" y="113"/>
                </a:lnTo>
                <a:lnTo>
                  <a:pt x="361" y="115"/>
                </a:lnTo>
                <a:lnTo>
                  <a:pt x="361" y="123"/>
                </a:lnTo>
                <a:lnTo>
                  <a:pt x="361" y="123"/>
                </a:lnTo>
                <a:lnTo>
                  <a:pt x="359" y="127"/>
                </a:lnTo>
                <a:lnTo>
                  <a:pt x="359" y="129"/>
                </a:lnTo>
                <a:lnTo>
                  <a:pt x="357" y="129"/>
                </a:lnTo>
                <a:lnTo>
                  <a:pt x="357" y="131"/>
                </a:lnTo>
                <a:lnTo>
                  <a:pt x="357" y="131"/>
                </a:lnTo>
                <a:lnTo>
                  <a:pt x="357" y="133"/>
                </a:lnTo>
                <a:lnTo>
                  <a:pt x="359" y="133"/>
                </a:lnTo>
                <a:lnTo>
                  <a:pt x="365" y="135"/>
                </a:lnTo>
                <a:lnTo>
                  <a:pt x="365" y="137"/>
                </a:lnTo>
                <a:lnTo>
                  <a:pt x="367" y="139"/>
                </a:lnTo>
                <a:lnTo>
                  <a:pt x="367" y="141"/>
                </a:lnTo>
                <a:lnTo>
                  <a:pt x="367" y="145"/>
                </a:lnTo>
                <a:lnTo>
                  <a:pt x="369" y="147"/>
                </a:lnTo>
                <a:lnTo>
                  <a:pt x="369" y="149"/>
                </a:lnTo>
                <a:lnTo>
                  <a:pt x="367" y="151"/>
                </a:lnTo>
                <a:lnTo>
                  <a:pt x="365" y="153"/>
                </a:lnTo>
                <a:lnTo>
                  <a:pt x="365" y="155"/>
                </a:lnTo>
                <a:lnTo>
                  <a:pt x="365" y="157"/>
                </a:lnTo>
                <a:lnTo>
                  <a:pt x="367" y="159"/>
                </a:lnTo>
                <a:lnTo>
                  <a:pt x="367" y="159"/>
                </a:lnTo>
                <a:lnTo>
                  <a:pt x="369" y="161"/>
                </a:lnTo>
                <a:lnTo>
                  <a:pt x="373" y="159"/>
                </a:lnTo>
                <a:lnTo>
                  <a:pt x="375" y="161"/>
                </a:lnTo>
                <a:lnTo>
                  <a:pt x="375" y="159"/>
                </a:lnTo>
                <a:lnTo>
                  <a:pt x="377" y="157"/>
                </a:lnTo>
                <a:lnTo>
                  <a:pt x="377" y="157"/>
                </a:lnTo>
                <a:lnTo>
                  <a:pt x="379" y="159"/>
                </a:lnTo>
                <a:lnTo>
                  <a:pt x="381" y="165"/>
                </a:lnTo>
                <a:lnTo>
                  <a:pt x="385" y="167"/>
                </a:lnTo>
                <a:lnTo>
                  <a:pt x="387" y="169"/>
                </a:lnTo>
                <a:lnTo>
                  <a:pt x="387" y="169"/>
                </a:lnTo>
                <a:lnTo>
                  <a:pt x="389" y="169"/>
                </a:lnTo>
                <a:lnTo>
                  <a:pt x="389" y="167"/>
                </a:lnTo>
                <a:lnTo>
                  <a:pt x="391" y="167"/>
                </a:lnTo>
                <a:lnTo>
                  <a:pt x="391" y="173"/>
                </a:lnTo>
                <a:lnTo>
                  <a:pt x="389" y="181"/>
                </a:lnTo>
                <a:lnTo>
                  <a:pt x="391" y="183"/>
                </a:lnTo>
                <a:lnTo>
                  <a:pt x="391" y="183"/>
                </a:lnTo>
                <a:lnTo>
                  <a:pt x="393" y="185"/>
                </a:lnTo>
                <a:lnTo>
                  <a:pt x="395" y="187"/>
                </a:lnTo>
                <a:lnTo>
                  <a:pt x="397" y="189"/>
                </a:lnTo>
                <a:lnTo>
                  <a:pt x="397" y="191"/>
                </a:lnTo>
                <a:lnTo>
                  <a:pt x="397" y="193"/>
                </a:lnTo>
                <a:lnTo>
                  <a:pt x="397" y="193"/>
                </a:lnTo>
                <a:lnTo>
                  <a:pt x="395" y="193"/>
                </a:lnTo>
                <a:lnTo>
                  <a:pt x="395" y="195"/>
                </a:lnTo>
                <a:lnTo>
                  <a:pt x="395" y="195"/>
                </a:lnTo>
                <a:lnTo>
                  <a:pt x="397" y="197"/>
                </a:lnTo>
                <a:lnTo>
                  <a:pt x="397" y="197"/>
                </a:lnTo>
                <a:lnTo>
                  <a:pt x="399" y="195"/>
                </a:lnTo>
                <a:lnTo>
                  <a:pt x="401" y="195"/>
                </a:lnTo>
                <a:lnTo>
                  <a:pt x="401" y="195"/>
                </a:lnTo>
                <a:lnTo>
                  <a:pt x="403" y="193"/>
                </a:lnTo>
                <a:lnTo>
                  <a:pt x="405" y="195"/>
                </a:lnTo>
                <a:lnTo>
                  <a:pt x="405" y="195"/>
                </a:lnTo>
                <a:lnTo>
                  <a:pt x="407" y="197"/>
                </a:lnTo>
                <a:lnTo>
                  <a:pt x="409" y="197"/>
                </a:lnTo>
                <a:lnTo>
                  <a:pt x="413" y="201"/>
                </a:lnTo>
                <a:lnTo>
                  <a:pt x="413" y="203"/>
                </a:lnTo>
                <a:lnTo>
                  <a:pt x="413" y="203"/>
                </a:lnTo>
                <a:lnTo>
                  <a:pt x="413" y="205"/>
                </a:lnTo>
                <a:lnTo>
                  <a:pt x="413" y="209"/>
                </a:lnTo>
                <a:lnTo>
                  <a:pt x="413" y="217"/>
                </a:lnTo>
                <a:lnTo>
                  <a:pt x="415" y="219"/>
                </a:lnTo>
                <a:lnTo>
                  <a:pt x="415" y="219"/>
                </a:lnTo>
                <a:lnTo>
                  <a:pt x="417" y="219"/>
                </a:lnTo>
                <a:lnTo>
                  <a:pt x="419" y="221"/>
                </a:lnTo>
                <a:lnTo>
                  <a:pt x="421" y="223"/>
                </a:lnTo>
                <a:lnTo>
                  <a:pt x="425" y="227"/>
                </a:lnTo>
                <a:lnTo>
                  <a:pt x="425" y="231"/>
                </a:lnTo>
                <a:lnTo>
                  <a:pt x="425" y="233"/>
                </a:lnTo>
                <a:lnTo>
                  <a:pt x="425" y="233"/>
                </a:lnTo>
                <a:lnTo>
                  <a:pt x="425" y="235"/>
                </a:lnTo>
                <a:lnTo>
                  <a:pt x="425" y="237"/>
                </a:lnTo>
                <a:lnTo>
                  <a:pt x="425" y="239"/>
                </a:lnTo>
                <a:lnTo>
                  <a:pt x="425" y="239"/>
                </a:lnTo>
                <a:lnTo>
                  <a:pt x="423" y="241"/>
                </a:lnTo>
                <a:lnTo>
                  <a:pt x="423" y="243"/>
                </a:lnTo>
                <a:lnTo>
                  <a:pt x="423" y="243"/>
                </a:lnTo>
                <a:lnTo>
                  <a:pt x="423" y="245"/>
                </a:lnTo>
                <a:lnTo>
                  <a:pt x="421" y="247"/>
                </a:lnTo>
                <a:lnTo>
                  <a:pt x="419" y="249"/>
                </a:lnTo>
                <a:lnTo>
                  <a:pt x="417" y="251"/>
                </a:lnTo>
                <a:lnTo>
                  <a:pt x="417" y="253"/>
                </a:lnTo>
                <a:lnTo>
                  <a:pt x="417" y="257"/>
                </a:lnTo>
                <a:lnTo>
                  <a:pt x="417" y="259"/>
                </a:lnTo>
                <a:lnTo>
                  <a:pt x="415" y="261"/>
                </a:lnTo>
                <a:lnTo>
                  <a:pt x="415" y="263"/>
                </a:lnTo>
                <a:lnTo>
                  <a:pt x="417" y="267"/>
                </a:lnTo>
                <a:lnTo>
                  <a:pt x="417" y="269"/>
                </a:lnTo>
                <a:lnTo>
                  <a:pt x="419" y="269"/>
                </a:lnTo>
                <a:lnTo>
                  <a:pt x="421" y="267"/>
                </a:lnTo>
                <a:lnTo>
                  <a:pt x="421" y="265"/>
                </a:lnTo>
                <a:lnTo>
                  <a:pt x="423" y="265"/>
                </a:lnTo>
                <a:lnTo>
                  <a:pt x="427" y="261"/>
                </a:lnTo>
                <a:lnTo>
                  <a:pt x="429" y="261"/>
                </a:lnTo>
                <a:lnTo>
                  <a:pt x="431" y="261"/>
                </a:lnTo>
                <a:lnTo>
                  <a:pt x="433" y="265"/>
                </a:lnTo>
                <a:lnTo>
                  <a:pt x="435" y="269"/>
                </a:lnTo>
                <a:lnTo>
                  <a:pt x="435" y="273"/>
                </a:lnTo>
                <a:lnTo>
                  <a:pt x="435" y="275"/>
                </a:lnTo>
                <a:lnTo>
                  <a:pt x="435" y="279"/>
                </a:lnTo>
                <a:lnTo>
                  <a:pt x="437" y="289"/>
                </a:lnTo>
                <a:lnTo>
                  <a:pt x="437" y="289"/>
                </a:lnTo>
                <a:lnTo>
                  <a:pt x="435" y="289"/>
                </a:lnTo>
                <a:lnTo>
                  <a:pt x="435" y="291"/>
                </a:lnTo>
                <a:lnTo>
                  <a:pt x="435" y="293"/>
                </a:lnTo>
                <a:lnTo>
                  <a:pt x="435" y="295"/>
                </a:lnTo>
                <a:lnTo>
                  <a:pt x="437" y="297"/>
                </a:lnTo>
                <a:lnTo>
                  <a:pt x="437" y="297"/>
                </a:lnTo>
                <a:lnTo>
                  <a:pt x="437" y="299"/>
                </a:lnTo>
                <a:lnTo>
                  <a:pt x="439" y="301"/>
                </a:lnTo>
                <a:lnTo>
                  <a:pt x="439" y="303"/>
                </a:lnTo>
                <a:lnTo>
                  <a:pt x="439" y="305"/>
                </a:lnTo>
                <a:lnTo>
                  <a:pt x="439" y="307"/>
                </a:lnTo>
                <a:lnTo>
                  <a:pt x="437" y="309"/>
                </a:lnTo>
                <a:lnTo>
                  <a:pt x="433" y="311"/>
                </a:lnTo>
                <a:lnTo>
                  <a:pt x="429" y="311"/>
                </a:lnTo>
                <a:lnTo>
                  <a:pt x="421" y="313"/>
                </a:lnTo>
                <a:lnTo>
                  <a:pt x="421" y="309"/>
                </a:lnTo>
                <a:lnTo>
                  <a:pt x="419" y="309"/>
                </a:lnTo>
                <a:lnTo>
                  <a:pt x="415" y="307"/>
                </a:lnTo>
                <a:lnTo>
                  <a:pt x="409" y="309"/>
                </a:lnTo>
                <a:lnTo>
                  <a:pt x="397" y="315"/>
                </a:lnTo>
                <a:lnTo>
                  <a:pt x="389" y="317"/>
                </a:lnTo>
                <a:lnTo>
                  <a:pt x="387" y="317"/>
                </a:lnTo>
                <a:lnTo>
                  <a:pt x="385" y="317"/>
                </a:lnTo>
                <a:lnTo>
                  <a:pt x="381" y="315"/>
                </a:lnTo>
                <a:lnTo>
                  <a:pt x="375" y="317"/>
                </a:lnTo>
                <a:lnTo>
                  <a:pt x="357" y="317"/>
                </a:lnTo>
                <a:lnTo>
                  <a:pt x="353" y="319"/>
                </a:lnTo>
                <a:lnTo>
                  <a:pt x="353" y="321"/>
                </a:lnTo>
                <a:lnTo>
                  <a:pt x="351" y="323"/>
                </a:lnTo>
                <a:lnTo>
                  <a:pt x="349" y="323"/>
                </a:lnTo>
                <a:lnTo>
                  <a:pt x="343" y="325"/>
                </a:lnTo>
                <a:lnTo>
                  <a:pt x="342" y="327"/>
                </a:lnTo>
                <a:lnTo>
                  <a:pt x="340" y="327"/>
                </a:lnTo>
                <a:lnTo>
                  <a:pt x="340" y="329"/>
                </a:lnTo>
                <a:lnTo>
                  <a:pt x="340" y="329"/>
                </a:lnTo>
                <a:lnTo>
                  <a:pt x="336" y="329"/>
                </a:lnTo>
                <a:lnTo>
                  <a:pt x="332" y="331"/>
                </a:lnTo>
                <a:lnTo>
                  <a:pt x="332" y="331"/>
                </a:lnTo>
                <a:lnTo>
                  <a:pt x="332" y="335"/>
                </a:lnTo>
                <a:lnTo>
                  <a:pt x="332" y="337"/>
                </a:lnTo>
                <a:lnTo>
                  <a:pt x="330" y="337"/>
                </a:lnTo>
                <a:lnTo>
                  <a:pt x="326" y="339"/>
                </a:lnTo>
                <a:lnTo>
                  <a:pt x="322" y="341"/>
                </a:lnTo>
                <a:lnTo>
                  <a:pt x="320" y="341"/>
                </a:lnTo>
                <a:lnTo>
                  <a:pt x="316" y="343"/>
                </a:lnTo>
                <a:lnTo>
                  <a:pt x="314" y="343"/>
                </a:lnTo>
                <a:lnTo>
                  <a:pt x="312" y="343"/>
                </a:lnTo>
                <a:lnTo>
                  <a:pt x="312" y="345"/>
                </a:lnTo>
                <a:lnTo>
                  <a:pt x="310" y="347"/>
                </a:lnTo>
                <a:lnTo>
                  <a:pt x="308" y="349"/>
                </a:lnTo>
                <a:lnTo>
                  <a:pt x="306" y="351"/>
                </a:lnTo>
                <a:lnTo>
                  <a:pt x="302" y="353"/>
                </a:lnTo>
                <a:lnTo>
                  <a:pt x="302" y="355"/>
                </a:lnTo>
                <a:lnTo>
                  <a:pt x="298" y="355"/>
                </a:lnTo>
                <a:lnTo>
                  <a:pt x="296" y="355"/>
                </a:lnTo>
                <a:lnTo>
                  <a:pt x="290" y="351"/>
                </a:lnTo>
                <a:lnTo>
                  <a:pt x="288" y="349"/>
                </a:lnTo>
                <a:lnTo>
                  <a:pt x="286" y="347"/>
                </a:lnTo>
                <a:lnTo>
                  <a:pt x="288" y="345"/>
                </a:lnTo>
                <a:lnTo>
                  <a:pt x="290" y="345"/>
                </a:lnTo>
                <a:lnTo>
                  <a:pt x="302" y="341"/>
                </a:lnTo>
                <a:lnTo>
                  <a:pt x="304" y="341"/>
                </a:lnTo>
                <a:lnTo>
                  <a:pt x="306" y="339"/>
                </a:lnTo>
                <a:lnTo>
                  <a:pt x="308" y="335"/>
                </a:lnTo>
                <a:lnTo>
                  <a:pt x="310" y="335"/>
                </a:lnTo>
                <a:lnTo>
                  <a:pt x="314" y="333"/>
                </a:lnTo>
                <a:lnTo>
                  <a:pt x="316" y="331"/>
                </a:lnTo>
                <a:lnTo>
                  <a:pt x="326" y="321"/>
                </a:lnTo>
                <a:lnTo>
                  <a:pt x="328" y="321"/>
                </a:lnTo>
                <a:lnTo>
                  <a:pt x="330" y="321"/>
                </a:lnTo>
                <a:lnTo>
                  <a:pt x="332" y="319"/>
                </a:lnTo>
                <a:lnTo>
                  <a:pt x="332" y="317"/>
                </a:lnTo>
                <a:lnTo>
                  <a:pt x="332" y="317"/>
                </a:lnTo>
                <a:lnTo>
                  <a:pt x="334" y="315"/>
                </a:lnTo>
                <a:lnTo>
                  <a:pt x="334" y="313"/>
                </a:lnTo>
                <a:lnTo>
                  <a:pt x="336" y="309"/>
                </a:lnTo>
                <a:lnTo>
                  <a:pt x="336" y="307"/>
                </a:lnTo>
                <a:lnTo>
                  <a:pt x="336" y="305"/>
                </a:lnTo>
                <a:lnTo>
                  <a:pt x="336" y="303"/>
                </a:lnTo>
                <a:lnTo>
                  <a:pt x="336" y="303"/>
                </a:lnTo>
                <a:lnTo>
                  <a:pt x="334" y="301"/>
                </a:lnTo>
                <a:lnTo>
                  <a:pt x="324" y="295"/>
                </a:lnTo>
                <a:lnTo>
                  <a:pt x="322" y="295"/>
                </a:lnTo>
                <a:lnTo>
                  <a:pt x="318" y="295"/>
                </a:lnTo>
                <a:lnTo>
                  <a:pt x="316" y="295"/>
                </a:lnTo>
                <a:lnTo>
                  <a:pt x="310" y="295"/>
                </a:lnTo>
                <a:lnTo>
                  <a:pt x="308" y="295"/>
                </a:lnTo>
                <a:lnTo>
                  <a:pt x="308" y="295"/>
                </a:lnTo>
                <a:lnTo>
                  <a:pt x="306" y="293"/>
                </a:lnTo>
                <a:lnTo>
                  <a:pt x="304" y="289"/>
                </a:lnTo>
                <a:lnTo>
                  <a:pt x="302" y="287"/>
                </a:lnTo>
                <a:lnTo>
                  <a:pt x="300" y="287"/>
                </a:lnTo>
                <a:lnTo>
                  <a:pt x="298" y="289"/>
                </a:lnTo>
                <a:lnTo>
                  <a:pt x="296" y="287"/>
                </a:lnTo>
                <a:lnTo>
                  <a:pt x="294" y="287"/>
                </a:lnTo>
                <a:lnTo>
                  <a:pt x="292" y="285"/>
                </a:lnTo>
                <a:lnTo>
                  <a:pt x="292" y="285"/>
                </a:lnTo>
                <a:lnTo>
                  <a:pt x="290" y="283"/>
                </a:lnTo>
                <a:lnTo>
                  <a:pt x="282" y="281"/>
                </a:lnTo>
                <a:lnTo>
                  <a:pt x="276" y="279"/>
                </a:lnTo>
                <a:lnTo>
                  <a:pt x="266" y="275"/>
                </a:lnTo>
                <a:lnTo>
                  <a:pt x="264" y="273"/>
                </a:lnTo>
                <a:lnTo>
                  <a:pt x="262" y="273"/>
                </a:lnTo>
                <a:lnTo>
                  <a:pt x="260" y="271"/>
                </a:lnTo>
                <a:lnTo>
                  <a:pt x="260" y="269"/>
                </a:lnTo>
                <a:lnTo>
                  <a:pt x="258" y="267"/>
                </a:lnTo>
                <a:lnTo>
                  <a:pt x="256" y="267"/>
                </a:lnTo>
                <a:lnTo>
                  <a:pt x="252" y="265"/>
                </a:lnTo>
                <a:lnTo>
                  <a:pt x="250" y="265"/>
                </a:lnTo>
                <a:lnTo>
                  <a:pt x="248" y="265"/>
                </a:lnTo>
                <a:lnTo>
                  <a:pt x="246" y="267"/>
                </a:lnTo>
                <a:lnTo>
                  <a:pt x="244" y="267"/>
                </a:lnTo>
                <a:lnTo>
                  <a:pt x="240" y="267"/>
                </a:lnTo>
                <a:lnTo>
                  <a:pt x="238" y="267"/>
                </a:lnTo>
                <a:lnTo>
                  <a:pt x="232" y="261"/>
                </a:lnTo>
                <a:lnTo>
                  <a:pt x="232" y="259"/>
                </a:lnTo>
                <a:lnTo>
                  <a:pt x="230" y="259"/>
                </a:lnTo>
                <a:lnTo>
                  <a:pt x="228" y="259"/>
                </a:lnTo>
                <a:lnTo>
                  <a:pt x="224" y="261"/>
                </a:lnTo>
                <a:lnTo>
                  <a:pt x="218" y="261"/>
                </a:lnTo>
                <a:lnTo>
                  <a:pt x="216" y="263"/>
                </a:lnTo>
                <a:lnTo>
                  <a:pt x="216" y="265"/>
                </a:lnTo>
                <a:lnTo>
                  <a:pt x="214" y="267"/>
                </a:lnTo>
                <a:lnTo>
                  <a:pt x="212" y="269"/>
                </a:lnTo>
                <a:lnTo>
                  <a:pt x="212" y="271"/>
                </a:lnTo>
                <a:lnTo>
                  <a:pt x="208" y="273"/>
                </a:lnTo>
                <a:lnTo>
                  <a:pt x="208" y="275"/>
                </a:lnTo>
                <a:lnTo>
                  <a:pt x="206" y="273"/>
                </a:lnTo>
                <a:lnTo>
                  <a:pt x="204" y="271"/>
                </a:lnTo>
                <a:lnTo>
                  <a:pt x="202" y="269"/>
                </a:lnTo>
                <a:lnTo>
                  <a:pt x="200" y="269"/>
                </a:lnTo>
                <a:lnTo>
                  <a:pt x="198" y="267"/>
                </a:lnTo>
                <a:lnTo>
                  <a:pt x="196" y="263"/>
                </a:lnTo>
                <a:lnTo>
                  <a:pt x="196" y="261"/>
                </a:lnTo>
                <a:lnTo>
                  <a:pt x="196" y="261"/>
                </a:lnTo>
                <a:lnTo>
                  <a:pt x="196" y="257"/>
                </a:lnTo>
                <a:lnTo>
                  <a:pt x="196" y="255"/>
                </a:lnTo>
                <a:lnTo>
                  <a:pt x="196" y="253"/>
                </a:lnTo>
                <a:lnTo>
                  <a:pt x="194" y="253"/>
                </a:lnTo>
                <a:lnTo>
                  <a:pt x="194" y="251"/>
                </a:lnTo>
                <a:lnTo>
                  <a:pt x="192" y="253"/>
                </a:lnTo>
                <a:lnTo>
                  <a:pt x="190" y="255"/>
                </a:lnTo>
                <a:lnTo>
                  <a:pt x="190" y="257"/>
                </a:lnTo>
                <a:lnTo>
                  <a:pt x="188" y="259"/>
                </a:lnTo>
                <a:lnTo>
                  <a:pt x="182" y="265"/>
                </a:lnTo>
                <a:lnTo>
                  <a:pt x="182" y="267"/>
                </a:lnTo>
                <a:lnTo>
                  <a:pt x="180" y="269"/>
                </a:lnTo>
                <a:lnTo>
                  <a:pt x="176" y="271"/>
                </a:lnTo>
                <a:lnTo>
                  <a:pt x="172" y="273"/>
                </a:lnTo>
                <a:lnTo>
                  <a:pt x="168" y="275"/>
                </a:lnTo>
                <a:lnTo>
                  <a:pt x="166" y="277"/>
                </a:lnTo>
                <a:lnTo>
                  <a:pt x="166" y="279"/>
                </a:lnTo>
                <a:lnTo>
                  <a:pt x="164" y="279"/>
                </a:lnTo>
                <a:lnTo>
                  <a:pt x="162" y="279"/>
                </a:lnTo>
                <a:lnTo>
                  <a:pt x="158" y="279"/>
                </a:lnTo>
                <a:lnTo>
                  <a:pt x="154" y="277"/>
                </a:lnTo>
                <a:lnTo>
                  <a:pt x="148" y="279"/>
                </a:lnTo>
                <a:lnTo>
                  <a:pt x="144" y="279"/>
                </a:lnTo>
                <a:lnTo>
                  <a:pt x="142" y="279"/>
                </a:lnTo>
                <a:lnTo>
                  <a:pt x="140" y="279"/>
                </a:lnTo>
                <a:lnTo>
                  <a:pt x="136" y="277"/>
                </a:lnTo>
                <a:lnTo>
                  <a:pt x="134" y="277"/>
                </a:lnTo>
                <a:lnTo>
                  <a:pt x="134" y="275"/>
                </a:lnTo>
                <a:lnTo>
                  <a:pt x="132" y="273"/>
                </a:lnTo>
                <a:lnTo>
                  <a:pt x="132" y="267"/>
                </a:lnTo>
                <a:lnTo>
                  <a:pt x="132" y="265"/>
                </a:lnTo>
                <a:lnTo>
                  <a:pt x="130" y="263"/>
                </a:lnTo>
                <a:lnTo>
                  <a:pt x="132" y="261"/>
                </a:lnTo>
                <a:lnTo>
                  <a:pt x="130" y="261"/>
                </a:lnTo>
                <a:lnTo>
                  <a:pt x="128" y="261"/>
                </a:lnTo>
                <a:lnTo>
                  <a:pt x="124" y="261"/>
                </a:lnTo>
                <a:lnTo>
                  <a:pt x="114" y="263"/>
                </a:lnTo>
                <a:lnTo>
                  <a:pt x="112" y="263"/>
                </a:lnTo>
                <a:lnTo>
                  <a:pt x="110" y="263"/>
                </a:lnTo>
                <a:lnTo>
                  <a:pt x="108" y="267"/>
                </a:lnTo>
                <a:lnTo>
                  <a:pt x="108" y="269"/>
                </a:lnTo>
                <a:lnTo>
                  <a:pt x="108" y="271"/>
                </a:lnTo>
                <a:lnTo>
                  <a:pt x="106" y="275"/>
                </a:lnTo>
                <a:lnTo>
                  <a:pt x="102" y="277"/>
                </a:lnTo>
                <a:lnTo>
                  <a:pt x="98" y="279"/>
                </a:lnTo>
                <a:lnTo>
                  <a:pt x="96" y="281"/>
                </a:lnTo>
                <a:lnTo>
                  <a:pt x="94" y="283"/>
                </a:lnTo>
                <a:lnTo>
                  <a:pt x="92" y="285"/>
                </a:lnTo>
                <a:lnTo>
                  <a:pt x="90" y="289"/>
                </a:lnTo>
                <a:lnTo>
                  <a:pt x="90" y="291"/>
                </a:lnTo>
                <a:lnTo>
                  <a:pt x="88" y="293"/>
                </a:lnTo>
                <a:lnTo>
                  <a:pt x="88" y="293"/>
                </a:lnTo>
                <a:lnTo>
                  <a:pt x="86" y="295"/>
                </a:lnTo>
                <a:lnTo>
                  <a:pt x="82" y="299"/>
                </a:lnTo>
                <a:lnTo>
                  <a:pt x="80" y="299"/>
                </a:lnTo>
                <a:lnTo>
                  <a:pt x="76" y="301"/>
                </a:lnTo>
                <a:lnTo>
                  <a:pt x="72" y="299"/>
                </a:lnTo>
                <a:lnTo>
                  <a:pt x="72" y="299"/>
                </a:lnTo>
                <a:lnTo>
                  <a:pt x="70" y="291"/>
                </a:lnTo>
                <a:lnTo>
                  <a:pt x="70" y="291"/>
                </a:lnTo>
                <a:lnTo>
                  <a:pt x="68" y="291"/>
                </a:lnTo>
                <a:lnTo>
                  <a:pt x="62" y="291"/>
                </a:lnTo>
                <a:lnTo>
                  <a:pt x="60" y="293"/>
                </a:lnTo>
                <a:lnTo>
                  <a:pt x="58" y="295"/>
                </a:lnTo>
                <a:lnTo>
                  <a:pt x="56" y="297"/>
                </a:lnTo>
                <a:lnTo>
                  <a:pt x="56" y="297"/>
                </a:lnTo>
                <a:lnTo>
                  <a:pt x="48" y="303"/>
                </a:lnTo>
                <a:lnTo>
                  <a:pt x="48" y="305"/>
                </a:lnTo>
                <a:lnTo>
                  <a:pt x="46" y="305"/>
                </a:lnTo>
                <a:lnTo>
                  <a:pt x="44" y="305"/>
                </a:lnTo>
                <a:lnTo>
                  <a:pt x="42" y="307"/>
                </a:lnTo>
                <a:lnTo>
                  <a:pt x="38" y="307"/>
                </a:lnTo>
                <a:lnTo>
                  <a:pt x="34" y="305"/>
                </a:lnTo>
                <a:lnTo>
                  <a:pt x="30" y="303"/>
                </a:lnTo>
                <a:lnTo>
                  <a:pt x="12" y="299"/>
                </a:lnTo>
                <a:lnTo>
                  <a:pt x="6" y="303"/>
                </a:lnTo>
                <a:lnTo>
                  <a:pt x="4" y="303"/>
                </a:lnTo>
                <a:lnTo>
                  <a:pt x="4" y="305"/>
                </a:lnTo>
                <a:lnTo>
                  <a:pt x="4" y="311"/>
                </a:lnTo>
                <a:lnTo>
                  <a:pt x="2" y="315"/>
                </a:lnTo>
                <a:lnTo>
                  <a:pt x="4" y="317"/>
                </a:lnTo>
                <a:lnTo>
                  <a:pt x="2" y="329"/>
                </a:lnTo>
                <a:lnTo>
                  <a:pt x="0" y="349"/>
                </a:lnTo>
                <a:lnTo>
                  <a:pt x="0" y="355"/>
                </a:lnTo>
                <a:lnTo>
                  <a:pt x="0" y="359"/>
                </a:lnTo>
                <a:lnTo>
                  <a:pt x="2" y="357"/>
                </a:lnTo>
                <a:lnTo>
                  <a:pt x="6" y="357"/>
                </a:lnTo>
                <a:lnTo>
                  <a:pt x="10" y="357"/>
                </a:lnTo>
                <a:lnTo>
                  <a:pt x="12" y="357"/>
                </a:lnTo>
                <a:lnTo>
                  <a:pt x="14" y="357"/>
                </a:lnTo>
                <a:lnTo>
                  <a:pt x="16" y="359"/>
                </a:lnTo>
                <a:lnTo>
                  <a:pt x="16" y="359"/>
                </a:lnTo>
                <a:lnTo>
                  <a:pt x="18" y="361"/>
                </a:lnTo>
                <a:lnTo>
                  <a:pt x="18" y="363"/>
                </a:lnTo>
                <a:lnTo>
                  <a:pt x="18" y="365"/>
                </a:lnTo>
                <a:lnTo>
                  <a:pt x="18" y="367"/>
                </a:lnTo>
                <a:lnTo>
                  <a:pt x="16" y="369"/>
                </a:lnTo>
                <a:lnTo>
                  <a:pt x="14" y="371"/>
                </a:lnTo>
                <a:lnTo>
                  <a:pt x="14" y="375"/>
                </a:lnTo>
                <a:lnTo>
                  <a:pt x="14" y="377"/>
                </a:lnTo>
                <a:lnTo>
                  <a:pt x="14" y="379"/>
                </a:lnTo>
                <a:lnTo>
                  <a:pt x="14" y="385"/>
                </a:lnTo>
                <a:lnTo>
                  <a:pt x="14" y="387"/>
                </a:lnTo>
                <a:lnTo>
                  <a:pt x="14" y="389"/>
                </a:lnTo>
                <a:lnTo>
                  <a:pt x="22" y="389"/>
                </a:lnTo>
                <a:lnTo>
                  <a:pt x="24" y="389"/>
                </a:lnTo>
                <a:lnTo>
                  <a:pt x="26" y="389"/>
                </a:lnTo>
                <a:lnTo>
                  <a:pt x="26" y="389"/>
                </a:lnTo>
                <a:lnTo>
                  <a:pt x="28" y="385"/>
                </a:lnTo>
                <a:lnTo>
                  <a:pt x="30" y="383"/>
                </a:lnTo>
                <a:lnTo>
                  <a:pt x="34" y="379"/>
                </a:lnTo>
                <a:lnTo>
                  <a:pt x="34" y="379"/>
                </a:lnTo>
                <a:lnTo>
                  <a:pt x="38" y="379"/>
                </a:lnTo>
                <a:lnTo>
                  <a:pt x="40" y="379"/>
                </a:lnTo>
                <a:lnTo>
                  <a:pt x="42" y="379"/>
                </a:lnTo>
                <a:lnTo>
                  <a:pt x="42" y="381"/>
                </a:lnTo>
                <a:lnTo>
                  <a:pt x="44" y="385"/>
                </a:lnTo>
                <a:lnTo>
                  <a:pt x="44" y="387"/>
                </a:lnTo>
                <a:lnTo>
                  <a:pt x="42" y="391"/>
                </a:lnTo>
                <a:lnTo>
                  <a:pt x="42" y="393"/>
                </a:lnTo>
                <a:lnTo>
                  <a:pt x="46" y="395"/>
                </a:lnTo>
                <a:lnTo>
                  <a:pt x="46" y="397"/>
                </a:lnTo>
                <a:lnTo>
                  <a:pt x="46" y="399"/>
                </a:lnTo>
                <a:lnTo>
                  <a:pt x="46" y="401"/>
                </a:lnTo>
                <a:lnTo>
                  <a:pt x="46" y="403"/>
                </a:lnTo>
                <a:lnTo>
                  <a:pt x="44" y="407"/>
                </a:lnTo>
                <a:lnTo>
                  <a:pt x="44" y="411"/>
                </a:lnTo>
                <a:lnTo>
                  <a:pt x="44" y="413"/>
                </a:lnTo>
                <a:lnTo>
                  <a:pt x="44" y="415"/>
                </a:lnTo>
                <a:lnTo>
                  <a:pt x="42" y="417"/>
                </a:lnTo>
                <a:lnTo>
                  <a:pt x="40" y="419"/>
                </a:lnTo>
                <a:lnTo>
                  <a:pt x="40" y="421"/>
                </a:lnTo>
                <a:lnTo>
                  <a:pt x="38" y="423"/>
                </a:lnTo>
                <a:lnTo>
                  <a:pt x="38" y="425"/>
                </a:lnTo>
                <a:lnTo>
                  <a:pt x="36" y="427"/>
                </a:lnTo>
                <a:lnTo>
                  <a:pt x="36" y="429"/>
                </a:lnTo>
                <a:lnTo>
                  <a:pt x="36" y="431"/>
                </a:lnTo>
                <a:lnTo>
                  <a:pt x="38" y="431"/>
                </a:lnTo>
                <a:lnTo>
                  <a:pt x="38" y="433"/>
                </a:lnTo>
                <a:lnTo>
                  <a:pt x="42" y="435"/>
                </a:lnTo>
                <a:lnTo>
                  <a:pt x="44" y="437"/>
                </a:lnTo>
                <a:lnTo>
                  <a:pt x="50" y="445"/>
                </a:lnTo>
                <a:lnTo>
                  <a:pt x="54" y="449"/>
                </a:lnTo>
                <a:lnTo>
                  <a:pt x="56" y="451"/>
                </a:lnTo>
                <a:lnTo>
                  <a:pt x="58" y="453"/>
                </a:lnTo>
                <a:lnTo>
                  <a:pt x="62" y="455"/>
                </a:lnTo>
                <a:lnTo>
                  <a:pt x="64" y="457"/>
                </a:lnTo>
                <a:lnTo>
                  <a:pt x="66" y="457"/>
                </a:lnTo>
                <a:lnTo>
                  <a:pt x="68" y="461"/>
                </a:lnTo>
                <a:lnTo>
                  <a:pt x="74" y="469"/>
                </a:lnTo>
                <a:lnTo>
                  <a:pt x="76" y="471"/>
                </a:lnTo>
                <a:lnTo>
                  <a:pt x="78" y="475"/>
                </a:lnTo>
                <a:lnTo>
                  <a:pt x="80" y="475"/>
                </a:lnTo>
                <a:lnTo>
                  <a:pt x="82" y="477"/>
                </a:lnTo>
                <a:lnTo>
                  <a:pt x="84" y="479"/>
                </a:lnTo>
                <a:lnTo>
                  <a:pt x="96" y="485"/>
                </a:lnTo>
                <a:lnTo>
                  <a:pt x="100" y="481"/>
                </a:lnTo>
                <a:lnTo>
                  <a:pt x="102" y="481"/>
                </a:lnTo>
                <a:lnTo>
                  <a:pt x="104" y="481"/>
                </a:lnTo>
                <a:lnTo>
                  <a:pt x="104" y="481"/>
                </a:lnTo>
                <a:lnTo>
                  <a:pt x="108" y="479"/>
                </a:lnTo>
                <a:lnTo>
                  <a:pt x="116" y="477"/>
                </a:lnTo>
                <a:lnTo>
                  <a:pt x="118" y="475"/>
                </a:lnTo>
                <a:lnTo>
                  <a:pt x="120" y="473"/>
                </a:lnTo>
                <a:lnTo>
                  <a:pt x="130" y="467"/>
                </a:lnTo>
                <a:lnTo>
                  <a:pt x="132" y="465"/>
                </a:lnTo>
                <a:lnTo>
                  <a:pt x="134" y="473"/>
                </a:lnTo>
                <a:lnTo>
                  <a:pt x="134" y="477"/>
                </a:lnTo>
                <a:lnTo>
                  <a:pt x="130" y="481"/>
                </a:lnTo>
                <a:lnTo>
                  <a:pt x="128" y="491"/>
                </a:lnTo>
                <a:lnTo>
                  <a:pt x="126" y="493"/>
                </a:lnTo>
                <a:lnTo>
                  <a:pt x="124" y="493"/>
                </a:lnTo>
                <a:lnTo>
                  <a:pt x="122" y="495"/>
                </a:lnTo>
                <a:lnTo>
                  <a:pt x="120" y="495"/>
                </a:lnTo>
                <a:lnTo>
                  <a:pt x="120" y="497"/>
                </a:lnTo>
                <a:lnTo>
                  <a:pt x="120" y="499"/>
                </a:lnTo>
                <a:lnTo>
                  <a:pt x="120" y="501"/>
                </a:lnTo>
                <a:lnTo>
                  <a:pt x="124" y="511"/>
                </a:lnTo>
                <a:lnTo>
                  <a:pt x="126" y="517"/>
                </a:lnTo>
                <a:lnTo>
                  <a:pt x="128" y="517"/>
                </a:lnTo>
                <a:lnTo>
                  <a:pt x="128" y="519"/>
                </a:lnTo>
                <a:lnTo>
                  <a:pt x="130" y="521"/>
                </a:lnTo>
                <a:lnTo>
                  <a:pt x="136" y="527"/>
                </a:lnTo>
                <a:lnTo>
                  <a:pt x="138" y="531"/>
                </a:lnTo>
                <a:lnTo>
                  <a:pt x="136" y="531"/>
                </a:lnTo>
                <a:lnTo>
                  <a:pt x="134" y="531"/>
                </a:lnTo>
                <a:lnTo>
                  <a:pt x="128" y="529"/>
                </a:lnTo>
                <a:lnTo>
                  <a:pt x="126" y="527"/>
                </a:lnTo>
                <a:lnTo>
                  <a:pt x="124" y="527"/>
                </a:lnTo>
                <a:lnTo>
                  <a:pt x="122" y="525"/>
                </a:lnTo>
                <a:lnTo>
                  <a:pt x="118" y="527"/>
                </a:lnTo>
                <a:lnTo>
                  <a:pt x="116" y="527"/>
                </a:lnTo>
                <a:lnTo>
                  <a:pt x="114" y="527"/>
                </a:lnTo>
                <a:lnTo>
                  <a:pt x="112" y="525"/>
                </a:lnTo>
                <a:lnTo>
                  <a:pt x="110" y="525"/>
                </a:lnTo>
                <a:lnTo>
                  <a:pt x="108" y="527"/>
                </a:lnTo>
                <a:lnTo>
                  <a:pt x="108" y="529"/>
                </a:lnTo>
                <a:lnTo>
                  <a:pt x="106" y="529"/>
                </a:lnTo>
                <a:lnTo>
                  <a:pt x="104" y="533"/>
                </a:lnTo>
                <a:lnTo>
                  <a:pt x="102" y="533"/>
                </a:lnTo>
                <a:lnTo>
                  <a:pt x="102" y="535"/>
                </a:lnTo>
                <a:lnTo>
                  <a:pt x="100" y="539"/>
                </a:lnTo>
                <a:lnTo>
                  <a:pt x="98" y="549"/>
                </a:lnTo>
                <a:lnTo>
                  <a:pt x="98" y="551"/>
                </a:lnTo>
                <a:lnTo>
                  <a:pt x="100" y="555"/>
                </a:lnTo>
                <a:lnTo>
                  <a:pt x="100" y="555"/>
                </a:lnTo>
                <a:lnTo>
                  <a:pt x="104" y="557"/>
                </a:lnTo>
                <a:lnTo>
                  <a:pt x="104" y="559"/>
                </a:lnTo>
                <a:lnTo>
                  <a:pt x="106" y="561"/>
                </a:lnTo>
                <a:lnTo>
                  <a:pt x="104" y="563"/>
                </a:lnTo>
                <a:lnTo>
                  <a:pt x="100" y="565"/>
                </a:lnTo>
                <a:lnTo>
                  <a:pt x="98" y="567"/>
                </a:lnTo>
                <a:lnTo>
                  <a:pt x="96" y="567"/>
                </a:lnTo>
                <a:lnTo>
                  <a:pt x="94" y="565"/>
                </a:lnTo>
                <a:lnTo>
                  <a:pt x="88" y="563"/>
                </a:lnTo>
                <a:lnTo>
                  <a:pt x="86" y="561"/>
                </a:lnTo>
                <a:lnTo>
                  <a:pt x="86" y="561"/>
                </a:lnTo>
                <a:lnTo>
                  <a:pt x="84" y="561"/>
                </a:lnTo>
                <a:lnTo>
                  <a:pt x="82" y="563"/>
                </a:lnTo>
                <a:lnTo>
                  <a:pt x="82" y="565"/>
                </a:lnTo>
                <a:lnTo>
                  <a:pt x="82" y="567"/>
                </a:lnTo>
                <a:lnTo>
                  <a:pt x="84" y="569"/>
                </a:lnTo>
                <a:lnTo>
                  <a:pt x="84" y="571"/>
                </a:lnTo>
                <a:lnTo>
                  <a:pt x="84" y="573"/>
                </a:lnTo>
                <a:lnTo>
                  <a:pt x="84" y="573"/>
                </a:lnTo>
                <a:lnTo>
                  <a:pt x="86" y="575"/>
                </a:lnTo>
                <a:lnTo>
                  <a:pt x="86" y="575"/>
                </a:lnTo>
                <a:lnTo>
                  <a:pt x="86" y="575"/>
                </a:lnTo>
                <a:lnTo>
                  <a:pt x="86" y="577"/>
                </a:lnTo>
                <a:lnTo>
                  <a:pt x="86" y="579"/>
                </a:lnTo>
                <a:lnTo>
                  <a:pt x="86" y="579"/>
                </a:lnTo>
                <a:lnTo>
                  <a:pt x="88" y="581"/>
                </a:lnTo>
                <a:lnTo>
                  <a:pt x="88" y="583"/>
                </a:lnTo>
                <a:lnTo>
                  <a:pt x="90" y="585"/>
                </a:lnTo>
                <a:lnTo>
                  <a:pt x="96" y="587"/>
                </a:lnTo>
                <a:lnTo>
                  <a:pt x="98" y="587"/>
                </a:lnTo>
                <a:lnTo>
                  <a:pt x="102" y="587"/>
                </a:lnTo>
                <a:lnTo>
                  <a:pt x="104" y="589"/>
                </a:lnTo>
                <a:lnTo>
                  <a:pt x="104" y="591"/>
                </a:lnTo>
                <a:lnTo>
                  <a:pt x="104" y="595"/>
                </a:lnTo>
                <a:lnTo>
                  <a:pt x="102" y="601"/>
                </a:lnTo>
                <a:lnTo>
                  <a:pt x="102" y="603"/>
                </a:lnTo>
                <a:lnTo>
                  <a:pt x="100" y="603"/>
                </a:lnTo>
                <a:lnTo>
                  <a:pt x="94" y="601"/>
                </a:lnTo>
                <a:lnTo>
                  <a:pt x="94" y="601"/>
                </a:lnTo>
                <a:lnTo>
                  <a:pt x="92" y="603"/>
                </a:lnTo>
                <a:lnTo>
                  <a:pt x="90" y="603"/>
                </a:lnTo>
                <a:lnTo>
                  <a:pt x="88" y="605"/>
                </a:lnTo>
                <a:lnTo>
                  <a:pt x="88" y="605"/>
                </a:lnTo>
                <a:lnTo>
                  <a:pt x="84" y="611"/>
                </a:lnTo>
                <a:lnTo>
                  <a:pt x="84" y="613"/>
                </a:lnTo>
                <a:lnTo>
                  <a:pt x="78" y="631"/>
                </a:lnTo>
                <a:lnTo>
                  <a:pt x="76" y="635"/>
                </a:lnTo>
                <a:lnTo>
                  <a:pt x="74" y="637"/>
                </a:lnTo>
                <a:lnTo>
                  <a:pt x="74" y="639"/>
                </a:lnTo>
                <a:lnTo>
                  <a:pt x="72" y="639"/>
                </a:lnTo>
                <a:lnTo>
                  <a:pt x="72" y="639"/>
                </a:lnTo>
                <a:lnTo>
                  <a:pt x="70" y="639"/>
                </a:lnTo>
                <a:lnTo>
                  <a:pt x="66" y="641"/>
                </a:lnTo>
                <a:lnTo>
                  <a:pt x="78" y="649"/>
                </a:lnTo>
                <a:lnTo>
                  <a:pt x="84" y="651"/>
                </a:lnTo>
                <a:lnTo>
                  <a:pt x="88" y="651"/>
                </a:lnTo>
                <a:lnTo>
                  <a:pt x="90" y="651"/>
                </a:lnTo>
                <a:lnTo>
                  <a:pt x="96" y="651"/>
                </a:lnTo>
                <a:lnTo>
                  <a:pt x="98" y="653"/>
                </a:lnTo>
                <a:lnTo>
                  <a:pt x="98" y="653"/>
                </a:lnTo>
                <a:lnTo>
                  <a:pt x="98" y="657"/>
                </a:lnTo>
                <a:lnTo>
                  <a:pt x="98" y="659"/>
                </a:lnTo>
                <a:lnTo>
                  <a:pt x="98" y="663"/>
                </a:lnTo>
                <a:lnTo>
                  <a:pt x="100" y="665"/>
                </a:lnTo>
                <a:lnTo>
                  <a:pt x="102" y="669"/>
                </a:lnTo>
                <a:lnTo>
                  <a:pt x="106" y="671"/>
                </a:lnTo>
                <a:lnTo>
                  <a:pt x="108" y="671"/>
                </a:lnTo>
                <a:lnTo>
                  <a:pt x="110" y="673"/>
                </a:lnTo>
                <a:lnTo>
                  <a:pt x="114" y="673"/>
                </a:lnTo>
                <a:lnTo>
                  <a:pt x="118" y="673"/>
                </a:lnTo>
                <a:lnTo>
                  <a:pt x="124" y="677"/>
                </a:lnTo>
                <a:lnTo>
                  <a:pt x="128" y="679"/>
                </a:lnTo>
                <a:lnTo>
                  <a:pt x="128" y="681"/>
                </a:lnTo>
                <a:lnTo>
                  <a:pt x="130" y="681"/>
                </a:lnTo>
                <a:lnTo>
                  <a:pt x="132" y="683"/>
                </a:lnTo>
                <a:lnTo>
                  <a:pt x="136" y="685"/>
                </a:lnTo>
                <a:lnTo>
                  <a:pt x="142" y="691"/>
                </a:lnTo>
                <a:lnTo>
                  <a:pt x="144" y="693"/>
                </a:lnTo>
                <a:lnTo>
                  <a:pt x="146" y="695"/>
                </a:lnTo>
                <a:lnTo>
                  <a:pt x="148" y="697"/>
                </a:lnTo>
                <a:lnTo>
                  <a:pt x="148" y="697"/>
                </a:lnTo>
                <a:lnTo>
                  <a:pt x="150" y="699"/>
                </a:lnTo>
                <a:lnTo>
                  <a:pt x="152" y="699"/>
                </a:lnTo>
                <a:lnTo>
                  <a:pt x="154" y="699"/>
                </a:lnTo>
                <a:lnTo>
                  <a:pt x="158" y="701"/>
                </a:lnTo>
                <a:lnTo>
                  <a:pt x="160" y="703"/>
                </a:lnTo>
                <a:lnTo>
                  <a:pt x="164" y="707"/>
                </a:lnTo>
                <a:lnTo>
                  <a:pt x="170" y="713"/>
                </a:lnTo>
                <a:lnTo>
                  <a:pt x="174" y="717"/>
                </a:lnTo>
                <a:lnTo>
                  <a:pt x="176" y="719"/>
                </a:lnTo>
                <a:lnTo>
                  <a:pt x="178" y="721"/>
                </a:lnTo>
                <a:lnTo>
                  <a:pt x="186" y="725"/>
                </a:lnTo>
                <a:lnTo>
                  <a:pt x="190" y="727"/>
                </a:lnTo>
                <a:lnTo>
                  <a:pt x="194" y="727"/>
                </a:lnTo>
                <a:lnTo>
                  <a:pt x="206" y="733"/>
                </a:lnTo>
                <a:lnTo>
                  <a:pt x="208" y="733"/>
                </a:lnTo>
                <a:lnTo>
                  <a:pt x="210" y="733"/>
                </a:lnTo>
                <a:lnTo>
                  <a:pt x="210" y="723"/>
                </a:lnTo>
                <a:lnTo>
                  <a:pt x="212" y="721"/>
                </a:lnTo>
                <a:lnTo>
                  <a:pt x="212" y="719"/>
                </a:lnTo>
                <a:lnTo>
                  <a:pt x="214" y="719"/>
                </a:lnTo>
                <a:lnTo>
                  <a:pt x="218" y="719"/>
                </a:lnTo>
                <a:lnTo>
                  <a:pt x="222" y="719"/>
                </a:lnTo>
                <a:lnTo>
                  <a:pt x="230" y="723"/>
                </a:lnTo>
                <a:lnTo>
                  <a:pt x="284" y="725"/>
                </a:lnTo>
                <a:lnTo>
                  <a:pt x="290" y="723"/>
                </a:lnTo>
                <a:lnTo>
                  <a:pt x="294" y="721"/>
                </a:lnTo>
                <a:lnTo>
                  <a:pt x="296" y="719"/>
                </a:lnTo>
                <a:lnTo>
                  <a:pt x="296" y="717"/>
                </a:lnTo>
                <a:lnTo>
                  <a:pt x="300" y="715"/>
                </a:lnTo>
                <a:lnTo>
                  <a:pt x="302" y="713"/>
                </a:lnTo>
                <a:lnTo>
                  <a:pt x="304" y="713"/>
                </a:lnTo>
                <a:lnTo>
                  <a:pt x="308" y="713"/>
                </a:lnTo>
                <a:lnTo>
                  <a:pt x="308" y="715"/>
                </a:lnTo>
                <a:lnTo>
                  <a:pt x="312" y="715"/>
                </a:lnTo>
                <a:lnTo>
                  <a:pt x="314" y="715"/>
                </a:lnTo>
                <a:lnTo>
                  <a:pt x="314" y="715"/>
                </a:lnTo>
                <a:lnTo>
                  <a:pt x="316" y="715"/>
                </a:lnTo>
                <a:lnTo>
                  <a:pt x="322" y="717"/>
                </a:lnTo>
                <a:lnTo>
                  <a:pt x="326" y="717"/>
                </a:lnTo>
                <a:lnTo>
                  <a:pt x="334" y="719"/>
                </a:lnTo>
                <a:lnTo>
                  <a:pt x="338" y="719"/>
                </a:lnTo>
                <a:lnTo>
                  <a:pt x="340" y="719"/>
                </a:lnTo>
                <a:lnTo>
                  <a:pt x="340" y="719"/>
                </a:lnTo>
                <a:lnTo>
                  <a:pt x="342" y="717"/>
                </a:lnTo>
                <a:lnTo>
                  <a:pt x="342" y="711"/>
                </a:lnTo>
                <a:lnTo>
                  <a:pt x="343" y="709"/>
                </a:lnTo>
                <a:lnTo>
                  <a:pt x="345" y="709"/>
                </a:lnTo>
                <a:lnTo>
                  <a:pt x="347" y="709"/>
                </a:lnTo>
                <a:lnTo>
                  <a:pt x="349" y="709"/>
                </a:lnTo>
                <a:lnTo>
                  <a:pt x="349" y="709"/>
                </a:lnTo>
                <a:lnTo>
                  <a:pt x="351" y="711"/>
                </a:lnTo>
                <a:lnTo>
                  <a:pt x="351" y="713"/>
                </a:lnTo>
                <a:lnTo>
                  <a:pt x="351" y="715"/>
                </a:lnTo>
                <a:lnTo>
                  <a:pt x="351" y="717"/>
                </a:lnTo>
                <a:lnTo>
                  <a:pt x="353" y="717"/>
                </a:lnTo>
                <a:lnTo>
                  <a:pt x="359" y="719"/>
                </a:lnTo>
                <a:lnTo>
                  <a:pt x="363" y="719"/>
                </a:lnTo>
                <a:lnTo>
                  <a:pt x="365" y="719"/>
                </a:lnTo>
                <a:lnTo>
                  <a:pt x="367" y="719"/>
                </a:lnTo>
                <a:lnTo>
                  <a:pt x="373" y="717"/>
                </a:lnTo>
                <a:lnTo>
                  <a:pt x="377" y="713"/>
                </a:lnTo>
                <a:lnTo>
                  <a:pt x="379" y="711"/>
                </a:lnTo>
                <a:lnTo>
                  <a:pt x="381" y="709"/>
                </a:lnTo>
                <a:lnTo>
                  <a:pt x="381" y="707"/>
                </a:lnTo>
                <a:lnTo>
                  <a:pt x="381" y="705"/>
                </a:lnTo>
                <a:lnTo>
                  <a:pt x="381" y="705"/>
                </a:lnTo>
                <a:lnTo>
                  <a:pt x="383" y="703"/>
                </a:lnTo>
                <a:lnTo>
                  <a:pt x="385" y="701"/>
                </a:lnTo>
                <a:lnTo>
                  <a:pt x="391" y="701"/>
                </a:lnTo>
                <a:lnTo>
                  <a:pt x="393" y="701"/>
                </a:lnTo>
                <a:lnTo>
                  <a:pt x="395" y="701"/>
                </a:lnTo>
                <a:lnTo>
                  <a:pt x="399" y="703"/>
                </a:lnTo>
                <a:lnTo>
                  <a:pt x="403" y="703"/>
                </a:lnTo>
                <a:lnTo>
                  <a:pt x="405" y="705"/>
                </a:lnTo>
                <a:lnTo>
                  <a:pt x="419" y="705"/>
                </a:lnTo>
                <a:lnTo>
                  <a:pt x="425" y="707"/>
                </a:lnTo>
                <a:lnTo>
                  <a:pt x="429" y="707"/>
                </a:lnTo>
                <a:lnTo>
                  <a:pt x="429" y="707"/>
                </a:lnTo>
                <a:lnTo>
                  <a:pt x="433" y="703"/>
                </a:lnTo>
                <a:lnTo>
                  <a:pt x="439" y="701"/>
                </a:lnTo>
                <a:lnTo>
                  <a:pt x="439" y="701"/>
                </a:lnTo>
                <a:lnTo>
                  <a:pt x="441" y="701"/>
                </a:lnTo>
                <a:lnTo>
                  <a:pt x="443" y="703"/>
                </a:lnTo>
                <a:lnTo>
                  <a:pt x="447" y="709"/>
                </a:lnTo>
                <a:lnTo>
                  <a:pt x="449" y="711"/>
                </a:lnTo>
                <a:lnTo>
                  <a:pt x="451" y="713"/>
                </a:lnTo>
                <a:lnTo>
                  <a:pt x="453" y="713"/>
                </a:lnTo>
                <a:lnTo>
                  <a:pt x="453" y="711"/>
                </a:lnTo>
                <a:lnTo>
                  <a:pt x="453" y="707"/>
                </a:lnTo>
                <a:lnTo>
                  <a:pt x="453" y="707"/>
                </a:lnTo>
                <a:lnTo>
                  <a:pt x="457" y="703"/>
                </a:lnTo>
                <a:lnTo>
                  <a:pt x="461" y="703"/>
                </a:lnTo>
                <a:lnTo>
                  <a:pt x="463" y="701"/>
                </a:lnTo>
                <a:lnTo>
                  <a:pt x="465" y="701"/>
                </a:lnTo>
                <a:lnTo>
                  <a:pt x="467" y="703"/>
                </a:lnTo>
                <a:lnTo>
                  <a:pt x="469" y="703"/>
                </a:lnTo>
                <a:lnTo>
                  <a:pt x="471" y="703"/>
                </a:lnTo>
                <a:lnTo>
                  <a:pt x="473" y="705"/>
                </a:lnTo>
                <a:lnTo>
                  <a:pt x="475" y="705"/>
                </a:lnTo>
                <a:lnTo>
                  <a:pt x="475" y="705"/>
                </a:lnTo>
                <a:lnTo>
                  <a:pt x="475" y="705"/>
                </a:lnTo>
                <a:lnTo>
                  <a:pt x="475" y="705"/>
                </a:lnTo>
                <a:lnTo>
                  <a:pt x="477" y="703"/>
                </a:lnTo>
                <a:lnTo>
                  <a:pt x="477" y="703"/>
                </a:lnTo>
                <a:lnTo>
                  <a:pt x="477" y="703"/>
                </a:lnTo>
                <a:lnTo>
                  <a:pt x="479" y="703"/>
                </a:lnTo>
                <a:lnTo>
                  <a:pt x="479" y="701"/>
                </a:lnTo>
                <a:lnTo>
                  <a:pt x="481" y="699"/>
                </a:lnTo>
                <a:lnTo>
                  <a:pt x="487" y="697"/>
                </a:lnTo>
                <a:lnTo>
                  <a:pt x="487" y="697"/>
                </a:lnTo>
                <a:lnTo>
                  <a:pt x="487" y="695"/>
                </a:lnTo>
                <a:lnTo>
                  <a:pt x="489" y="695"/>
                </a:lnTo>
                <a:lnTo>
                  <a:pt x="491" y="695"/>
                </a:lnTo>
                <a:lnTo>
                  <a:pt x="495" y="691"/>
                </a:lnTo>
                <a:lnTo>
                  <a:pt x="495" y="691"/>
                </a:lnTo>
                <a:lnTo>
                  <a:pt x="497" y="687"/>
                </a:lnTo>
                <a:lnTo>
                  <a:pt x="505" y="693"/>
                </a:lnTo>
                <a:lnTo>
                  <a:pt x="513" y="695"/>
                </a:lnTo>
                <a:lnTo>
                  <a:pt x="517" y="695"/>
                </a:lnTo>
                <a:lnTo>
                  <a:pt x="519" y="693"/>
                </a:lnTo>
                <a:lnTo>
                  <a:pt x="523" y="693"/>
                </a:lnTo>
                <a:lnTo>
                  <a:pt x="527" y="693"/>
                </a:lnTo>
                <a:lnTo>
                  <a:pt x="531" y="695"/>
                </a:lnTo>
                <a:lnTo>
                  <a:pt x="533" y="695"/>
                </a:lnTo>
                <a:lnTo>
                  <a:pt x="533" y="695"/>
                </a:lnTo>
                <a:lnTo>
                  <a:pt x="533" y="695"/>
                </a:lnTo>
                <a:lnTo>
                  <a:pt x="533" y="697"/>
                </a:lnTo>
                <a:lnTo>
                  <a:pt x="533" y="697"/>
                </a:lnTo>
                <a:lnTo>
                  <a:pt x="533" y="699"/>
                </a:lnTo>
                <a:lnTo>
                  <a:pt x="533" y="703"/>
                </a:lnTo>
                <a:lnTo>
                  <a:pt x="533" y="705"/>
                </a:lnTo>
                <a:lnTo>
                  <a:pt x="533" y="709"/>
                </a:lnTo>
                <a:lnTo>
                  <a:pt x="533" y="711"/>
                </a:lnTo>
                <a:lnTo>
                  <a:pt x="533" y="711"/>
                </a:lnTo>
                <a:lnTo>
                  <a:pt x="533" y="713"/>
                </a:lnTo>
                <a:lnTo>
                  <a:pt x="533" y="715"/>
                </a:lnTo>
                <a:lnTo>
                  <a:pt x="535" y="717"/>
                </a:lnTo>
                <a:lnTo>
                  <a:pt x="549" y="721"/>
                </a:lnTo>
                <a:lnTo>
                  <a:pt x="549" y="721"/>
                </a:lnTo>
                <a:lnTo>
                  <a:pt x="549" y="725"/>
                </a:lnTo>
                <a:lnTo>
                  <a:pt x="549" y="727"/>
                </a:lnTo>
                <a:lnTo>
                  <a:pt x="549" y="729"/>
                </a:lnTo>
                <a:lnTo>
                  <a:pt x="549" y="731"/>
                </a:lnTo>
                <a:lnTo>
                  <a:pt x="551" y="735"/>
                </a:lnTo>
                <a:lnTo>
                  <a:pt x="551" y="737"/>
                </a:lnTo>
                <a:lnTo>
                  <a:pt x="551" y="741"/>
                </a:lnTo>
                <a:lnTo>
                  <a:pt x="551" y="743"/>
                </a:lnTo>
                <a:lnTo>
                  <a:pt x="551" y="745"/>
                </a:lnTo>
                <a:lnTo>
                  <a:pt x="557" y="749"/>
                </a:lnTo>
                <a:lnTo>
                  <a:pt x="559" y="751"/>
                </a:lnTo>
                <a:lnTo>
                  <a:pt x="559" y="753"/>
                </a:lnTo>
                <a:lnTo>
                  <a:pt x="559" y="755"/>
                </a:lnTo>
                <a:lnTo>
                  <a:pt x="559" y="755"/>
                </a:lnTo>
                <a:lnTo>
                  <a:pt x="559" y="757"/>
                </a:lnTo>
                <a:lnTo>
                  <a:pt x="559" y="759"/>
                </a:lnTo>
                <a:lnTo>
                  <a:pt x="559" y="761"/>
                </a:lnTo>
                <a:lnTo>
                  <a:pt x="557" y="761"/>
                </a:lnTo>
                <a:lnTo>
                  <a:pt x="557" y="763"/>
                </a:lnTo>
                <a:lnTo>
                  <a:pt x="555" y="763"/>
                </a:lnTo>
                <a:lnTo>
                  <a:pt x="557" y="765"/>
                </a:lnTo>
                <a:lnTo>
                  <a:pt x="557" y="767"/>
                </a:lnTo>
                <a:lnTo>
                  <a:pt x="557" y="769"/>
                </a:lnTo>
                <a:lnTo>
                  <a:pt x="557" y="771"/>
                </a:lnTo>
                <a:lnTo>
                  <a:pt x="545" y="787"/>
                </a:lnTo>
                <a:lnTo>
                  <a:pt x="543" y="789"/>
                </a:lnTo>
                <a:lnTo>
                  <a:pt x="543" y="791"/>
                </a:lnTo>
                <a:lnTo>
                  <a:pt x="539" y="795"/>
                </a:lnTo>
                <a:lnTo>
                  <a:pt x="537" y="797"/>
                </a:lnTo>
                <a:lnTo>
                  <a:pt x="553" y="805"/>
                </a:lnTo>
                <a:lnTo>
                  <a:pt x="573" y="811"/>
                </a:lnTo>
                <a:lnTo>
                  <a:pt x="575" y="811"/>
                </a:lnTo>
                <a:lnTo>
                  <a:pt x="577" y="811"/>
                </a:lnTo>
                <a:lnTo>
                  <a:pt x="579" y="801"/>
                </a:lnTo>
                <a:lnTo>
                  <a:pt x="581" y="799"/>
                </a:lnTo>
                <a:lnTo>
                  <a:pt x="587" y="791"/>
                </a:lnTo>
                <a:lnTo>
                  <a:pt x="593" y="783"/>
                </a:lnTo>
                <a:lnTo>
                  <a:pt x="599" y="773"/>
                </a:lnTo>
                <a:lnTo>
                  <a:pt x="601" y="769"/>
                </a:lnTo>
                <a:lnTo>
                  <a:pt x="607" y="765"/>
                </a:lnTo>
                <a:lnTo>
                  <a:pt x="609" y="763"/>
                </a:lnTo>
                <a:lnTo>
                  <a:pt x="611" y="761"/>
                </a:lnTo>
                <a:lnTo>
                  <a:pt x="615" y="761"/>
                </a:lnTo>
                <a:lnTo>
                  <a:pt x="617" y="759"/>
                </a:lnTo>
                <a:lnTo>
                  <a:pt x="625" y="753"/>
                </a:lnTo>
                <a:lnTo>
                  <a:pt x="629" y="747"/>
                </a:lnTo>
                <a:lnTo>
                  <a:pt x="633" y="745"/>
                </a:lnTo>
                <a:lnTo>
                  <a:pt x="635" y="745"/>
                </a:lnTo>
                <a:lnTo>
                  <a:pt x="637" y="745"/>
                </a:lnTo>
                <a:lnTo>
                  <a:pt x="639" y="745"/>
                </a:lnTo>
                <a:lnTo>
                  <a:pt x="641" y="749"/>
                </a:lnTo>
                <a:lnTo>
                  <a:pt x="643" y="749"/>
                </a:lnTo>
                <a:lnTo>
                  <a:pt x="643" y="749"/>
                </a:lnTo>
                <a:lnTo>
                  <a:pt x="649" y="747"/>
                </a:lnTo>
                <a:lnTo>
                  <a:pt x="655" y="747"/>
                </a:lnTo>
                <a:lnTo>
                  <a:pt x="659" y="745"/>
                </a:lnTo>
                <a:lnTo>
                  <a:pt x="663" y="743"/>
                </a:lnTo>
                <a:lnTo>
                  <a:pt x="669" y="737"/>
                </a:lnTo>
                <a:lnTo>
                  <a:pt x="679" y="731"/>
                </a:lnTo>
                <a:lnTo>
                  <a:pt x="681" y="729"/>
                </a:lnTo>
                <a:lnTo>
                  <a:pt x="681" y="729"/>
                </a:lnTo>
                <a:lnTo>
                  <a:pt x="681" y="729"/>
                </a:lnTo>
                <a:lnTo>
                  <a:pt x="681" y="729"/>
                </a:lnTo>
                <a:lnTo>
                  <a:pt x="683" y="727"/>
                </a:lnTo>
                <a:lnTo>
                  <a:pt x="685" y="727"/>
                </a:lnTo>
                <a:lnTo>
                  <a:pt x="687" y="725"/>
                </a:lnTo>
                <a:lnTo>
                  <a:pt x="689" y="725"/>
                </a:lnTo>
                <a:lnTo>
                  <a:pt x="689" y="725"/>
                </a:lnTo>
                <a:lnTo>
                  <a:pt x="691" y="725"/>
                </a:lnTo>
                <a:lnTo>
                  <a:pt x="693" y="727"/>
                </a:lnTo>
                <a:lnTo>
                  <a:pt x="695" y="727"/>
                </a:lnTo>
                <a:lnTo>
                  <a:pt x="697" y="727"/>
                </a:lnTo>
                <a:lnTo>
                  <a:pt x="699" y="727"/>
                </a:lnTo>
                <a:lnTo>
                  <a:pt x="699" y="727"/>
                </a:lnTo>
                <a:lnTo>
                  <a:pt x="701" y="729"/>
                </a:lnTo>
                <a:lnTo>
                  <a:pt x="701" y="729"/>
                </a:lnTo>
                <a:lnTo>
                  <a:pt x="701" y="731"/>
                </a:lnTo>
                <a:lnTo>
                  <a:pt x="701" y="731"/>
                </a:lnTo>
                <a:lnTo>
                  <a:pt x="701" y="733"/>
                </a:lnTo>
                <a:lnTo>
                  <a:pt x="701" y="735"/>
                </a:lnTo>
                <a:lnTo>
                  <a:pt x="701" y="735"/>
                </a:lnTo>
                <a:lnTo>
                  <a:pt x="701" y="737"/>
                </a:lnTo>
                <a:lnTo>
                  <a:pt x="703" y="737"/>
                </a:lnTo>
                <a:lnTo>
                  <a:pt x="703" y="739"/>
                </a:lnTo>
                <a:lnTo>
                  <a:pt x="705" y="739"/>
                </a:lnTo>
                <a:lnTo>
                  <a:pt x="707" y="741"/>
                </a:lnTo>
                <a:lnTo>
                  <a:pt x="709" y="741"/>
                </a:lnTo>
                <a:lnTo>
                  <a:pt x="711" y="741"/>
                </a:lnTo>
                <a:lnTo>
                  <a:pt x="711" y="741"/>
                </a:lnTo>
                <a:lnTo>
                  <a:pt x="723" y="737"/>
                </a:lnTo>
                <a:lnTo>
                  <a:pt x="737" y="727"/>
                </a:lnTo>
                <a:lnTo>
                  <a:pt x="739" y="725"/>
                </a:lnTo>
                <a:lnTo>
                  <a:pt x="739" y="723"/>
                </a:lnTo>
                <a:lnTo>
                  <a:pt x="739" y="721"/>
                </a:lnTo>
                <a:lnTo>
                  <a:pt x="741" y="719"/>
                </a:lnTo>
                <a:lnTo>
                  <a:pt x="739" y="717"/>
                </a:lnTo>
                <a:lnTo>
                  <a:pt x="739" y="711"/>
                </a:lnTo>
                <a:lnTo>
                  <a:pt x="739" y="707"/>
                </a:lnTo>
                <a:lnTo>
                  <a:pt x="739" y="699"/>
                </a:lnTo>
                <a:lnTo>
                  <a:pt x="737" y="695"/>
                </a:lnTo>
                <a:lnTo>
                  <a:pt x="737" y="693"/>
                </a:lnTo>
                <a:lnTo>
                  <a:pt x="737" y="691"/>
                </a:lnTo>
                <a:lnTo>
                  <a:pt x="735" y="691"/>
                </a:lnTo>
                <a:lnTo>
                  <a:pt x="735" y="689"/>
                </a:lnTo>
                <a:lnTo>
                  <a:pt x="735" y="687"/>
                </a:lnTo>
                <a:lnTo>
                  <a:pt x="735" y="687"/>
                </a:lnTo>
                <a:lnTo>
                  <a:pt x="737" y="685"/>
                </a:lnTo>
                <a:lnTo>
                  <a:pt x="739" y="681"/>
                </a:lnTo>
                <a:lnTo>
                  <a:pt x="741" y="679"/>
                </a:lnTo>
                <a:lnTo>
                  <a:pt x="743" y="677"/>
                </a:lnTo>
                <a:lnTo>
                  <a:pt x="743" y="675"/>
                </a:lnTo>
                <a:lnTo>
                  <a:pt x="745" y="675"/>
                </a:lnTo>
                <a:lnTo>
                  <a:pt x="745" y="671"/>
                </a:lnTo>
                <a:lnTo>
                  <a:pt x="745" y="669"/>
                </a:lnTo>
                <a:lnTo>
                  <a:pt x="745" y="665"/>
                </a:lnTo>
                <a:lnTo>
                  <a:pt x="749" y="659"/>
                </a:lnTo>
                <a:lnTo>
                  <a:pt x="755" y="651"/>
                </a:lnTo>
                <a:lnTo>
                  <a:pt x="757" y="649"/>
                </a:lnTo>
                <a:lnTo>
                  <a:pt x="761" y="647"/>
                </a:lnTo>
                <a:lnTo>
                  <a:pt x="761" y="647"/>
                </a:lnTo>
                <a:lnTo>
                  <a:pt x="763" y="649"/>
                </a:lnTo>
                <a:lnTo>
                  <a:pt x="763" y="649"/>
                </a:lnTo>
                <a:lnTo>
                  <a:pt x="765" y="651"/>
                </a:lnTo>
                <a:lnTo>
                  <a:pt x="767" y="651"/>
                </a:lnTo>
                <a:lnTo>
                  <a:pt x="777" y="645"/>
                </a:lnTo>
                <a:lnTo>
                  <a:pt x="783" y="639"/>
                </a:lnTo>
                <a:lnTo>
                  <a:pt x="785" y="639"/>
                </a:lnTo>
                <a:lnTo>
                  <a:pt x="787" y="637"/>
                </a:lnTo>
                <a:lnTo>
                  <a:pt x="797" y="635"/>
                </a:lnTo>
                <a:lnTo>
                  <a:pt x="799" y="635"/>
                </a:lnTo>
                <a:lnTo>
                  <a:pt x="807" y="637"/>
                </a:lnTo>
                <a:lnTo>
                  <a:pt x="807" y="637"/>
                </a:lnTo>
                <a:lnTo>
                  <a:pt x="809" y="639"/>
                </a:lnTo>
                <a:lnTo>
                  <a:pt x="809" y="641"/>
                </a:lnTo>
                <a:lnTo>
                  <a:pt x="809" y="643"/>
                </a:lnTo>
                <a:lnTo>
                  <a:pt x="809" y="645"/>
                </a:lnTo>
                <a:lnTo>
                  <a:pt x="811" y="645"/>
                </a:lnTo>
                <a:lnTo>
                  <a:pt x="815" y="651"/>
                </a:lnTo>
                <a:lnTo>
                  <a:pt x="827" y="659"/>
                </a:lnTo>
                <a:lnTo>
                  <a:pt x="829" y="657"/>
                </a:lnTo>
                <a:lnTo>
                  <a:pt x="831" y="657"/>
                </a:lnTo>
                <a:lnTo>
                  <a:pt x="835" y="657"/>
                </a:lnTo>
                <a:lnTo>
                  <a:pt x="839" y="657"/>
                </a:lnTo>
                <a:lnTo>
                  <a:pt x="843" y="657"/>
                </a:lnTo>
                <a:lnTo>
                  <a:pt x="849" y="651"/>
                </a:lnTo>
                <a:lnTo>
                  <a:pt x="849" y="651"/>
                </a:lnTo>
                <a:lnTo>
                  <a:pt x="849" y="651"/>
                </a:lnTo>
                <a:lnTo>
                  <a:pt x="847" y="649"/>
                </a:lnTo>
                <a:close/>
              </a:path>
            </a:pathLst>
          </a:custGeom>
          <a:solidFill>
            <a:schemeClr val="accent1"/>
          </a:solidFill>
          <a:ln w="3175" cap="flat">
            <a:solidFill>
              <a:schemeClr val="bg1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91DA388F-44D8-4D46-9DE2-D1C9435C167A}"/>
              </a:ext>
            </a:extLst>
          </p:cNvPr>
          <p:cNvSpPr/>
          <p:nvPr/>
        </p:nvSpPr>
        <p:spPr>
          <a:xfrm>
            <a:off x="3209925" y="4192879"/>
            <a:ext cx="2066925" cy="962025"/>
          </a:xfrm>
          <a:custGeom>
            <a:avLst/>
            <a:gdLst>
              <a:gd name="connsiteX0" fmla="*/ 0 w 2066925"/>
              <a:gd name="connsiteY0" fmla="*/ 0 h 962025"/>
              <a:gd name="connsiteX1" fmla="*/ 571500 w 2066925"/>
              <a:gd name="connsiteY1" fmla="*/ 0 h 962025"/>
              <a:gd name="connsiteX2" fmla="*/ 571500 w 2066925"/>
              <a:gd name="connsiteY2" fmla="*/ 962025 h 962025"/>
              <a:gd name="connsiteX3" fmla="*/ 2066925 w 2066925"/>
              <a:gd name="connsiteY3" fmla="*/ 962025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925" h="962025">
                <a:moveTo>
                  <a:pt x="0" y="0"/>
                </a:moveTo>
                <a:lnTo>
                  <a:pt x="571500" y="0"/>
                </a:lnTo>
                <a:lnTo>
                  <a:pt x="571500" y="962025"/>
                </a:lnTo>
                <a:lnTo>
                  <a:pt x="2066925" y="962025"/>
                </a:lnTo>
              </a:path>
            </a:pathLst>
          </a:cu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4" name="Freeform 60">
            <a:extLst>
              <a:ext uri="{FF2B5EF4-FFF2-40B4-BE49-F238E27FC236}">
                <a16:creationId xmlns:a16="http://schemas.microsoft.com/office/drawing/2014/main" id="{479FFED2-E093-47E5-8DD6-5F6C5C03AB37}"/>
              </a:ext>
            </a:extLst>
          </p:cNvPr>
          <p:cNvSpPr>
            <a:spLocks noEditPoints="1"/>
          </p:cNvSpPr>
          <p:nvPr/>
        </p:nvSpPr>
        <p:spPr bwMode="auto">
          <a:xfrm>
            <a:off x="3119739" y="3960217"/>
            <a:ext cx="200867" cy="266398"/>
          </a:xfrm>
          <a:custGeom>
            <a:avLst/>
            <a:gdLst>
              <a:gd name="T0" fmla="*/ 481587417 w 53"/>
              <a:gd name="T1" fmla="*/ 0 h 70"/>
              <a:gd name="T2" fmla="*/ 0 w 53"/>
              <a:gd name="T3" fmla="*/ 485598378 h 70"/>
              <a:gd name="T4" fmla="*/ 89184263 w 53"/>
              <a:gd name="T5" fmla="*/ 719406889 h 70"/>
              <a:gd name="T6" fmla="*/ 428077704 w 53"/>
              <a:gd name="T7" fmla="*/ 1222990863 h 70"/>
              <a:gd name="T8" fmla="*/ 481587417 w 53"/>
              <a:gd name="T9" fmla="*/ 1258962056 h 70"/>
              <a:gd name="T10" fmla="*/ 517261967 w 53"/>
              <a:gd name="T11" fmla="*/ 1222990863 h 70"/>
              <a:gd name="T12" fmla="*/ 856155408 w 53"/>
              <a:gd name="T13" fmla="*/ 719406889 h 70"/>
              <a:gd name="T14" fmla="*/ 945339671 w 53"/>
              <a:gd name="T15" fmla="*/ 485598378 h 70"/>
              <a:gd name="T16" fmla="*/ 481587417 w 53"/>
              <a:gd name="T17" fmla="*/ 0 h 70"/>
              <a:gd name="T18" fmla="*/ 481587417 w 53"/>
              <a:gd name="T19" fmla="*/ 665450100 h 70"/>
              <a:gd name="T20" fmla="*/ 285383728 w 53"/>
              <a:gd name="T21" fmla="*/ 467612782 h 70"/>
              <a:gd name="T22" fmla="*/ 481587417 w 53"/>
              <a:gd name="T23" fmla="*/ 287761059 h 70"/>
              <a:gd name="T24" fmla="*/ 659955943 w 53"/>
              <a:gd name="T25" fmla="*/ 467612782 h 70"/>
              <a:gd name="T26" fmla="*/ 481587417 w 53"/>
              <a:gd name="T27" fmla="*/ 665450100 h 7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53" h="70">
                <a:moveTo>
                  <a:pt x="27" y="0"/>
                </a:moveTo>
                <a:cubicBezTo>
                  <a:pt x="12" y="0"/>
                  <a:pt x="1" y="12"/>
                  <a:pt x="0" y="27"/>
                </a:cubicBezTo>
                <a:cubicBezTo>
                  <a:pt x="0" y="32"/>
                  <a:pt x="2" y="36"/>
                  <a:pt x="5" y="40"/>
                </a:cubicBezTo>
                <a:cubicBezTo>
                  <a:pt x="24" y="68"/>
                  <a:pt x="24" y="68"/>
                  <a:pt x="24" y="68"/>
                </a:cubicBezTo>
                <a:cubicBezTo>
                  <a:pt x="25" y="69"/>
                  <a:pt x="26" y="70"/>
                  <a:pt x="27" y="70"/>
                </a:cubicBezTo>
                <a:cubicBezTo>
                  <a:pt x="27" y="70"/>
                  <a:pt x="28" y="69"/>
                  <a:pt x="29" y="68"/>
                </a:cubicBezTo>
                <a:cubicBezTo>
                  <a:pt x="48" y="40"/>
                  <a:pt x="48" y="40"/>
                  <a:pt x="48" y="40"/>
                </a:cubicBezTo>
                <a:cubicBezTo>
                  <a:pt x="51" y="36"/>
                  <a:pt x="53" y="32"/>
                  <a:pt x="53" y="27"/>
                </a:cubicBezTo>
                <a:cubicBezTo>
                  <a:pt x="52" y="12"/>
                  <a:pt x="41" y="0"/>
                  <a:pt x="27" y="0"/>
                </a:cubicBezTo>
                <a:close/>
                <a:moveTo>
                  <a:pt x="27" y="37"/>
                </a:moveTo>
                <a:cubicBezTo>
                  <a:pt x="21" y="37"/>
                  <a:pt x="16" y="32"/>
                  <a:pt x="16" y="26"/>
                </a:cubicBezTo>
                <a:cubicBezTo>
                  <a:pt x="16" y="21"/>
                  <a:pt x="21" y="16"/>
                  <a:pt x="27" y="16"/>
                </a:cubicBezTo>
                <a:cubicBezTo>
                  <a:pt x="32" y="16"/>
                  <a:pt x="37" y="21"/>
                  <a:pt x="37" y="26"/>
                </a:cubicBezTo>
                <a:cubicBezTo>
                  <a:pt x="37" y="32"/>
                  <a:pt x="32" y="37"/>
                  <a:pt x="27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5625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5E7D770F-68FA-46CB-A631-D92A5F3570A2}"/>
              </a:ext>
            </a:extLst>
          </p:cNvPr>
          <p:cNvGrpSpPr/>
          <p:nvPr/>
        </p:nvGrpSpPr>
        <p:grpSpPr>
          <a:xfrm>
            <a:off x="6951853" y="1310492"/>
            <a:ext cx="4563068" cy="4918858"/>
            <a:chOff x="3854450" y="1901825"/>
            <a:chExt cx="2097088" cy="2260601"/>
          </a:xfrm>
          <a:solidFill>
            <a:schemeClr val="bg1">
              <a:lumMod val="85000"/>
            </a:schemeClr>
          </a:solidFill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93B6A8E7-4E75-4E29-9F48-E2B92661F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1563" y="3049588"/>
              <a:ext cx="409575" cy="352425"/>
            </a:xfrm>
            <a:custGeom>
              <a:avLst/>
              <a:gdLst>
                <a:gd name="T0" fmla="*/ 2 w 57"/>
                <a:gd name="T1" fmla="*/ 11 h 49"/>
                <a:gd name="T2" fmla="*/ 2 w 57"/>
                <a:gd name="T3" fmla="*/ 17 h 49"/>
                <a:gd name="T4" fmla="*/ 2 w 57"/>
                <a:gd name="T5" fmla="*/ 19 h 49"/>
                <a:gd name="T6" fmla="*/ 3 w 57"/>
                <a:gd name="T7" fmla="*/ 22 h 49"/>
                <a:gd name="T8" fmla="*/ 4 w 57"/>
                <a:gd name="T9" fmla="*/ 25 h 49"/>
                <a:gd name="T10" fmla="*/ 5 w 57"/>
                <a:gd name="T11" fmla="*/ 31 h 49"/>
                <a:gd name="T12" fmla="*/ 5 w 57"/>
                <a:gd name="T13" fmla="*/ 34 h 49"/>
                <a:gd name="T14" fmla="*/ 9 w 57"/>
                <a:gd name="T15" fmla="*/ 35 h 49"/>
                <a:gd name="T16" fmla="*/ 13 w 57"/>
                <a:gd name="T17" fmla="*/ 38 h 49"/>
                <a:gd name="T18" fmla="*/ 16 w 57"/>
                <a:gd name="T19" fmla="*/ 40 h 49"/>
                <a:gd name="T20" fmla="*/ 19 w 57"/>
                <a:gd name="T21" fmla="*/ 39 h 49"/>
                <a:gd name="T22" fmla="*/ 21 w 57"/>
                <a:gd name="T23" fmla="*/ 41 h 49"/>
                <a:gd name="T24" fmla="*/ 24 w 57"/>
                <a:gd name="T25" fmla="*/ 42 h 49"/>
                <a:gd name="T26" fmla="*/ 27 w 57"/>
                <a:gd name="T27" fmla="*/ 46 h 49"/>
                <a:gd name="T28" fmla="*/ 31 w 57"/>
                <a:gd name="T29" fmla="*/ 45 h 49"/>
                <a:gd name="T30" fmla="*/ 36 w 57"/>
                <a:gd name="T31" fmla="*/ 46 h 49"/>
                <a:gd name="T32" fmla="*/ 40 w 57"/>
                <a:gd name="T33" fmla="*/ 47 h 49"/>
                <a:gd name="T34" fmla="*/ 45 w 57"/>
                <a:gd name="T35" fmla="*/ 48 h 49"/>
                <a:gd name="T36" fmla="*/ 48 w 57"/>
                <a:gd name="T37" fmla="*/ 49 h 49"/>
                <a:gd name="T38" fmla="*/ 48 w 57"/>
                <a:gd name="T39" fmla="*/ 45 h 49"/>
                <a:gd name="T40" fmla="*/ 54 w 57"/>
                <a:gd name="T41" fmla="*/ 39 h 49"/>
                <a:gd name="T42" fmla="*/ 56 w 57"/>
                <a:gd name="T43" fmla="*/ 37 h 49"/>
                <a:gd name="T44" fmla="*/ 54 w 57"/>
                <a:gd name="T45" fmla="*/ 31 h 49"/>
                <a:gd name="T46" fmla="*/ 53 w 57"/>
                <a:gd name="T47" fmla="*/ 25 h 49"/>
                <a:gd name="T48" fmla="*/ 52 w 57"/>
                <a:gd name="T49" fmla="*/ 22 h 49"/>
                <a:gd name="T50" fmla="*/ 54 w 57"/>
                <a:gd name="T51" fmla="*/ 19 h 49"/>
                <a:gd name="T52" fmla="*/ 54 w 57"/>
                <a:gd name="T53" fmla="*/ 14 h 49"/>
                <a:gd name="T54" fmla="*/ 54 w 57"/>
                <a:gd name="T55" fmla="*/ 9 h 49"/>
                <a:gd name="T56" fmla="*/ 49 w 57"/>
                <a:gd name="T57" fmla="*/ 5 h 49"/>
                <a:gd name="T58" fmla="*/ 49 w 57"/>
                <a:gd name="T59" fmla="*/ 5 h 49"/>
                <a:gd name="T60" fmla="*/ 34 w 57"/>
                <a:gd name="T61" fmla="*/ 5 h 49"/>
                <a:gd name="T62" fmla="*/ 31 w 57"/>
                <a:gd name="T63" fmla="*/ 3 h 49"/>
                <a:gd name="T64" fmla="*/ 28 w 57"/>
                <a:gd name="T65" fmla="*/ 5 h 49"/>
                <a:gd name="T66" fmla="*/ 25 w 57"/>
                <a:gd name="T67" fmla="*/ 2 h 49"/>
                <a:gd name="T68" fmla="*/ 13 w 57"/>
                <a:gd name="T69" fmla="*/ 5 h 49"/>
                <a:gd name="T70" fmla="*/ 3 w 57"/>
                <a:gd name="T71" fmla="*/ 9 h 49"/>
                <a:gd name="T72" fmla="*/ 2 w 57"/>
                <a:gd name="T73" fmla="*/ 10 h 49"/>
                <a:gd name="T74" fmla="*/ 2 w 57"/>
                <a:gd name="T75" fmla="*/ 1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7" h="49">
                  <a:moveTo>
                    <a:pt x="2" y="11"/>
                  </a:moveTo>
                  <a:cubicBezTo>
                    <a:pt x="2" y="12"/>
                    <a:pt x="3" y="15"/>
                    <a:pt x="2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3" y="20"/>
                    <a:pt x="3" y="22"/>
                    <a:pt x="3" y="22"/>
                  </a:cubicBezTo>
                  <a:cubicBezTo>
                    <a:pt x="3" y="24"/>
                    <a:pt x="4" y="23"/>
                    <a:pt x="4" y="25"/>
                  </a:cubicBezTo>
                  <a:cubicBezTo>
                    <a:pt x="4" y="28"/>
                    <a:pt x="5" y="30"/>
                    <a:pt x="5" y="31"/>
                  </a:cubicBezTo>
                  <a:cubicBezTo>
                    <a:pt x="6" y="32"/>
                    <a:pt x="6" y="32"/>
                    <a:pt x="5" y="34"/>
                  </a:cubicBezTo>
                  <a:cubicBezTo>
                    <a:pt x="7" y="35"/>
                    <a:pt x="8" y="35"/>
                    <a:pt x="9" y="35"/>
                  </a:cubicBezTo>
                  <a:cubicBezTo>
                    <a:pt x="12" y="37"/>
                    <a:pt x="13" y="38"/>
                    <a:pt x="13" y="38"/>
                  </a:cubicBezTo>
                  <a:cubicBezTo>
                    <a:pt x="13" y="39"/>
                    <a:pt x="16" y="41"/>
                    <a:pt x="16" y="40"/>
                  </a:cubicBezTo>
                  <a:cubicBezTo>
                    <a:pt x="16" y="38"/>
                    <a:pt x="18" y="39"/>
                    <a:pt x="19" y="39"/>
                  </a:cubicBezTo>
                  <a:cubicBezTo>
                    <a:pt x="21" y="39"/>
                    <a:pt x="21" y="41"/>
                    <a:pt x="21" y="41"/>
                  </a:cubicBezTo>
                  <a:cubicBezTo>
                    <a:pt x="21" y="42"/>
                    <a:pt x="23" y="41"/>
                    <a:pt x="24" y="42"/>
                  </a:cubicBezTo>
                  <a:cubicBezTo>
                    <a:pt x="26" y="43"/>
                    <a:pt x="26" y="45"/>
                    <a:pt x="27" y="46"/>
                  </a:cubicBezTo>
                  <a:cubicBezTo>
                    <a:pt x="28" y="47"/>
                    <a:pt x="30" y="45"/>
                    <a:pt x="31" y="45"/>
                  </a:cubicBezTo>
                  <a:cubicBezTo>
                    <a:pt x="31" y="46"/>
                    <a:pt x="34" y="47"/>
                    <a:pt x="36" y="46"/>
                  </a:cubicBezTo>
                  <a:cubicBezTo>
                    <a:pt x="37" y="45"/>
                    <a:pt x="38" y="47"/>
                    <a:pt x="40" y="47"/>
                  </a:cubicBezTo>
                  <a:cubicBezTo>
                    <a:pt x="42" y="47"/>
                    <a:pt x="44" y="48"/>
                    <a:pt x="45" y="48"/>
                  </a:cubicBezTo>
                  <a:cubicBezTo>
                    <a:pt x="45" y="48"/>
                    <a:pt x="46" y="48"/>
                    <a:pt x="48" y="49"/>
                  </a:cubicBezTo>
                  <a:cubicBezTo>
                    <a:pt x="49" y="48"/>
                    <a:pt x="48" y="45"/>
                    <a:pt x="48" y="45"/>
                  </a:cubicBezTo>
                  <a:cubicBezTo>
                    <a:pt x="48" y="44"/>
                    <a:pt x="53" y="40"/>
                    <a:pt x="54" y="39"/>
                  </a:cubicBezTo>
                  <a:cubicBezTo>
                    <a:pt x="54" y="38"/>
                    <a:pt x="55" y="38"/>
                    <a:pt x="56" y="37"/>
                  </a:cubicBezTo>
                  <a:cubicBezTo>
                    <a:pt x="57" y="35"/>
                    <a:pt x="54" y="32"/>
                    <a:pt x="54" y="31"/>
                  </a:cubicBezTo>
                  <a:cubicBezTo>
                    <a:pt x="53" y="30"/>
                    <a:pt x="53" y="27"/>
                    <a:pt x="53" y="25"/>
                  </a:cubicBezTo>
                  <a:cubicBezTo>
                    <a:pt x="54" y="24"/>
                    <a:pt x="52" y="23"/>
                    <a:pt x="52" y="22"/>
                  </a:cubicBezTo>
                  <a:cubicBezTo>
                    <a:pt x="52" y="21"/>
                    <a:pt x="54" y="19"/>
                    <a:pt x="54" y="19"/>
                  </a:cubicBezTo>
                  <a:cubicBezTo>
                    <a:pt x="56" y="18"/>
                    <a:pt x="55" y="15"/>
                    <a:pt x="54" y="14"/>
                  </a:cubicBezTo>
                  <a:cubicBezTo>
                    <a:pt x="54" y="12"/>
                    <a:pt x="53" y="11"/>
                    <a:pt x="54" y="9"/>
                  </a:cubicBezTo>
                  <a:cubicBezTo>
                    <a:pt x="54" y="7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5" y="6"/>
                    <a:pt x="34" y="5"/>
                    <a:pt x="34" y="5"/>
                  </a:cubicBezTo>
                  <a:cubicBezTo>
                    <a:pt x="34" y="5"/>
                    <a:pt x="32" y="4"/>
                    <a:pt x="31" y="3"/>
                  </a:cubicBezTo>
                  <a:cubicBezTo>
                    <a:pt x="31" y="5"/>
                    <a:pt x="29" y="5"/>
                    <a:pt x="28" y="5"/>
                  </a:cubicBezTo>
                  <a:cubicBezTo>
                    <a:pt x="25" y="5"/>
                    <a:pt x="25" y="2"/>
                    <a:pt x="25" y="2"/>
                  </a:cubicBezTo>
                  <a:cubicBezTo>
                    <a:pt x="25" y="0"/>
                    <a:pt x="15" y="2"/>
                    <a:pt x="13" y="5"/>
                  </a:cubicBezTo>
                  <a:cubicBezTo>
                    <a:pt x="10" y="8"/>
                    <a:pt x="3" y="7"/>
                    <a:pt x="3" y="9"/>
                  </a:cubicBezTo>
                  <a:cubicBezTo>
                    <a:pt x="3" y="9"/>
                    <a:pt x="3" y="10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AF94B744-588A-4F49-BF3B-75FBF6181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063" y="3617913"/>
              <a:ext cx="150813" cy="157163"/>
            </a:xfrm>
            <a:custGeom>
              <a:avLst/>
              <a:gdLst>
                <a:gd name="T0" fmla="*/ 15 w 21"/>
                <a:gd name="T1" fmla="*/ 20 h 22"/>
                <a:gd name="T2" fmla="*/ 19 w 21"/>
                <a:gd name="T3" fmla="*/ 13 h 22"/>
                <a:gd name="T4" fmla="*/ 20 w 21"/>
                <a:gd name="T5" fmla="*/ 5 h 22"/>
                <a:gd name="T6" fmla="*/ 15 w 21"/>
                <a:gd name="T7" fmla="*/ 2 h 22"/>
                <a:gd name="T8" fmla="*/ 6 w 21"/>
                <a:gd name="T9" fmla="*/ 1 h 22"/>
                <a:gd name="T10" fmla="*/ 3 w 21"/>
                <a:gd name="T11" fmla="*/ 2 h 22"/>
                <a:gd name="T12" fmla="*/ 0 w 21"/>
                <a:gd name="T13" fmla="*/ 3 h 22"/>
                <a:gd name="T14" fmla="*/ 3 w 21"/>
                <a:gd name="T15" fmla="*/ 8 h 22"/>
                <a:gd name="T16" fmla="*/ 7 w 21"/>
                <a:gd name="T17" fmla="*/ 14 h 22"/>
                <a:gd name="T18" fmla="*/ 12 w 21"/>
                <a:gd name="T19" fmla="*/ 20 h 22"/>
                <a:gd name="T20" fmla="*/ 15 w 21"/>
                <a:gd name="T21" fmla="*/ 22 h 22"/>
                <a:gd name="T22" fmla="*/ 15 w 21"/>
                <a:gd name="T23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2">
                  <a:moveTo>
                    <a:pt x="15" y="20"/>
                  </a:moveTo>
                  <a:cubicBezTo>
                    <a:pt x="15" y="19"/>
                    <a:pt x="19" y="13"/>
                    <a:pt x="19" y="13"/>
                  </a:cubicBezTo>
                  <a:cubicBezTo>
                    <a:pt x="20" y="13"/>
                    <a:pt x="21" y="7"/>
                    <a:pt x="20" y="5"/>
                  </a:cubicBezTo>
                  <a:cubicBezTo>
                    <a:pt x="17" y="3"/>
                    <a:pt x="15" y="2"/>
                    <a:pt x="15" y="2"/>
                  </a:cubicBezTo>
                  <a:cubicBezTo>
                    <a:pt x="15" y="2"/>
                    <a:pt x="7" y="2"/>
                    <a:pt x="6" y="1"/>
                  </a:cubicBezTo>
                  <a:cubicBezTo>
                    <a:pt x="5" y="0"/>
                    <a:pt x="4" y="3"/>
                    <a:pt x="3" y="2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5"/>
                    <a:pt x="3" y="6"/>
                    <a:pt x="3" y="8"/>
                  </a:cubicBezTo>
                  <a:cubicBezTo>
                    <a:pt x="3" y="10"/>
                    <a:pt x="7" y="13"/>
                    <a:pt x="7" y="14"/>
                  </a:cubicBezTo>
                  <a:cubicBezTo>
                    <a:pt x="7" y="15"/>
                    <a:pt x="10" y="17"/>
                    <a:pt x="12" y="20"/>
                  </a:cubicBezTo>
                  <a:cubicBezTo>
                    <a:pt x="13" y="20"/>
                    <a:pt x="14" y="21"/>
                    <a:pt x="15" y="22"/>
                  </a:cubicBezTo>
                  <a:cubicBezTo>
                    <a:pt x="15" y="21"/>
                    <a:pt x="15" y="20"/>
                    <a:pt x="15" y="2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60A15185-4DB9-400D-9995-E6F9DD8E88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7275" y="3544888"/>
              <a:ext cx="222250" cy="207963"/>
            </a:xfrm>
            <a:custGeom>
              <a:avLst/>
              <a:gdLst>
                <a:gd name="T0" fmla="*/ 18 w 31"/>
                <a:gd name="T1" fmla="*/ 24 h 29"/>
                <a:gd name="T2" fmla="*/ 14 w 31"/>
                <a:gd name="T3" fmla="*/ 17 h 29"/>
                <a:gd name="T4" fmla="*/ 11 w 31"/>
                <a:gd name="T5" fmla="*/ 13 h 29"/>
                <a:gd name="T6" fmla="*/ 14 w 31"/>
                <a:gd name="T7" fmla="*/ 11 h 29"/>
                <a:gd name="T8" fmla="*/ 17 w 31"/>
                <a:gd name="T9" fmla="*/ 11 h 29"/>
                <a:gd name="T10" fmla="*/ 26 w 31"/>
                <a:gd name="T11" fmla="*/ 11 h 29"/>
                <a:gd name="T12" fmla="*/ 31 w 31"/>
                <a:gd name="T13" fmla="*/ 14 h 29"/>
                <a:gd name="T14" fmla="*/ 31 w 31"/>
                <a:gd name="T15" fmla="*/ 13 h 29"/>
                <a:gd name="T16" fmla="*/ 29 w 31"/>
                <a:gd name="T17" fmla="*/ 8 h 29"/>
                <a:gd name="T18" fmla="*/ 28 w 31"/>
                <a:gd name="T19" fmla="*/ 4 h 29"/>
                <a:gd name="T20" fmla="*/ 26 w 31"/>
                <a:gd name="T21" fmla="*/ 5 h 29"/>
                <a:gd name="T22" fmla="*/ 20 w 31"/>
                <a:gd name="T23" fmla="*/ 4 h 29"/>
                <a:gd name="T24" fmla="*/ 15 w 31"/>
                <a:gd name="T25" fmla="*/ 0 h 29"/>
                <a:gd name="T26" fmla="*/ 12 w 31"/>
                <a:gd name="T27" fmla="*/ 3 h 29"/>
                <a:gd name="T28" fmla="*/ 10 w 31"/>
                <a:gd name="T29" fmla="*/ 6 h 29"/>
                <a:gd name="T30" fmla="*/ 8 w 31"/>
                <a:gd name="T31" fmla="*/ 8 h 29"/>
                <a:gd name="T32" fmla="*/ 4 w 31"/>
                <a:gd name="T33" fmla="*/ 8 h 29"/>
                <a:gd name="T34" fmla="*/ 0 w 31"/>
                <a:gd name="T35" fmla="*/ 9 h 29"/>
                <a:gd name="T36" fmla="*/ 1 w 31"/>
                <a:gd name="T37" fmla="*/ 11 h 29"/>
                <a:gd name="T38" fmla="*/ 6 w 31"/>
                <a:gd name="T39" fmla="*/ 14 h 29"/>
                <a:gd name="T40" fmla="*/ 11 w 31"/>
                <a:gd name="T41" fmla="*/ 22 h 29"/>
                <a:gd name="T42" fmla="*/ 16 w 31"/>
                <a:gd name="T43" fmla="*/ 25 h 29"/>
                <a:gd name="T44" fmla="*/ 20 w 31"/>
                <a:gd name="T45" fmla="*/ 28 h 29"/>
                <a:gd name="T46" fmla="*/ 23 w 31"/>
                <a:gd name="T47" fmla="*/ 29 h 29"/>
                <a:gd name="T48" fmla="*/ 18 w 31"/>
                <a:gd name="T4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1" h="29">
                  <a:moveTo>
                    <a:pt x="18" y="24"/>
                  </a:moveTo>
                  <a:cubicBezTo>
                    <a:pt x="18" y="22"/>
                    <a:pt x="14" y="19"/>
                    <a:pt x="14" y="17"/>
                  </a:cubicBezTo>
                  <a:cubicBezTo>
                    <a:pt x="14" y="15"/>
                    <a:pt x="11" y="14"/>
                    <a:pt x="11" y="13"/>
                  </a:cubicBezTo>
                  <a:cubicBezTo>
                    <a:pt x="11" y="11"/>
                    <a:pt x="12" y="11"/>
                    <a:pt x="14" y="11"/>
                  </a:cubicBezTo>
                  <a:cubicBezTo>
                    <a:pt x="14" y="12"/>
                    <a:pt x="16" y="10"/>
                    <a:pt x="17" y="11"/>
                  </a:cubicBezTo>
                  <a:cubicBezTo>
                    <a:pt x="18" y="11"/>
                    <a:pt x="26" y="11"/>
                    <a:pt x="26" y="11"/>
                  </a:cubicBezTo>
                  <a:cubicBezTo>
                    <a:pt x="26" y="11"/>
                    <a:pt x="28" y="12"/>
                    <a:pt x="31" y="14"/>
                  </a:cubicBezTo>
                  <a:cubicBezTo>
                    <a:pt x="31" y="14"/>
                    <a:pt x="31" y="13"/>
                    <a:pt x="31" y="13"/>
                  </a:cubicBezTo>
                  <a:cubicBezTo>
                    <a:pt x="30" y="11"/>
                    <a:pt x="31" y="9"/>
                    <a:pt x="29" y="8"/>
                  </a:cubicBezTo>
                  <a:cubicBezTo>
                    <a:pt x="28" y="8"/>
                    <a:pt x="28" y="6"/>
                    <a:pt x="28" y="4"/>
                  </a:cubicBezTo>
                  <a:cubicBezTo>
                    <a:pt x="27" y="5"/>
                    <a:pt x="26" y="5"/>
                    <a:pt x="26" y="5"/>
                  </a:cubicBezTo>
                  <a:cubicBezTo>
                    <a:pt x="24" y="6"/>
                    <a:pt x="21" y="5"/>
                    <a:pt x="20" y="4"/>
                  </a:cubicBezTo>
                  <a:cubicBezTo>
                    <a:pt x="19" y="3"/>
                    <a:pt x="16" y="1"/>
                    <a:pt x="15" y="0"/>
                  </a:cubicBezTo>
                  <a:cubicBezTo>
                    <a:pt x="14" y="1"/>
                    <a:pt x="12" y="2"/>
                    <a:pt x="12" y="3"/>
                  </a:cubicBezTo>
                  <a:cubicBezTo>
                    <a:pt x="10" y="3"/>
                    <a:pt x="11" y="6"/>
                    <a:pt x="10" y="6"/>
                  </a:cubicBezTo>
                  <a:cubicBezTo>
                    <a:pt x="9" y="6"/>
                    <a:pt x="8" y="7"/>
                    <a:pt x="8" y="8"/>
                  </a:cubicBezTo>
                  <a:cubicBezTo>
                    <a:pt x="8" y="9"/>
                    <a:pt x="5" y="7"/>
                    <a:pt x="4" y="8"/>
                  </a:cubicBezTo>
                  <a:cubicBezTo>
                    <a:pt x="4" y="8"/>
                    <a:pt x="1" y="9"/>
                    <a:pt x="0" y="9"/>
                  </a:cubicBezTo>
                  <a:cubicBezTo>
                    <a:pt x="1" y="11"/>
                    <a:pt x="0" y="11"/>
                    <a:pt x="1" y="11"/>
                  </a:cubicBezTo>
                  <a:cubicBezTo>
                    <a:pt x="3" y="11"/>
                    <a:pt x="6" y="11"/>
                    <a:pt x="6" y="14"/>
                  </a:cubicBezTo>
                  <a:cubicBezTo>
                    <a:pt x="6" y="16"/>
                    <a:pt x="9" y="21"/>
                    <a:pt x="11" y="22"/>
                  </a:cubicBezTo>
                  <a:cubicBezTo>
                    <a:pt x="12" y="24"/>
                    <a:pt x="15" y="24"/>
                    <a:pt x="16" y="25"/>
                  </a:cubicBezTo>
                  <a:cubicBezTo>
                    <a:pt x="16" y="27"/>
                    <a:pt x="18" y="28"/>
                    <a:pt x="20" y="28"/>
                  </a:cubicBezTo>
                  <a:cubicBezTo>
                    <a:pt x="21" y="28"/>
                    <a:pt x="22" y="28"/>
                    <a:pt x="23" y="29"/>
                  </a:cubicBezTo>
                  <a:cubicBezTo>
                    <a:pt x="21" y="26"/>
                    <a:pt x="18" y="24"/>
                    <a:pt x="18" y="24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02496653-D482-42C3-A6B9-FDC5F902D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1588" y="3768725"/>
              <a:ext cx="79375" cy="157163"/>
            </a:xfrm>
            <a:custGeom>
              <a:avLst/>
              <a:gdLst>
                <a:gd name="T0" fmla="*/ 8 w 11"/>
                <a:gd name="T1" fmla="*/ 19 h 22"/>
                <a:gd name="T2" fmla="*/ 9 w 11"/>
                <a:gd name="T3" fmla="*/ 17 h 22"/>
                <a:gd name="T4" fmla="*/ 11 w 11"/>
                <a:gd name="T5" fmla="*/ 13 h 22"/>
                <a:gd name="T6" fmla="*/ 11 w 11"/>
                <a:gd name="T7" fmla="*/ 13 h 22"/>
                <a:gd name="T8" fmla="*/ 8 w 11"/>
                <a:gd name="T9" fmla="*/ 9 h 22"/>
                <a:gd name="T10" fmla="*/ 8 w 11"/>
                <a:gd name="T11" fmla="*/ 3 h 22"/>
                <a:gd name="T12" fmla="*/ 3 w 11"/>
                <a:gd name="T13" fmla="*/ 0 h 22"/>
                <a:gd name="T14" fmla="*/ 0 w 11"/>
                <a:gd name="T15" fmla="*/ 4 h 22"/>
                <a:gd name="T16" fmla="*/ 2 w 11"/>
                <a:gd name="T17" fmla="*/ 8 h 22"/>
                <a:gd name="T18" fmla="*/ 2 w 11"/>
                <a:gd name="T19" fmla="*/ 17 h 22"/>
                <a:gd name="T20" fmla="*/ 5 w 11"/>
                <a:gd name="T21" fmla="*/ 22 h 22"/>
                <a:gd name="T22" fmla="*/ 8 w 11"/>
                <a:gd name="T23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22">
                  <a:moveTo>
                    <a:pt x="8" y="19"/>
                  </a:moveTo>
                  <a:cubicBezTo>
                    <a:pt x="8" y="18"/>
                    <a:pt x="8" y="17"/>
                    <a:pt x="9" y="17"/>
                  </a:cubicBezTo>
                  <a:cubicBezTo>
                    <a:pt x="10" y="15"/>
                    <a:pt x="11" y="14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1"/>
                    <a:pt x="8" y="11"/>
                    <a:pt x="8" y="9"/>
                  </a:cubicBezTo>
                  <a:cubicBezTo>
                    <a:pt x="7" y="8"/>
                    <a:pt x="8" y="5"/>
                    <a:pt x="8" y="3"/>
                  </a:cubicBezTo>
                  <a:cubicBezTo>
                    <a:pt x="7" y="2"/>
                    <a:pt x="4" y="0"/>
                    <a:pt x="3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2" y="5"/>
                    <a:pt x="3" y="6"/>
                    <a:pt x="2" y="8"/>
                  </a:cubicBezTo>
                  <a:cubicBezTo>
                    <a:pt x="0" y="10"/>
                    <a:pt x="0" y="15"/>
                    <a:pt x="2" y="17"/>
                  </a:cubicBezTo>
                  <a:cubicBezTo>
                    <a:pt x="3" y="18"/>
                    <a:pt x="4" y="21"/>
                    <a:pt x="5" y="22"/>
                  </a:cubicBezTo>
                  <a:cubicBezTo>
                    <a:pt x="6" y="21"/>
                    <a:pt x="6" y="19"/>
                    <a:pt x="8" y="1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EA88E79D-36DD-4790-B46A-130057F91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3408363"/>
              <a:ext cx="315913" cy="144463"/>
            </a:xfrm>
            <a:custGeom>
              <a:avLst/>
              <a:gdLst>
                <a:gd name="T0" fmla="*/ 37 w 44"/>
                <a:gd name="T1" fmla="*/ 2 h 20"/>
                <a:gd name="T2" fmla="*/ 31 w 44"/>
                <a:gd name="T3" fmla="*/ 0 h 20"/>
                <a:gd name="T4" fmla="*/ 31 w 44"/>
                <a:gd name="T5" fmla="*/ 2 h 20"/>
                <a:gd name="T6" fmla="*/ 25 w 44"/>
                <a:gd name="T7" fmla="*/ 3 h 20"/>
                <a:gd name="T8" fmla="*/ 23 w 44"/>
                <a:gd name="T9" fmla="*/ 5 h 20"/>
                <a:gd name="T10" fmla="*/ 20 w 44"/>
                <a:gd name="T11" fmla="*/ 9 h 20"/>
                <a:gd name="T12" fmla="*/ 17 w 44"/>
                <a:gd name="T13" fmla="*/ 11 h 20"/>
                <a:gd name="T14" fmla="*/ 12 w 44"/>
                <a:gd name="T15" fmla="*/ 12 h 20"/>
                <a:gd name="T16" fmla="*/ 8 w 44"/>
                <a:gd name="T17" fmla="*/ 12 h 20"/>
                <a:gd name="T18" fmla="*/ 5 w 44"/>
                <a:gd name="T19" fmla="*/ 13 h 20"/>
                <a:gd name="T20" fmla="*/ 1 w 44"/>
                <a:gd name="T21" fmla="*/ 12 h 20"/>
                <a:gd name="T22" fmla="*/ 1 w 44"/>
                <a:gd name="T23" fmla="*/ 16 h 20"/>
                <a:gd name="T24" fmla="*/ 4 w 44"/>
                <a:gd name="T25" fmla="*/ 17 h 20"/>
                <a:gd name="T26" fmla="*/ 7 w 44"/>
                <a:gd name="T27" fmla="*/ 18 h 20"/>
                <a:gd name="T28" fmla="*/ 11 w 44"/>
                <a:gd name="T29" fmla="*/ 16 h 20"/>
                <a:gd name="T30" fmla="*/ 16 w 44"/>
                <a:gd name="T31" fmla="*/ 16 h 20"/>
                <a:gd name="T32" fmla="*/ 17 w 44"/>
                <a:gd name="T33" fmla="*/ 19 h 20"/>
                <a:gd name="T34" fmla="*/ 22 w 44"/>
                <a:gd name="T35" fmla="*/ 19 h 20"/>
                <a:gd name="T36" fmla="*/ 28 w 44"/>
                <a:gd name="T37" fmla="*/ 20 h 20"/>
                <a:gd name="T38" fmla="*/ 33 w 44"/>
                <a:gd name="T39" fmla="*/ 19 h 20"/>
                <a:gd name="T40" fmla="*/ 38 w 44"/>
                <a:gd name="T41" fmla="*/ 17 h 20"/>
                <a:gd name="T42" fmla="*/ 38 w 44"/>
                <a:gd name="T43" fmla="*/ 17 h 20"/>
                <a:gd name="T44" fmla="*/ 39 w 44"/>
                <a:gd name="T45" fmla="*/ 16 h 20"/>
                <a:gd name="T46" fmla="*/ 39 w 44"/>
                <a:gd name="T47" fmla="*/ 13 h 20"/>
                <a:gd name="T48" fmla="*/ 40 w 44"/>
                <a:gd name="T49" fmla="*/ 11 h 20"/>
                <a:gd name="T50" fmla="*/ 43 w 44"/>
                <a:gd name="T51" fmla="*/ 9 h 20"/>
                <a:gd name="T52" fmla="*/ 44 w 44"/>
                <a:gd name="T53" fmla="*/ 7 h 20"/>
                <a:gd name="T54" fmla="*/ 41 w 44"/>
                <a:gd name="T55" fmla="*/ 2 h 20"/>
                <a:gd name="T56" fmla="*/ 37 w 44"/>
                <a:gd name="T5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20">
                  <a:moveTo>
                    <a:pt x="37" y="2"/>
                  </a:moveTo>
                  <a:cubicBezTo>
                    <a:pt x="36" y="0"/>
                    <a:pt x="31" y="0"/>
                    <a:pt x="31" y="0"/>
                  </a:cubicBezTo>
                  <a:cubicBezTo>
                    <a:pt x="31" y="0"/>
                    <a:pt x="31" y="2"/>
                    <a:pt x="31" y="2"/>
                  </a:cubicBezTo>
                  <a:cubicBezTo>
                    <a:pt x="30" y="3"/>
                    <a:pt x="27" y="3"/>
                    <a:pt x="25" y="3"/>
                  </a:cubicBezTo>
                  <a:cubicBezTo>
                    <a:pt x="25" y="4"/>
                    <a:pt x="23" y="4"/>
                    <a:pt x="23" y="5"/>
                  </a:cubicBezTo>
                  <a:cubicBezTo>
                    <a:pt x="22" y="6"/>
                    <a:pt x="19" y="5"/>
                    <a:pt x="20" y="9"/>
                  </a:cubicBezTo>
                  <a:cubicBezTo>
                    <a:pt x="21" y="12"/>
                    <a:pt x="18" y="11"/>
                    <a:pt x="17" y="11"/>
                  </a:cubicBezTo>
                  <a:cubicBezTo>
                    <a:pt x="17" y="10"/>
                    <a:pt x="12" y="11"/>
                    <a:pt x="12" y="12"/>
                  </a:cubicBezTo>
                  <a:cubicBezTo>
                    <a:pt x="11" y="13"/>
                    <a:pt x="9" y="13"/>
                    <a:pt x="8" y="12"/>
                  </a:cubicBezTo>
                  <a:cubicBezTo>
                    <a:pt x="7" y="12"/>
                    <a:pt x="6" y="12"/>
                    <a:pt x="5" y="13"/>
                  </a:cubicBezTo>
                  <a:cubicBezTo>
                    <a:pt x="4" y="14"/>
                    <a:pt x="3" y="12"/>
                    <a:pt x="1" y="12"/>
                  </a:cubicBezTo>
                  <a:cubicBezTo>
                    <a:pt x="0" y="12"/>
                    <a:pt x="1" y="15"/>
                    <a:pt x="1" y="16"/>
                  </a:cubicBezTo>
                  <a:cubicBezTo>
                    <a:pt x="1" y="16"/>
                    <a:pt x="3" y="18"/>
                    <a:pt x="4" y="17"/>
                  </a:cubicBezTo>
                  <a:cubicBezTo>
                    <a:pt x="5" y="16"/>
                    <a:pt x="7" y="17"/>
                    <a:pt x="7" y="18"/>
                  </a:cubicBezTo>
                  <a:cubicBezTo>
                    <a:pt x="9" y="19"/>
                    <a:pt x="10" y="17"/>
                    <a:pt x="11" y="16"/>
                  </a:cubicBezTo>
                  <a:cubicBezTo>
                    <a:pt x="12" y="16"/>
                    <a:pt x="15" y="16"/>
                    <a:pt x="16" y="16"/>
                  </a:cubicBezTo>
                  <a:cubicBezTo>
                    <a:pt x="16" y="16"/>
                    <a:pt x="16" y="18"/>
                    <a:pt x="17" y="19"/>
                  </a:cubicBezTo>
                  <a:cubicBezTo>
                    <a:pt x="17" y="19"/>
                    <a:pt x="20" y="19"/>
                    <a:pt x="22" y="19"/>
                  </a:cubicBezTo>
                  <a:cubicBezTo>
                    <a:pt x="24" y="19"/>
                    <a:pt x="28" y="20"/>
                    <a:pt x="28" y="20"/>
                  </a:cubicBezTo>
                  <a:cubicBezTo>
                    <a:pt x="30" y="20"/>
                    <a:pt x="31" y="19"/>
                    <a:pt x="33" y="19"/>
                  </a:cubicBezTo>
                  <a:cubicBezTo>
                    <a:pt x="36" y="19"/>
                    <a:pt x="37" y="17"/>
                    <a:pt x="38" y="1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8" y="16"/>
                    <a:pt x="38" y="16"/>
                    <a:pt x="39" y="16"/>
                  </a:cubicBezTo>
                  <a:cubicBezTo>
                    <a:pt x="39" y="16"/>
                    <a:pt x="39" y="14"/>
                    <a:pt x="39" y="13"/>
                  </a:cubicBezTo>
                  <a:cubicBezTo>
                    <a:pt x="40" y="12"/>
                    <a:pt x="39" y="10"/>
                    <a:pt x="40" y="11"/>
                  </a:cubicBezTo>
                  <a:cubicBezTo>
                    <a:pt x="41" y="11"/>
                    <a:pt x="43" y="11"/>
                    <a:pt x="43" y="9"/>
                  </a:cubicBezTo>
                  <a:cubicBezTo>
                    <a:pt x="43" y="9"/>
                    <a:pt x="43" y="8"/>
                    <a:pt x="44" y="7"/>
                  </a:cubicBezTo>
                  <a:cubicBezTo>
                    <a:pt x="42" y="5"/>
                    <a:pt x="41" y="2"/>
                    <a:pt x="41" y="2"/>
                  </a:cubicBezTo>
                  <a:cubicBezTo>
                    <a:pt x="41" y="2"/>
                    <a:pt x="39" y="3"/>
                    <a:pt x="37" y="2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1E5B7269-5A28-43EA-B329-93BE41695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288" y="3422650"/>
              <a:ext cx="265113" cy="165100"/>
            </a:xfrm>
            <a:custGeom>
              <a:avLst/>
              <a:gdLst>
                <a:gd name="T0" fmla="*/ 36 w 37"/>
                <a:gd name="T1" fmla="*/ 5 h 23"/>
                <a:gd name="T2" fmla="*/ 34 w 37"/>
                <a:gd name="T3" fmla="*/ 3 h 23"/>
                <a:gd name="T4" fmla="*/ 31 w 37"/>
                <a:gd name="T5" fmla="*/ 3 h 23"/>
                <a:gd name="T6" fmla="*/ 26 w 37"/>
                <a:gd name="T7" fmla="*/ 0 h 23"/>
                <a:gd name="T8" fmla="*/ 21 w 37"/>
                <a:gd name="T9" fmla="*/ 4 h 23"/>
                <a:gd name="T10" fmla="*/ 14 w 37"/>
                <a:gd name="T11" fmla="*/ 6 h 23"/>
                <a:gd name="T12" fmla="*/ 6 w 37"/>
                <a:gd name="T13" fmla="*/ 6 h 23"/>
                <a:gd name="T14" fmla="*/ 6 w 37"/>
                <a:gd name="T15" fmla="*/ 5 h 23"/>
                <a:gd name="T16" fmla="*/ 5 w 37"/>
                <a:gd name="T17" fmla="*/ 7 h 23"/>
                <a:gd name="T18" fmla="*/ 2 w 37"/>
                <a:gd name="T19" fmla="*/ 9 h 23"/>
                <a:gd name="T20" fmla="*/ 1 w 37"/>
                <a:gd name="T21" fmla="*/ 11 h 23"/>
                <a:gd name="T22" fmla="*/ 1 w 37"/>
                <a:gd name="T23" fmla="*/ 13 h 23"/>
                <a:gd name="T24" fmla="*/ 0 w 37"/>
                <a:gd name="T25" fmla="*/ 15 h 23"/>
                <a:gd name="T26" fmla="*/ 1 w 37"/>
                <a:gd name="T27" fmla="*/ 17 h 23"/>
                <a:gd name="T28" fmla="*/ 1 w 37"/>
                <a:gd name="T29" fmla="*/ 17 h 23"/>
                <a:gd name="T30" fmla="*/ 6 w 37"/>
                <a:gd name="T31" fmla="*/ 21 h 23"/>
                <a:gd name="T32" fmla="*/ 12 w 37"/>
                <a:gd name="T33" fmla="*/ 22 h 23"/>
                <a:gd name="T34" fmla="*/ 20 w 37"/>
                <a:gd name="T35" fmla="*/ 20 h 23"/>
                <a:gd name="T36" fmla="*/ 22 w 37"/>
                <a:gd name="T37" fmla="*/ 21 h 23"/>
                <a:gd name="T38" fmla="*/ 24 w 37"/>
                <a:gd name="T39" fmla="*/ 21 h 23"/>
                <a:gd name="T40" fmla="*/ 27 w 37"/>
                <a:gd name="T41" fmla="*/ 19 h 23"/>
                <a:gd name="T42" fmla="*/ 33 w 37"/>
                <a:gd name="T43" fmla="*/ 9 h 23"/>
                <a:gd name="T44" fmla="*/ 37 w 37"/>
                <a:gd name="T45" fmla="*/ 6 h 23"/>
                <a:gd name="T46" fmla="*/ 36 w 37"/>
                <a:gd name="T4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7" h="23">
                  <a:moveTo>
                    <a:pt x="36" y="5"/>
                  </a:moveTo>
                  <a:cubicBezTo>
                    <a:pt x="36" y="4"/>
                    <a:pt x="35" y="4"/>
                    <a:pt x="34" y="3"/>
                  </a:cubicBezTo>
                  <a:cubicBezTo>
                    <a:pt x="33" y="3"/>
                    <a:pt x="32" y="3"/>
                    <a:pt x="31" y="3"/>
                  </a:cubicBezTo>
                  <a:cubicBezTo>
                    <a:pt x="30" y="1"/>
                    <a:pt x="27" y="1"/>
                    <a:pt x="26" y="0"/>
                  </a:cubicBezTo>
                  <a:cubicBezTo>
                    <a:pt x="25" y="0"/>
                    <a:pt x="22" y="4"/>
                    <a:pt x="21" y="4"/>
                  </a:cubicBezTo>
                  <a:cubicBezTo>
                    <a:pt x="19" y="4"/>
                    <a:pt x="14" y="5"/>
                    <a:pt x="14" y="6"/>
                  </a:cubicBezTo>
                  <a:cubicBezTo>
                    <a:pt x="14" y="8"/>
                    <a:pt x="9" y="8"/>
                    <a:pt x="6" y="6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5" y="9"/>
                    <a:pt x="4" y="9"/>
                    <a:pt x="2" y="9"/>
                  </a:cubicBezTo>
                  <a:cubicBezTo>
                    <a:pt x="1" y="8"/>
                    <a:pt x="2" y="10"/>
                    <a:pt x="1" y="11"/>
                  </a:cubicBezTo>
                  <a:cubicBezTo>
                    <a:pt x="1" y="12"/>
                    <a:pt x="1" y="13"/>
                    <a:pt x="1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8"/>
                    <a:pt x="5" y="20"/>
                    <a:pt x="6" y="21"/>
                  </a:cubicBezTo>
                  <a:cubicBezTo>
                    <a:pt x="7" y="22"/>
                    <a:pt x="10" y="23"/>
                    <a:pt x="12" y="22"/>
                  </a:cubicBezTo>
                  <a:cubicBezTo>
                    <a:pt x="14" y="22"/>
                    <a:pt x="20" y="20"/>
                    <a:pt x="20" y="20"/>
                  </a:cubicBezTo>
                  <a:cubicBezTo>
                    <a:pt x="20" y="20"/>
                    <a:pt x="22" y="21"/>
                    <a:pt x="22" y="21"/>
                  </a:cubicBezTo>
                  <a:cubicBezTo>
                    <a:pt x="22" y="21"/>
                    <a:pt x="23" y="21"/>
                    <a:pt x="24" y="21"/>
                  </a:cubicBezTo>
                  <a:cubicBezTo>
                    <a:pt x="24" y="21"/>
                    <a:pt x="26" y="20"/>
                    <a:pt x="27" y="19"/>
                  </a:cubicBezTo>
                  <a:cubicBezTo>
                    <a:pt x="29" y="16"/>
                    <a:pt x="32" y="9"/>
                    <a:pt x="33" y="9"/>
                  </a:cubicBezTo>
                  <a:cubicBezTo>
                    <a:pt x="34" y="9"/>
                    <a:pt x="35" y="7"/>
                    <a:pt x="37" y="6"/>
                  </a:cubicBezTo>
                  <a:cubicBezTo>
                    <a:pt x="37" y="6"/>
                    <a:pt x="37" y="5"/>
                    <a:pt x="36" y="5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7EF1098F-F057-4D61-8CF9-68FA11F6D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188" y="3286125"/>
              <a:ext cx="265113" cy="144463"/>
            </a:xfrm>
            <a:custGeom>
              <a:avLst/>
              <a:gdLst>
                <a:gd name="T0" fmla="*/ 35 w 37"/>
                <a:gd name="T1" fmla="*/ 9 h 20"/>
                <a:gd name="T2" fmla="*/ 32 w 37"/>
                <a:gd name="T3" fmla="*/ 9 h 20"/>
                <a:gd name="T4" fmla="*/ 30 w 37"/>
                <a:gd name="T5" fmla="*/ 6 h 20"/>
                <a:gd name="T6" fmla="*/ 26 w 37"/>
                <a:gd name="T7" fmla="*/ 7 h 20"/>
                <a:gd name="T8" fmla="*/ 24 w 37"/>
                <a:gd name="T9" fmla="*/ 6 h 20"/>
                <a:gd name="T10" fmla="*/ 20 w 37"/>
                <a:gd name="T11" fmla="*/ 3 h 20"/>
                <a:gd name="T12" fmla="*/ 16 w 37"/>
                <a:gd name="T13" fmla="*/ 1 h 20"/>
                <a:gd name="T14" fmla="*/ 16 w 37"/>
                <a:gd name="T15" fmla="*/ 1 h 20"/>
                <a:gd name="T16" fmla="*/ 13 w 37"/>
                <a:gd name="T17" fmla="*/ 2 h 20"/>
                <a:gd name="T18" fmla="*/ 8 w 37"/>
                <a:gd name="T19" fmla="*/ 4 h 20"/>
                <a:gd name="T20" fmla="*/ 2 w 37"/>
                <a:gd name="T21" fmla="*/ 6 h 20"/>
                <a:gd name="T22" fmla="*/ 3 w 37"/>
                <a:gd name="T23" fmla="*/ 9 h 20"/>
                <a:gd name="T24" fmla="*/ 5 w 37"/>
                <a:gd name="T25" fmla="*/ 15 h 20"/>
                <a:gd name="T26" fmla="*/ 10 w 37"/>
                <a:gd name="T27" fmla="*/ 19 h 20"/>
                <a:gd name="T28" fmla="*/ 10 w 37"/>
                <a:gd name="T29" fmla="*/ 20 h 20"/>
                <a:gd name="T30" fmla="*/ 16 w 37"/>
                <a:gd name="T31" fmla="*/ 19 h 20"/>
                <a:gd name="T32" fmla="*/ 16 w 37"/>
                <a:gd name="T33" fmla="*/ 17 h 20"/>
                <a:gd name="T34" fmla="*/ 22 w 37"/>
                <a:gd name="T35" fmla="*/ 18 h 20"/>
                <a:gd name="T36" fmla="*/ 26 w 37"/>
                <a:gd name="T37" fmla="*/ 19 h 20"/>
                <a:gd name="T38" fmla="*/ 26 w 37"/>
                <a:gd name="T39" fmla="*/ 20 h 20"/>
                <a:gd name="T40" fmla="*/ 29 w 37"/>
                <a:gd name="T41" fmla="*/ 18 h 20"/>
                <a:gd name="T42" fmla="*/ 34 w 37"/>
                <a:gd name="T43" fmla="*/ 15 h 20"/>
                <a:gd name="T44" fmla="*/ 37 w 37"/>
                <a:gd name="T45" fmla="*/ 12 h 20"/>
                <a:gd name="T46" fmla="*/ 35 w 37"/>
                <a:gd name="T47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7" h="20">
                  <a:moveTo>
                    <a:pt x="35" y="9"/>
                  </a:moveTo>
                  <a:cubicBezTo>
                    <a:pt x="34" y="9"/>
                    <a:pt x="32" y="9"/>
                    <a:pt x="32" y="9"/>
                  </a:cubicBezTo>
                  <a:cubicBezTo>
                    <a:pt x="32" y="8"/>
                    <a:pt x="32" y="6"/>
                    <a:pt x="30" y="6"/>
                  </a:cubicBezTo>
                  <a:cubicBezTo>
                    <a:pt x="29" y="6"/>
                    <a:pt x="27" y="6"/>
                    <a:pt x="26" y="7"/>
                  </a:cubicBezTo>
                  <a:cubicBezTo>
                    <a:pt x="26" y="9"/>
                    <a:pt x="24" y="6"/>
                    <a:pt x="24" y="6"/>
                  </a:cubicBezTo>
                  <a:cubicBezTo>
                    <a:pt x="24" y="5"/>
                    <a:pt x="23" y="4"/>
                    <a:pt x="20" y="3"/>
                  </a:cubicBezTo>
                  <a:cubicBezTo>
                    <a:pt x="18" y="3"/>
                    <a:pt x="18" y="2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4" y="0"/>
                    <a:pt x="13" y="2"/>
                  </a:cubicBezTo>
                  <a:cubicBezTo>
                    <a:pt x="12" y="3"/>
                    <a:pt x="10" y="3"/>
                    <a:pt x="8" y="4"/>
                  </a:cubicBezTo>
                  <a:cubicBezTo>
                    <a:pt x="7" y="5"/>
                    <a:pt x="4" y="6"/>
                    <a:pt x="2" y="6"/>
                  </a:cubicBezTo>
                  <a:cubicBezTo>
                    <a:pt x="0" y="6"/>
                    <a:pt x="2" y="8"/>
                    <a:pt x="3" y="9"/>
                  </a:cubicBezTo>
                  <a:cubicBezTo>
                    <a:pt x="3" y="11"/>
                    <a:pt x="3" y="14"/>
                    <a:pt x="5" y="15"/>
                  </a:cubicBezTo>
                  <a:cubicBezTo>
                    <a:pt x="5" y="15"/>
                    <a:pt x="10" y="18"/>
                    <a:pt x="10" y="19"/>
                  </a:cubicBezTo>
                  <a:cubicBezTo>
                    <a:pt x="10" y="19"/>
                    <a:pt x="10" y="19"/>
                    <a:pt x="10" y="20"/>
                  </a:cubicBezTo>
                  <a:cubicBezTo>
                    <a:pt x="12" y="20"/>
                    <a:pt x="15" y="20"/>
                    <a:pt x="16" y="19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6" y="17"/>
                    <a:pt x="21" y="17"/>
                    <a:pt x="22" y="18"/>
                  </a:cubicBezTo>
                  <a:cubicBezTo>
                    <a:pt x="24" y="20"/>
                    <a:pt x="26" y="19"/>
                    <a:pt x="26" y="19"/>
                  </a:cubicBezTo>
                  <a:cubicBezTo>
                    <a:pt x="26" y="19"/>
                    <a:pt x="26" y="19"/>
                    <a:pt x="26" y="20"/>
                  </a:cubicBezTo>
                  <a:cubicBezTo>
                    <a:pt x="27" y="19"/>
                    <a:pt x="28" y="18"/>
                    <a:pt x="29" y="18"/>
                  </a:cubicBezTo>
                  <a:cubicBezTo>
                    <a:pt x="30" y="18"/>
                    <a:pt x="32" y="18"/>
                    <a:pt x="34" y="15"/>
                  </a:cubicBezTo>
                  <a:cubicBezTo>
                    <a:pt x="35" y="14"/>
                    <a:pt x="36" y="13"/>
                    <a:pt x="37" y="12"/>
                  </a:cubicBezTo>
                  <a:cubicBezTo>
                    <a:pt x="37" y="12"/>
                    <a:pt x="36" y="10"/>
                    <a:pt x="35" y="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337650EE-2721-4C03-8805-221AD1BEF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7925" y="3379788"/>
              <a:ext cx="238125" cy="101600"/>
            </a:xfrm>
            <a:custGeom>
              <a:avLst/>
              <a:gdLst>
                <a:gd name="T0" fmla="*/ 25 w 33"/>
                <a:gd name="T1" fmla="*/ 1 h 14"/>
                <a:gd name="T2" fmla="*/ 21 w 33"/>
                <a:gd name="T3" fmla="*/ 0 h 14"/>
                <a:gd name="T4" fmla="*/ 15 w 33"/>
                <a:gd name="T5" fmla="*/ 0 h 14"/>
                <a:gd name="T6" fmla="*/ 12 w 33"/>
                <a:gd name="T7" fmla="*/ 0 h 14"/>
                <a:gd name="T8" fmla="*/ 11 w 33"/>
                <a:gd name="T9" fmla="*/ 0 h 14"/>
                <a:gd name="T10" fmla="*/ 8 w 33"/>
                <a:gd name="T11" fmla="*/ 3 h 14"/>
                <a:gd name="T12" fmla="*/ 2 w 33"/>
                <a:gd name="T13" fmla="*/ 6 h 14"/>
                <a:gd name="T14" fmla="*/ 0 w 33"/>
                <a:gd name="T15" fmla="*/ 7 h 14"/>
                <a:gd name="T16" fmla="*/ 3 w 33"/>
                <a:gd name="T17" fmla="*/ 12 h 14"/>
                <a:gd name="T18" fmla="*/ 11 w 33"/>
                <a:gd name="T19" fmla="*/ 12 h 14"/>
                <a:gd name="T20" fmla="*/ 18 w 33"/>
                <a:gd name="T21" fmla="*/ 10 h 14"/>
                <a:gd name="T22" fmla="*/ 23 w 33"/>
                <a:gd name="T23" fmla="*/ 6 h 14"/>
                <a:gd name="T24" fmla="*/ 28 w 33"/>
                <a:gd name="T25" fmla="*/ 9 h 14"/>
                <a:gd name="T26" fmla="*/ 31 w 33"/>
                <a:gd name="T27" fmla="*/ 9 h 14"/>
                <a:gd name="T28" fmla="*/ 31 w 33"/>
                <a:gd name="T29" fmla="*/ 8 h 14"/>
                <a:gd name="T30" fmla="*/ 33 w 33"/>
                <a:gd name="T31" fmla="*/ 3 h 14"/>
                <a:gd name="T32" fmla="*/ 33 w 33"/>
                <a:gd name="T33" fmla="*/ 3 h 14"/>
                <a:gd name="T34" fmla="*/ 30 w 33"/>
                <a:gd name="T35" fmla="*/ 2 h 14"/>
                <a:gd name="T36" fmla="*/ 25 w 33"/>
                <a:gd name="T3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" h="14">
                  <a:moveTo>
                    <a:pt x="25" y="1"/>
                  </a:moveTo>
                  <a:cubicBezTo>
                    <a:pt x="23" y="1"/>
                    <a:pt x="22" y="0"/>
                    <a:pt x="21" y="0"/>
                  </a:cubicBezTo>
                  <a:cubicBezTo>
                    <a:pt x="19" y="1"/>
                    <a:pt x="16" y="0"/>
                    <a:pt x="15" y="0"/>
                  </a:cubicBezTo>
                  <a:cubicBezTo>
                    <a:pt x="15" y="0"/>
                    <a:pt x="13" y="1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9" y="1"/>
                    <a:pt x="8" y="3"/>
                  </a:cubicBezTo>
                  <a:cubicBezTo>
                    <a:pt x="6" y="5"/>
                    <a:pt x="4" y="5"/>
                    <a:pt x="2" y="6"/>
                  </a:cubicBezTo>
                  <a:cubicBezTo>
                    <a:pt x="2" y="6"/>
                    <a:pt x="1" y="6"/>
                    <a:pt x="0" y="7"/>
                  </a:cubicBezTo>
                  <a:cubicBezTo>
                    <a:pt x="1" y="9"/>
                    <a:pt x="2" y="11"/>
                    <a:pt x="3" y="12"/>
                  </a:cubicBezTo>
                  <a:cubicBezTo>
                    <a:pt x="5" y="14"/>
                    <a:pt x="11" y="14"/>
                    <a:pt x="11" y="12"/>
                  </a:cubicBezTo>
                  <a:cubicBezTo>
                    <a:pt x="11" y="11"/>
                    <a:pt x="16" y="10"/>
                    <a:pt x="18" y="10"/>
                  </a:cubicBezTo>
                  <a:cubicBezTo>
                    <a:pt x="18" y="10"/>
                    <a:pt x="22" y="6"/>
                    <a:pt x="23" y="6"/>
                  </a:cubicBezTo>
                  <a:cubicBezTo>
                    <a:pt x="23" y="7"/>
                    <a:pt x="27" y="7"/>
                    <a:pt x="28" y="9"/>
                  </a:cubicBezTo>
                  <a:cubicBezTo>
                    <a:pt x="29" y="9"/>
                    <a:pt x="30" y="9"/>
                    <a:pt x="31" y="9"/>
                  </a:cubicBezTo>
                  <a:cubicBezTo>
                    <a:pt x="31" y="9"/>
                    <a:pt x="31" y="9"/>
                    <a:pt x="31" y="8"/>
                  </a:cubicBezTo>
                  <a:cubicBezTo>
                    <a:pt x="31" y="6"/>
                    <a:pt x="32" y="4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1" y="3"/>
                    <a:pt x="30" y="3"/>
                    <a:pt x="30" y="2"/>
                  </a:cubicBezTo>
                  <a:cubicBezTo>
                    <a:pt x="29" y="2"/>
                    <a:pt x="27" y="1"/>
                    <a:pt x="25" y="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10CC895-5F61-4242-9F86-F1C0FF790B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9375" y="3789363"/>
              <a:ext cx="150813" cy="273050"/>
            </a:xfrm>
            <a:custGeom>
              <a:avLst/>
              <a:gdLst>
                <a:gd name="T0" fmla="*/ 16 w 21"/>
                <a:gd name="T1" fmla="*/ 31 h 38"/>
                <a:gd name="T2" fmla="*/ 14 w 21"/>
                <a:gd name="T3" fmla="*/ 28 h 38"/>
                <a:gd name="T4" fmla="*/ 16 w 21"/>
                <a:gd name="T5" fmla="*/ 25 h 38"/>
                <a:gd name="T6" fmla="*/ 14 w 21"/>
                <a:gd name="T7" fmla="*/ 22 h 38"/>
                <a:gd name="T8" fmla="*/ 16 w 21"/>
                <a:gd name="T9" fmla="*/ 19 h 38"/>
                <a:gd name="T10" fmla="*/ 16 w 21"/>
                <a:gd name="T11" fmla="*/ 15 h 38"/>
                <a:gd name="T12" fmla="*/ 16 w 21"/>
                <a:gd name="T13" fmla="*/ 9 h 38"/>
                <a:gd name="T14" fmla="*/ 20 w 21"/>
                <a:gd name="T15" fmla="*/ 6 h 38"/>
                <a:gd name="T16" fmla="*/ 18 w 21"/>
                <a:gd name="T17" fmla="*/ 3 h 38"/>
                <a:gd name="T18" fmla="*/ 15 w 21"/>
                <a:gd name="T19" fmla="*/ 3 h 38"/>
                <a:gd name="T20" fmla="*/ 13 w 21"/>
                <a:gd name="T21" fmla="*/ 3 h 38"/>
                <a:gd name="T22" fmla="*/ 9 w 21"/>
                <a:gd name="T23" fmla="*/ 2 h 38"/>
                <a:gd name="T24" fmla="*/ 7 w 21"/>
                <a:gd name="T25" fmla="*/ 2 h 38"/>
                <a:gd name="T26" fmla="*/ 5 w 21"/>
                <a:gd name="T27" fmla="*/ 3 h 38"/>
                <a:gd name="T28" fmla="*/ 5 w 21"/>
                <a:gd name="T29" fmla="*/ 6 h 38"/>
                <a:gd name="T30" fmla="*/ 2 w 21"/>
                <a:gd name="T31" fmla="*/ 21 h 38"/>
                <a:gd name="T32" fmla="*/ 4 w 21"/>
                <a:gd name="T33" fmla="*/ 26 h 38"/>
                <a:gd name="T34" fmla="*/ 5 w 21"/>
                <a:gd name="T35" fmla="*/ 37 h 38"/>
                <a:gd name="T36" fmla="*/ 9 w 21"/>
                <a:gd name="T37" fmla="*/ 38 h 38"/>
                <a:gd name="T38" fmla="*/ 14 w 21"/>
                <a:gd name="T39" fmla="*/ 37 h 38"/>
                <a:gd name="T40" fmla="*/ 13 w 21"/>
                <a:gd name="T41" fmla="*/ 35 h 38"/>
                <a:gd name="T42" fmla="*/ 16 w 21"/>
                <a:gd name="T43" fmla="*/ 3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" h="38">
                  <a:moveTo>
                    <a:pt x="16" y="31"/>
                  </a:moveTo>
                  <a:cubicBezTo>
                    <a:pt x="18" y="31"/>
                    <a:pt x="15" y="29"/>
                    <a:pt x="14" y="28"/>
                  </a:cubicBezTo>
                  <a:cubicBezTo>
                    <a:pt x="13" y="28"/>
                    <a:pt x="14" y="25"/>
                    <a:pt x="16" y="25"/>
                  </a:cubicBezTo>
                  <a:cubicBezTo>
                    <a:pt x="17" y="25"/>
                    <a:pt x="16" y="23"/>
                    <a:pt x="14" y="22"/>
                  </a:cubicBezTo>
                  <a:cubicBezTo>
                    <a:pt x="12" y="20"/>
                    <a:pt x="14" y="19"/>
                    <a:pt x="16" y="19"/>
                  </a:cubicBezTo>
                  <a:cubicBezTo>
                    <a:pt x="17" y="19"/>
                    <a:pt x="15" y="16"/>
                    <a:pt x="16" y="15"/>
                  </a:cubicBezTo>
                  <a:cubicBezTo>
                    <a:pt x="18" y="13"/>
                    <a:pt x="16" y="11"/>
                    <a:pt x="16" y="9"/>
                  </a:cubicBezTo>
                  <a:cubicBezTo>
                    <a:pt x="16" y="8"/>
                    <a:pt x="18" y="8"/>
                    <a:pt x="20" y="6"/>
                  </a:cubicBezTo>
                  <a:cubicBezTo>
                    <a:pt x="21" y="4"/>
                    <a:pt x="18" y="5"/>
                    <a:pt x="18" y="3"/>
                  </a:cubicBezTo>
                  <a:cubicBezTo>
                    <a:pt x="18" y="2"/>
                    <a:pt x="16" y="2"/>
                    <a:pt x="15" y="3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11" y="3"/>
                    <a:pt x="9" y="3"/>
                    <a:pt x="9" y="2"/>
                  </a:cubicBezTo>
                  <a:cubicBezTo>
                    <a:pt x="9" y="0"/>
                    <a:pt x="8" y="0"/>
                    <a:pt x="7" y="2"/>
                  </a:cubicBezTo>
                  <a:cubicBezTo>
                    <a:pt x="6" y="2"/>
                    <a:pt x="6" y="3"/>
                    <a:pt x="5" y="3"/>
                  </a:cubicBezTo>
                  <a:cubicBezTo>
                    <a:pt x="5" y="4"/>
                    <a:pt x="5" y="6"/>
                    <a:pt x="5" y="6"/>
                  </a:cubicBezTo>
                  <a:cubicBezTo>
                    <a:pt x="6" y="9"/>
                    <a:pt x="4" y="19"/>
                    <a:pt x="2" y="21"/>
                  </a:cubicBezTo>
                  <a:cubicBezTo>
                    <a:pt x="0" y="24"/>
                    <a:pt x="2" y="25"/>
                    <a:pt x="4" y="26"/>
                  </a:cubicBezTo>
                  <a:cubicBezTo>
                    <a:pt x="6" y="28"/>
                    <a:pt x="5" y="35"/>
                    <a:pt x="5" y="37"/>
                  </a:cubicBezTo>
                  <a:cubicBezTo>
                    <a:pt x="5" y="38"/>
                    <a:pt x="7" y="38"/>
                    <a:pt x="9" y="38"/>
                  </a:cubicBezTo>
                  <a:cubicBezTo>
                    <a:pt x="10" y="38"/>
                    <a:pt x="13" y="37"/>
                    <a:pt x="14" y="37"/>
                  </a:cubicBezTo>
                  <a:cubicBezTo>
                    <a:pt x="13" y="36"/>
                    <a:pt x="13" y="35"/>
                    <a:pt x="13" y="35"/>
                  </a:cubicBezTo>
                  <a:cubicBezTo>
                    <a:pt x="13" y="34"/>
                    <a:pt x="13" y="31"/>
                    <a:pt x="16" y="3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68076D4B-6F93-4655-922B-B2D87BAAD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3143250"/>
              <a:ext cx="179388" cy="158750"/>
            </a:xfrm>
            <a:custGeom>
              <a:avLst/>
              <a:gdLst>
                <a:gd name="T0" fmla="*/ 7 w 25"/>
                <a:gd name="T1" fmla="*/ 17 h 22"/>
                <a:gd name="T2" fmla="*/ 12 w 25"/>
                <a:gd name="T3" fmla="*/ 18 h 22"/>
                <a:gd name="T4" fmla="*/ 16 w 25"/>
                <a:gd name="T5" fmla="*/ 21 h 22"/>
                <a:gd name="T6" fmla="*/ 17 w 25"/>
                <a:gd name="T7" fmla="*/ 22 h 22"/>
                <a:gd name="T8" fmla="*/ 18 w 25"/>
                <a:gd name="T9" fmla="*/ 18 h 22"/>
                <a:gd name="T10" fmla="*/ 19 w 25"/>
                <a:gd name="T11" fmla="*/ 15 h 22"/>
                <a:gd name="T12" fmla="*/ 22 w 25"/>
                <a:gd name="T13" fmla="*/ 13 h 22"/>
                <a:gd name="T14" fmla="*/ 23 w 25"/>
                <a:gd name="T15" fmla="*/ 11 h 22"/>
                <a:gd name="T16" fmla="*/ 21 w 25"/>
                <a:gd name="T17" fmla="*/ 8 h 22"/>
                <a:gd name="T18" fmla="*/ 24 w 25"/>
                <a:gd name="T19" fmla="*/ 5 h 22"/>
                <a:gd name="T20" fmla="*/ 24 w 25"/>
                <a:gd name="T21" fmla="*/ 0 h 22"/>
                <a:gd name="T22" fmla="*/ 22 w 25"/>
                <a:gd name="T23" fmla="*/ 1 h 22"/>
                <a:gd name="T24" fmla="*/ 16 w 25"/>
                <a:gd name="T25" fmla="*/ 2 h 22"/>
                <a:gd name="T26" fmla="*/ 13 w 25"/>
                <a:gd name="T27" fmla="*/ 5 h 22"/>
                <a:gd name="T28" fmla="*/ 11 w 25"/>
                <a:gd name="T29" fmla="*/ 5 h 22"/>
                <a:gd name="T30" fmla="*/ 8 w 25"/>
                <a:gd name="T31" fmla="*/ 7 h 22"/>
                <a:gd name="T32" fmla="*/ 5 w 25"/>
                <a:gd name="T33" fmla="*/ 12 h 22"/>
                <a:gd name="T34" fmla="*/ 1 w 25"/>
                <a:gd name="T35" fmla="*/ 18 h 22"/>
                <a:gd name="T36" fmla="*/ 0 w 25"/>
                <a:gd name="T37" fmla="*/ 18 h 22"/>
                <a:gd name="T38" fmla="*/ 2 w 25"/>
                <a:gd name="T39" fmla="*/ 19 h 22"/>
                <a:gd name="T40" fmla="*/ 7 w 25"/>
                <a:gd name="T4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" h="22">
                  <a:moveTo>
                    <a:pt x="7" y="17"/>
                  </a:moveTo>
                  <a:cubicBezTo>
                    <a:pt x="9" y="16"/>
                    <a:pt x="10" y="17"/>
                    <a:pt x="12" y="18"/>
                  </a:cubicBezTo>
                  <a:cubicBezTo>
                    <a:pt x="13" y="19"/>
                    <a:pt x="14" y="19"/>
                    <a:pt x="16" y="21"/>
                  </a:cubicBezTo>
                  <a:cubicBezTo>
                    <a:pt x="16" y="21"/>
                    <a:pt x="17" y="21"/>
                    <a:pt x="17" y="22"/>
                  </a:cubicBezTo>
                  <a:cubicBezTo>
                    <a:pt x="17" y="21"/>
                    <a:pt x="17" y="18"/>
                    <a:pt x="18" y="18"/>
                  </a:cubicBezTo>
                  <a:cubicBezTo>
                    <a:pt x="19" y="16"/>
                    <a:pt x="17" y="15"/>
                    <a:pt x="19" y="15"/>
                  </a:cubicBezTo>
                  <a:cubicBezTo>
                    <a:pt x="19" y="15"/>
                    <a:pt x="22" y="15"/>
                    <a:pt x="22" y="13"/>
                  </a:cubicBezTo>
                  <a:cubicBezTo>
                    <a:pt x="22" y="11"/>
                    <a:pt x="22" y="12"/>
                    <a:pt x="23" y="11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1" y="7"/>
                    <a:pt x="22" y="7"/>
                    <a:pt x="24" y="5"/>
                  </a:cubicBezTo>
                  <a:cubicBezTo>
                    <a:pt x="25" y="4"/>
                    <a:pt x="25" y="2"/>
                    <a:pt x="24" y="0"/>
                  </a:cubicBezTo>
                  <a:cubicBezTo>
                    <a:pt x="24" y="1"/>
                    <a:pt x="23" y="2"/>
                    <a:pt x="22" y="1"/>
                  </a:cubicBezTo>
                  <a:cubicBezTo>
                    <a:pt x="21" y="0"/>
                    <a:pt x="19" y="1"/>
                    <a:pt x="16" y="2"/>
                  </a:cubicBezTo>
                  <a:cubicBezTo>
                    <a:pt x="13" y="2"/>
                    <a:pt x="13" y="5"/>
                    <a:pt x="13" y="5"/>
                  </a:cubicBezTo>
                  <a:cubicBezTo>
                    <a:pt x="15" y="7"/>
                    <a:pt x="11" y="7"/>
                    <a:pt x="11" y="5"/>
                  </a:cubicBezTo>
                  <a:cubicBezTo>
                    <a:pt x="10" y="4"/>
                    <a:pt x="8" y="5"/>
                    <a:pt x="8" y="7"/>
                  </a:cubicBezTo>
                  <a:cubicBezTo>
                    <a:pt x="8" y="9"/>
                    <a:pt x="5" y="10"/>
                    <a:pt x="5" y="12"/>
                  </a:cubicBezTo>
                  <a:cubicBezTo>
                    <a:pt x="6" y="15"/>
                    <a:pt x="3" y="17"/>
                    <a:pt x="1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9"/>
                    <a:pt x="2" y="19"/>
                    <a:pt x="2" y="19"/>
                  </a:cubicBezTo>
                  <a:cubicBezTo>
                    <a:pt x="4" y="19"/>
                    <a:pt x="7" y="18"/>
                    <a:pt x="7" y="17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EDB2EAE3-2E53-4C14-B270-8CD38BEEE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3425" y="3344863"/>
              <a:ext cx="22225" cy="42863"/>
            </a:xfrm>
            <a:custGeom>
              <a:avLst/>
              <a:gdLst>
                <a:gd name="T0" fmla="*/ 2 w 3"/>
                <a:gd name="T1" fmla="*/ 0 h 6"/>
                <a:gd name="T2" fmla="*/ 0 w 3"/>
                <a:gd name="T3" fmla="*/ 5 h 6"/>
                <a:gd name="T4" fmla="*/ 3 w 3"/>
                <a:gd name="T5" fmla="*/ 6 h 6"/>
                <a:gd name="T6" fmla="*/ 2 w 3"/>
                <a:gd name="T7" fmla="*/ 1 h 6"/>
                <a:gd name="T8" fmla="*/ 2 w 3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2" y="0"/>
                  </a:moveTo>
                  <a:cubicBezTo>
                    <a:pt x="1" y="1"/>
                    <a:pt x="0" y="2"/>
                    <a:pt x="0" y="5"/>
                  </a:cubicBezTo>
                  <a:cubicBezTo>
                    <a:pt x="1" y="5"/>
                    <a:pt x="3" y="5"/>
                    <a:pt x="3" y="6"/>
                  </a:cubicBezTo>
                  <a:cubicBezTo>
                    <a:pt x="3" y="2"/>
                    <a:pt x="2" y="1"/>
                    <a:pt x="2" y="1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E4BC28D6-7661-4354-94ED-CAB555B16C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8963" y="3257550"/>
              <a:ext cx="166688" cy="130175"/>
            </a:xfrm>
            <a:custGeom>
              <a:avLst/>
              <a:gdLst>
                <a:gd name="T0" fmla="*/ 1 w 23"/>
                <a:gd name="T1" fmla="*/ 5 h 18"/>
                <a:gd name="T2" fmla="*/ 3 w 23"/>
                <a:gd name="T3" fmla="*/ 7 h 18"/>
                <a:gd name="T4" fmla="*/ 6 w 23"/>
                <a:gd name="T5" fmla="*/ 9 h 18"/>
                <a:gd name="T6" fmla="*/ 10 w 23"/>
                <a:gd name="T7" fmla="*/ 12 h 18"/>
                <a:gd name="T8" fmla="*/ 12 w 23"/>
                <a:gd name="T9" fmla="*/ 14 h 18"/>
                <a:gd name="T10" fmla="*/ 14 w 23"/>
                <a:gd name="T11" fmla="*/ 12 h 18"/>
                <a:gd name="T12" fmla="*/ 15 w 23"/>
                <a:gd name="T13" fmla="*/ 15 h 18"/>
                <a:gd name="T14" fmla="*/ 19 w 23"/>
                <a:gd name="T15" fmla="*/ 17 h 18"/>
                <a:gd name="T16" fmla="*/ 20 w 23"/>
                <a:gd name="T17" fmla="*/ 17 h 18"/>
                <a:gd name="T18" fmla="*/ 22 w 23"/>
                <a:gd name="T19" fmla="*/ 12 h 18"/>
                <a:gd name="T20" fmla="*/ 23 w 23"/>
                <a:gd name="T21" fmla="*/ 10 h 18"/>
                <a:gd name="T22" fmla="*/ 21 w 23"/>
                <a:gd name="T23" fmla="*/ 6 h 18"/>
                <a:gd name="T24" fmla="*/ 21 w 23"/>
                <a:gd name="T25" fmla="*/ 6 h 18"/>
                <a:gd name="T26" fmla="*/ 20 w 23"/>
                <a:gd name="T27" fmla="*/ 5 h 18"/>
                <a:gd name="T28" fmla="*/ 16 w 23"/>
                <a:gd name="T29" fmla="*/ 1 h 18"/>
                <a:gd name="T30" fmla="*/ 12 w 23"/>
                <a:gd name="T31" fmla="*/ 1 h 18"/>
                <a:gd name="T32" fmla="*/ 7 w 23"/>
                <a:gd name="T33" fmla="*/ 3 h 18"/>
                <a:gd name="T34" fmla="*/ 5 w 23"/>
                <a:gd name="T35" fmla="*/ 2 h 18"/>
                <a:gd name="T36" fmla="*/ 0 w 23"/>
                <a:gd name="T37" fmla="*/ 4 h 18"/>
                <a:gd name="T38" fmla="*/ 1 w 23"/>
                <a:gd name="T3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" h="18">
                  <a:moveTo>
                    <a:pt x="1" y="5"/>
                  </a:moveTo>
                  <a:cubicBezTo>
                    <a:pt x="1" y="6"/>
                    <a:pt x="2" y="8"/>
                    <a:pt x="3" y="7"/>
                  </a:cubicBezTo>
                  <a:cubicBezTo>
                    <a:pt x="4" y="6"/>
                    <a:pt x="5" y="8"/>
                    <a:pt x="6" y="9"/>
                  </a:cubicBezTo>
                  <a:cubicBezTo>
                    <a:pt x="7" y="10"/>
                    <a:pt x="10" y="11"/>
                    <a:pt x="10" y="12"/>
                  </a:cubicBezTo>
                  <a:cubicBezTo>
                    <a:pt x="10" y="12"/>
                    <a:pt x="10" y="14"/>
                    <a:pt x="12" y="14"/>
                  </a:cubicBezTo>
                  <a:cubicBezTo>
                    <a:pt x="12" y="13"/>
                    <a:pt x="14" y="11"/>
                    <a:pt x="14" y="12"/>
                  </a:cubicBezTo>
                  <a:cubicBezTo>
                    <a:pt x="14" y="13"/>
                    <a:pt x="15" y="15"/>
                    <a:pt x="15" y="15"/>
                  </a:cubicBezTo>
                  <a:cubicBezTo>
                    <a:pt x="17" y="15"/>
                    <a:pt x="17" y="18"/>
                    <a:pt x="19" y="17"/>
                  </a:cubicBezTo>
                  <a:cubicBezTo>
                    <a:pt x="19" y="17"/>
                    <a:pt x="19" y="17"/>
                    <a:pt x="20" y="17"/>
                  </a:cubicBezTo>
                  <a:cubicBezTo>
                    <a:pt x="20" y="14"/>
                    <a:pt x="20" y="12"/>
                    <a:pt x="22" y="12"/>
                  </a:cubicBezTo>
                  <a:cubicBezTo>
                    <a:pt x="22" y="12"/>
                    <a:pt x="23" y="11"/>
                    <a:pt x="23" y="10"/>
                  </a:cubicBezTo>
                  <a:cubicBezTo>
                    <a:pt x="23" y="9"/>
                    <a:pt x="21" y="7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5"/>
                    <a:pt x="20" y="5"/>
                    <a:pt x="20" y="5"/>
                  </a:cubicBezTo>
                  <a:cubicBezTo>
                    <a:pt x="18" y="3"/>
                    <a:pt x="17" y="3"/>
                    <a:pt x="16" y="1"/>
                  </a:cubicBezTo>
                  <a:cubicBezTo>
                    <a:pt x="15" y="1"/>
                    <a:pt x="13" y="0"/>
                    <a:pt x="12" y="1"/>
                  </a:cubicBezTo>
                  <a:cubicBezTo>
                    <a:pt x="11" y="2"/>
                    <a:pt x="8" y="3"/>
                    <a:pt x="7" y="3"/>
                  </a:cubicBezTo>
                  <a:cubicBezTo>
                    <a:pt x="6" y="3"/>
                    <a:pt x="5" y="3"/>
                    <a:pt x="5" y="2"/>
                  </a:cubicBezTo>
                  <a:cubicBezTo>
                    <a:pt x="3" y="3"/>
                    <a:pt x="2" y="4"/>
                    <a:pt x="0" y="4"/>
                  </a:cubicBezTo>
                  <a:cubicBezTo>
                    <a:pt x="1" y="5"/>
                    <a:pt x="1" y="5"/>
                    <a:pt x="1" y="5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743ED595-BA29-440E-814F-D7510AFB63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2388" y="3444875"/>
              <a:ext cx="387350" cy="258763"/>
            </a:xfrm>
            <a:custGeom>
              <a:avLst/>
              <a:gdLst>
                <a:gd name="T0" fmla="*/ 48 w 54"/>
                <a:gd name="T1" fmla="*/ 24 h 36"/>
                <a:gd name="T2" fmla="*/ 46 w 54"/>
                <a:gd name="T3" fmla="*/ 23 h 36"/>
                <a:gd name="T4" fmla="*/ 46 w 54"/>
                <a:gd name="T5" fmla="*/ 23 h 36"/>
                <a:gd name="T6" fmla="*/ 45 w 54"/>
                <a:gd name="T7" fmla="*/ 16 h 36"/>
                <a:gd name="T8" fmla="*/ 41 w 54"/>
                <a:gd name="T9" fmla="*/ 7 h 36"/>
                <a:gd name="T10" fmla="*/ 38 w 54"/>
                <a:gd name="T11" fmla="*/ 0 h 36"/>
                <a:gd name="T12" fmla="*/ 35 w 54"/>
                <a:gd name="T13" fmla="*/ 1 h 36"/>
                <a:gd name="T14" fmla="*/ 31 w 54"/>
                <a:gd name="T15" fmla="*/ 4 h 36"/>
                <a:gd name="T16" fmla="*/ 28 w 54"/>
                <a:gd name="T17" fmla="*/ 4 h 36"/>
                <a:gd name="T18" fmla="*/ 26 w 54"/>
                <a:gd name="T19" fmla="*/ 4 h 36"/>
                <a:gd name="T20" fmla="*/ 22 w 54"/>
                <a:gd name="T21" fmla="*/ 4 h 36"/>
                <a:gd name="T22" fmla="*/ 16 w 54"/>
                <a:gd name="T23" fmla="*/ 2 h 36"/>
                <a:gd name="T24" fmla="*/ 14 w 54"/>
                <a:gd name="T25" fmla="*/ 3 h 36"/>
                <a:gd name="T26" fmla="*/ 14 w 54"/>
                <a:gd name="T27" fmla="*/ 4 h 36"/>
                <a:gd name="T28" fmla="*/ 10 w 54"/>
                <a:gd name="T29" fmla="*/ 7 h 36"/>
                <a:gd name="T30" fmla="*/ 4 w 54"/>
                <a:gd name="T31" fmla="*/ 16 h 36"/>
                <a:gd name="T32" fmla="*/ 0 w 54"/>
                <a:gd name="T33" fmla="*/ 19 h 36"/>
                <a:gd name="T34" fmla="*/ 3 w 54"/>
                <a:gd name="T35" fmla="*/ 22 h 36"/>
                <a:gd name="T36" fmla="*/ 5 w 54"/>
                <a:gd name="T37" fmla="*/ 24 h 36"/>
                <a:gd name="T38" fmla="*/ 6 w 54"/>
                <a:gd name="T39" fmla="*/ 28 h 36"/>
                <a:gd name="T40" fmla="*/ 12 w 54"/>
                <a:gd name="T41" fmla="*/ 30 h 36"/>
                <a:gd name="T42" fmla="*/ 12 w 54"/>
                <a:gd name="T43" fmla="*/ 33 h 36"/>
                <a:gd name="T44" fmla="*/ 16 w 54"/>
                <a:gd name="T45" fmla="*/ 35 h 36"/>
                <a:gd name="T46" fmla="*/ 22 w 54"/>
                <a:gd name="T47" fmla="*/ 36 h 36"/>
                <a:gd name="T48" fmla="*/ 28 w 54"/>
                <a:gd name="T49" fmla="*/ 36 h 36"/>
                <a:gd name="T50" fmla="*/ 33 w 54"/>
                <a:gd name="T51" fmla="*/ 34 h 36"/>
                <a:gd name="T52" fmla="*/ 39 w 54"/>
                <a:gd name="T53" fmla="*/ 33 h 36"/>
                <a:gd name="T54" fmla="*/ 44 w 54"/>
                <a:gd name="T55" fmla="*/ 34 h 36"/>
                <a:gd name="T56" fmla="*/ 47 w 54"/>
                <a:gd name="T57" fmla="*/ 36 h 36"/>
                <a:gd name="T58" fmla="*/ 47 w 54"/>
                <a:gd name="T59" fmla="*/ 33 h 36"/>
                <a:gd name="T60" fmla="*/ 50 w 54"/>
                <a:gd name="T61" fmla="*/ 28 h 36"/>
                <a:gd name="T62" fmla="*/ 54 w 54"/>
                <a:gd name="T63" fmla="*/ 25 h 36"/>
                <a:gd name="T64" fmla="*/ 54 w 54"/>
                <a:gd name="T65" fmla="*/ 24 h 36"/>
                <a:gd name="T66" fmla="*/ 52 w 54"/>
                <a:gd name="T67" fmla="*/ 23 h 36"/>
                <a:gd name="T68" fmla="*/ 48 w 54"/>
                <a:gd name="T69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" h="36">
                  <a:moveTo>
                    <a:pt x="48" y="24"/>
                  </a:moveTo>
                  <a:cubicBezTo>
                    <a:pt x="47" y="24"/>
                    <a:pt x="45" y="23"/>
                    <a:pt x="46" y="23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4" y="21"/>
                    <a:pt x="44" y="17"/>
                    <a:pt x="45" y="16"/>
                  </a:cubicBezTo>
                  <a:cubicBezTo>
                    <a:pt x="46" y="14"/>
                    <a:pt x="43" y="9"/>
                    <a:pt x="41" y="7"/>
                  </a:cubicBezTo>
                  <a:cubicBezTo>
                    <a:pt x="41" y="6"/>
                    <a:pt x="39" y="3"/>
                    <a:pt x="38" y="0"/>
                  </a:cubicBezTo>
                  <a:cubicBezTo>
                    <a:pt x="36" y="1"/>
                    <a:pt x="35" y="1"/>
                    <a:pt x="35" y="1"/>
                  </a:cubicBezTo>
                  <a:cubicBezTo>
                    <a:pt x="34" y="3"/>
                    <a:pt x="33" y="4"/>
                    <a:pt x="31" y="4"/>
                  </a:cubicBezTo>
                  <a:cubicBezTo>
                    <a:pt x="30" y="4"/>
                    <a:pt x="29" y="3"/>
                    <a:pt x="28" y="4"/>
                  </a:cubicBezTo>
                  <a:cubicBezTo>
                    <a:pt x="27" y="4"/>
                    <a:pt x="26" y="5"/>
                    <a:pt x="26" y="4"/>
                  </a:cubicBezTo>
                  <a:cubicBezTo>
                    <a:pt x="25" y="4"/>
                    <a:pt x="23" y="4"/>
                    <a:pt x="22" y="4"/>
                  </a:cubicBezTo>
                  <a:cubicBezTo>
                    <a:pt x="21" y="4"/>
                    <a:pt x="17" y="2"/>
                    <a:pt x="16" y="2"/>
                  </a:cubicBezTo>
                  <a:cubicBezTo>
                    <a:pt x="16" y="2"/>
                    <a:pt x="15" y="2"/>
                    <a:pt x="14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2" y="4"/>
                    <a:pt x="11" y="6"/>
                    <a:pt x="10" y="7"/>
                  </a:cubicBezTo>
                  <a:cubicBezTo>
                    <a:pt x="8" y="7"/>
                    <a:pt x="6" y="14"/>
                    <a:pt x="4" y="16"/>
                  </a:cubicBezTo>
                  <a:cubicBezTo>
                    <a:pt x="3" y="17"/>
                    <a:pt x="0" y="18"/>
                    <a:pt x="0" y="19"/>
                  </a:cubicBezTo>
                  <a:cubicBezTo>
                    <a:pt x="0" y="19"/>
                    <a:pt x="3" y="21"/>
                    <a:pt x="3" y="22"/>
                  </a:cubicBezTo>
                  <a:cubicBezTo>
                    <a:pt x="3" y="23"/>
                    <a:pt x="3" y="24"/>
                    <a:pt x="5" y="24"/>
                  </a:cubicBezTo>
                  <a:cubicBezTo>
                    <a:pt x="6" y="24"/>
                    <a:pt x="5" y="28"/>
                    <a:pt x="6" y="28"/>
                  </a:cubicBezTo>
                  <a:cubicBezTo>
                    <a:pt x="6" y="28"/>
                    <a:pt x="12" y="29"/>
                    <a:pt x="12" y="30"/>
                  </a:cubicBezTo>
                  <a:cubicBezTo>
                    <a:pt x="12" y="31"/>
                    <a:pt x="13" y="32"/>
                    <a:pt x="12" y="33"/>
                  </a:cubicBezTo>
                  <a:cubicBezTo>
                    <a:pt x="14" y="33"/>
                    <a:pt x="15" y="36"/>
                    <a:pt x="16" y="35"/>
                  </a:cubicBezTo>
                  <a:cubicBezTo>
                    <a:pt x="16" y="35"/>
                    <a:pt x="21" y="36"/>
                    <a:pt x="22" y="36"/>
                  </a:cubicBezTo>
                  <a:cubicBezTo>
                    <a:pt x="23" y="36"/>
                    <a:pt x="27" y="36"/>
                    <a:pt x="28" y="36"/>
                  </a:cubicBezTo>
                  <a:cubicBezTo>
                    <a:pt x="30" y="36"/>
                    <a:pt x="31" y="36"/>
                    <a:pt x="33" y="34"/>
                  </a:cubicBezTo>
                  <a:cubicBezTo>
                    <a:pt x="33" y="33"/>
                    <a:pt x="38" y="33"/>
                    <a:pt x="39" y="33"/>
                  </a:cubicBezTo>
                  <a:cubicBezTo>
                    <a:pt x="41" y="33"/>
                    <a:pt x="43" y="33"/>
                    <a:pt x="44" y="34"/>
                  </a:cubicBezTo>
                  <a:cubicBezTo>
                    <a:pt x="44" y="35"/>
                    <a:pt x="46" y="36"/>
                    <a:pt x="47" y="36"/>
                  </a:cubicBezTo>
                  <a:cubicBezTo>
                    <a:pt x="48" y="35"/>
                    <a:pt x="47" y="34"/>
                    <a:pt x="47" y="33"/>
                  </a:cubicBezTo>
                  <a:cubicBezTo>
                    <a:pt x="48" y="31"/>
                    <a:pt x="49" y="28"/>
                    <a:pt x="50" y="28"/>
                  </a:cubicBezTo>
                  <a:cubicBezTo>
                    <a:pt x="52" y="28"/>
                    <a:pt x="54" y="28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49" y="24"/>
                    <a:pt x="48" y="24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4933B2C-951B-4C8A-9C7A-E68D7F367C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7500" y="3430588"/>
              <a:ext cx="130175" cy="171450"/>
            </a:xfrm>
            <a:custGeom>
              <a:avLst/>
              <a:gdLst>
                <a:gd name="T0" fmla="*/ 13 w 18"/>
                <a:gd name="T1" fmla="*/ 7 h 24"/>
                <a:gd name="T2" fmla="*/ 9 w 18"/>
                <a:gd name="T3" fmla="*/ 4 h 24"/>
                <a:gd name="T4" fmla="*/ 4 w 18"/>
                <a:gd name="T5" fmla="*/ 0 h 24"/>
                <a:gd name="T6" fmla="*/ 0 w 18"/>
                <a:gd name="T7" fmla="*/ 1 h 24"/>
                <a:gd name="T8" fmla="*/ 4 w 18"/>
                <a:gd name="T9" fmla="*/ 9 h 24"/>
                <a:gd name="T10" fmla="*/ 8 w 18"/>
                <a:gd name="T11" fmla="*/ 17 h 24"/>
                <a:gd name="T12" fmla="*/ 8 w 18"/>
                <a:gd name="T13" fmla="*/ 24 h 24"/>
                <a:gd name="T14" fmla="*/ 12 w 18"/>
                <a:gd name="T15" fmla="*/ 19 h 24"/>
                <a:gd name="T16" fmla="*/ 14 w 18"/>
                <a:gd name="T17" fmla="*/ 16 h 24"/>
                <a:gd name="T18" fmla="*/ 18 w 18"/>
                <a:gd name="T19" fmla="*/ 17 h 24"/>
                <a:gd name="T20" fmla="*/ 17 w 18"/>
                <a:gd name="T21" fmla="*/ 13 h 24"/>
                <a:gd name="T22" fmla="*/ 13 w 18"/>
                <a:gd name="T23" fmla="*/ 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4">
                  <a:moveTo>
                    <a:pt x="13" y="7"/>
                  </a:moveTo>
                  <a:cubicBezTo>
                    <a:pt x="13" y="4"/>
                    <a:pt x="10" y="4"/>
                    <a:pt x="9" y="4"/>
                  </a:cubicBezTo>
                  <a:cubicBezTo>
                    <a:pt x="8" y="4"/>
                    <a:pt x="5" y="0"/>
                    <a:pt x="4" y="0"/>
                  </a:cubicBezTo>
                  <a:cubicBezTo>
                    <a:pt x="3" y="0"/>
                    <a:pt x="2" y="1"/>
                    <a:pt x="0" y="1"/>
                  </a:cubicBezTo>
                  <a:cubicBezTo>
                    <a:pt x="2" y="4"/>
                    <a:pt x="3" y="7"/>
                    <a:pt x="4" y="9"/>
                  </a:cubicBezTo>
                  <a:cubicBezTo>
                    <a:pt x="5" y="10"/>
                    <a:pt x="9" y="16"/>
                    <a:pt x="8" y="17"/>
                  </a:cubicBezTo>
                  <a:cubicBezTo>
                    <a:pt x="7" y="18"/>
                    <a:pt x="7" y="23"/>
                    <a:pt x="8" y="24"/>
                  </a:cubicBezTo>
                  <a:cubicBezTo>
                    <a:pt x="9" y="24"/>
                    <a:pt x="12" y="20"/>
                    <a:pt x="12" y="19"/>
                  </a:cubicBezTo>
                  <a:cubicBezTo>
                    <a:pt x="12" y="17"/>
                    <a:pt x="12" y="15"/>
                    <a:pt x="14" y="16"/>
                  </a:cubicBezTo>
                  <a:cubicBezTo>
                    <a:pt x="16" y="17"/>
                    <a:pt x="18" y="17"/>
                    <a:pt x="18" y="17"/>
                  </a:cubicBezTo>
                  <a:cubicBezTo>
                    <a:pt x="18" y="16"/>
                    <a:pt x="18" y="14"/>
                    <a:pt x="17" y="13"/>
                  </a:cubicBezTo>
                  <a:cubicBezTo>
                    <a:pt x="16" y="12"/>
                    <a:pt x="14" y="9"/>
                    <a:pt x="13" y="7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EC6913F4-E9F9-4016-B297-23DD42F15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1763" y="3675063"/>
              <a:ext cx="258763" cy="157163"/>
            </a:xfrm>
            <a:custGeom>
              <a:avLst/>
              <a:gdLst>
                <a:gd name="T0" fmla="*/ 28 w 36"/>
                <a:gd name="T1" fmla="*/ 0 h 22"/>
                <a:gd name="T2" fmla="*/ 21 w 36"/>
                <a:gd name="T3" fmla="*/ 2 h 22"/>
                <a:gd name="T4" fmla="*/ 17 w 36"/>
                <a:gd name="T5" fmla="*/ 4 h 22"/>
                <a:gd name="T6" fmla="*/ 11 w 36"/>
                <a:gd name="T7" fmla="*/ 4 h 22"/>
                <a:gd name="T8" fmla="*/ 5 w 36"/>
                <a:gd name="T9" fmla="*/ 3 h 22"/>
                <a:gd name="T10" fmla="*/ 1 w 36"/>
                <a:gd name="T11" fmla="*/ 0 h 22"/>
                <a:gd name="T12" fmla="*/ 1 w 36"/>
                <a:gd name="T13" fmla="*/ 1 h 22"/>
                <a:gd name="T14" fmla="*/ 1 w 36"/>
                <a:gd name="T15" fmla="*/ 6 h 22"/>
                <a:gd name="T16" fmla="*/ 3 w 36"/>
                <a:gd name="T17" fmla="*/ 10 h 22"/>
                <a:gd name="T18" fmla="*/ 1 w 36"/>
                <a:gd name="T19" fmla="*/ 12 h 22"/>
                <a:gd name="T20" fmla="*/ 1 w 36"/>
                <a:gd name="T21" fmla="*/ 15 h 22"/>
                <a:gd name="T22" fmla="*/ 4 w 36"/>
                <a:gd name="T23" fmla="*/ 19 h 22"/>
                <a:gd name="T24" fmla="*/ 5 w 36"/>
                <a:gd name="T25" fmla="*/ 21 h 22"/>
                <a:gd name="T26" fmla="*/ 13 w 36"/>
                <a:gd name="T27" fmla="*/ 21 h 22"/>
                <a:gd name="T28" fmla="*/ 19 w 36"/>
                <a:gd name="T29" fmla="*/ 22 h 22"/>
                <a:gd name="T30" fmla="*/ 21 w 36"/>
                <a:gd name="T31" fmla="*/ 21 h 22"/>
                <a:gd name="T32" fmla="*/ 24 w 36"/>
                <a:gd name="T33" fmla="*/ 19 h 22"/>
                <a:gd name="T34" fmla="*/ 24 w 36"/>
                <a:gd name="T35" fmla="*/ 17 h 22"/>
                <a:gd name="T36" fmla="*/ 30 w 36"/>
                <a:gd name="T37" fmla="*/ 17 h 22"/>
                <a:gd name="T38" fmla="*/ 32 w 36"/>
                <a:gd name="T39" fmla="*/ 17 h 22"/>
                <a:gd name="T40" fmla="*/ 31 w 36"/>
                <a:gd name="T41" fmla="*/ 15 h 22"/>
                <a:gd name="T42" fmla="*/ 30 w 36"/>
                <a:gd name="T43" fmla="*/ 11 h 22"/>
                <a:gd name="T44" fmla="*/ 35 w 36"/>
                <a:gd name="T45" fmla="*/ 5 h 22"/>
                <a:gd name="T46" fmla="*/ 36 w 36"/>
                <a:gd name="T47" fmla="*/ 4 h 22"/>
                <a:gd name="T48" fmla="*/ 33 w 36"/>
                <a:gd name="T49" fmla="*/ 2 h 22"/>
                <a:gd name="T50" fmla="*/ 28 w 36"/>
                <a:gd name="T5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22">
                  <a:moveTo>
                    <a:pt x="28" y="0"/>
                  </a:moveTo>
                  <a:cubicBezTo>
                    <a:pt x="26" y="0"/>
                    <a:pt x="22" y="0"/>
                    <a:pt x="21" y="2"/>
                  </a:cubicBezTo>
                  <a:cubicBezTo>
                    <a:pt x="20" y="4"/>
                    <a:pt x="18" y="4"/>
                    <a:pt x="17" y="4"/>
                  </a:cubicBezTo>
                  <a:cubicBezTo>
                    <a:pt x="16" y="4"/>
                    <a:pt x="12" y="4"/>
                    <a:pt x="11" y="4"/>
                  </a:cubicBezTo>
                  <a:cubicBezTo>
                    <a:pt x="10" y="4"/>
                    <a:pt x="6" y="3"/>
                    <a:pt x="5" y="3"/>
                  </a:cubicBezTo>
                  <a:cubicBezTo>
                    <a:pt x="4" y="4"/>
                    <a:pt x="3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4"/>
                    <a:pt x="1" y="6"/>
                  </a:cubicBezTo>
                  <a:cubicBezTo>
                    <a:pt x="2" y="7"/>
                    <a:pt x="4" y="10"/>
                    <a:pt x="3" y="10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3"/>
                    <a:pt x="1" y="14"/>
                    <a:pt x="1" y="15"/>
                  </a:cubicBezTo>
                  <a:cubicBezTo>
                    <a:pt x="1" y="15"/>
                    <a:pt x="4" y="18"/>
                    <a:pt x="4" y="19"/>
                  </a:cubicBezTo>
                  <a:cubicBezTo>
                    <a:pt x="4" y="20"/>
                    <a:pt x="6" y="20"/>
                    <a:pt x="5" y="21"/>
                  </a:cubicBezTo>
                  <a:cubicBezTo>
                    <a:pt x="7" y="21"/>
                    <a:pt x="12" y="21"/>
                    <a:pt x="13" y="21"/>
                  </a:cubicBezTo>
                  <a:cubicBezTo>
                    <a:pt x="14" y="21"/>
                    <a:pt x="19" y="22"/>
                    <a:pt x="19" y="22"/>
                  </a:cubicBezTo>
                  <a:cubicBezTo>
                    <a:pt x="21" y="22"/>
                    <a:pt x="21" y="21"/>
                    <a:pt x="21" y="21"/>
                  </a:cubicBezTo>
                  <a:cubicBezTo>
                    <a:pt x="21" y="20"/>
                    <a:pt x="23" y="19"/>
                    <a:pt x="24" y="19"/>
                  </a:cubicBezTo>
                  <a:cubicBezTo>
                    <a:pt x="23" y="18"/>
                    <a:pt x="23" y="17"/>
                    <a:pt x="24" y="17"/>
                  </a:cubicBezTo>
                  <a:cubicBezTo>
                    <a:pt x="25" y="17"/>
                    <a:pt x="28" y="17"/>
                    <a:pt x="30" y="17"/>
                  </a:cubicBezTo>
                  <a:cubicBezTo>
                    <a:pt x="31" y="17"/>
                    <a:pt x="31" y="17"/>
                    <a:pt x="32" y="17"/>
                  </a:cubicBezTo>
                  <a:cubicBezTo>
                    <a:pt x="32" y="16"/>
                    <a:pt x="32" y="15"/>
                    <a:pt x="31" y="15"/>
                  </a:cubicBezTo>
                  <a:cubicBezTo>
                    <a:pt x="31" y="15"/>
                    <a:pt x="29" y="11"/>
                    <a:pt x="30" y="11"/>
                  </a:cubicBezTo>
                  <a:cubicBezTo>
                    <a:pt x="31" y="11"/>
                    <a:pt x="33" y="6"/>
                    <a:pt x="35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4" y="4"/>
                    <a:pt x="33" y="3"/>
                    <a:pt x="33" y="2"/>
                  </a:cubicBezTo>
                  <a:cubicBezTo>
                    <a:pt x="32" y="1"/>
                    <a:pt x="29" y="1"/>
                    <a:pt x="28" y="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9339DB9C-B976-4CE2-872C-91941119D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2388" y="3775075"/>
              <a:ext cx="122238" cy="85725"/>
            </a:xfrm>
            <a:custGeom>
              <a:avLst/>
              <a:gdLst>
                <a:gd name="T0" fmla="*/ 4 w 17"/>
                <a:gd name="T1" fmla="*/ 12 h 12"/>
                <a:gd name="T2" fmla="*/ 4 w 17"/>
                <a:gd name="T3" fmla="*/ 12 h 12"/>
                <a:gd name="T4" fmla="*/ 4 w 17"/>
                <a:gd name="T5" fmla="*/ 12 h 12"/>
                <a:gd name="T6" fmla="*/ 4 w 17"/>
                <a:gd name="T7" fmla="*/ 12 h 12"/>
                <a:gd name="T8" fmla="*/ 4 w 17"/>
                <a:gd name="T9" fmla="*/ 12 h 12"/>
                <a:gd name="T10" fmla="*/ 5 w 17"/>
                <a:gd name="T11" fmla="*/ 12 h 12"/>
                <a:gd name="T12" fmla="*/ 7 w 17"/>
                <a:gd name="T13" fmla="*/ 12 h 12"/>
                <a:gd name="T14" fmla="*/ 7 w 17"/>
                <a:gd name="T15" fmla="*/ 12 h 12"/>
                <a:gd name="T16" fmla="*/ 7 w 17"/>
                <a:gd name="T17" fmla="*/ 12 h 12"/>
                <a:gd name="T18" fmla="*/ 7 w 17"/>
                <a:gd name="T19" fmla="*/ 12 h 12"/>
                <a:gd name="T20" fmla="*/ 8 w 17"/>
                <a:gd name="T21" fmla="*/ 11 h 12"/>
                <a:gd name="T22" fmla="*/ 11 w 17"/>
                <a:gd name="T23" fmla="*/ 10 h 12"/>
                <a:gd name="T24" fmla="*/ 16 w 17"/>
                <a:gd name="T25" fmla="*/ 7 h 12"/>
                <a:gd name="T26" fmla="*/ 16 w 17"/>
                <a:gd name="T27" fmla="*/ 7 h 12"/>
                <a:gd name="T28" fmla="*/ 15 w 17"/>
                <a:gd name="T29" fmla="*/ 5 h 12"/>
                <a:gd name="T30" fmla="*/ 12 w 17"/>
                <a:gd name="T31" fmla="*/ 1 h 12"/>
                <a:gd name="T32" fmla="*/ 12 w 17"/>
                <a:gd name="T33" fmla="*/ 1 h 12"/>
                <a:gd name="T34" fmla="*/ 12 w 17"/>
                <a:gd name="T35" fmla="*/ 1 h 12"/>
                <a:gd name="T36" fmla="*/ 12 w 17"/>
                <a:gd name="T37" fmla="*/ 0 h 12"/>
                <a:gd name="T38" fmla="*/ 1 w 17"/>
                <a:gd name="T39" fmla="*/ 2 h 12"/>
                <a:gd name="T40" fmla="*/ 1 w 17"/>
                <a:gd name="T41" fmla="*/ 2 h 12"/>
                <a:gd name="T42" fmla="*/ 1 w 17"/>
                <a:gd name="T43" fmla="*/ 8 h 12"/>
                <a:gd name="T44" fmla="*/ 4 w 17"/>
                <a:gd name="T4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" h="12">
                  <a:moveTo>
                    <a:pt x="4" y="12"/>
                  </a:move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8" y="11"/>
                    <a:pt x="8" y="11"/>
                  </a:cubicBezTo>
                  <a:cubicBezTo>
                    <a:pt x="9" y="11"/>
                    <a:pt x="10" y="10"/>
                    <a:pt x="11" y="10"/>
                  </a:cubicBezTo>
                  <a:cubicBezTo>
                    <a:pt x="12" y="10"/>
                    <a:pt x="16" y="8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7" y="6"/>
                    <a:pt x="15" y="6"/>
                    <a:pt x="15" y="5"/>
                  </a:cubicBezTo>
                  <a:cubicBezTo>
                    <a:pt x="15" y="4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0"/>
                  </a:cubicBezTo>
                  <a:cubicBezTo>
                    <a:pt x="8" y="1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4"/>
                    <a:pt x="0" y="7"/>
                    <a:pt x="1" y="8"/>
                  </a:cubicBezTo>
                  <a:cubicBezTo>
                    <a:pt x="1" y="10"/>
                    <a:pt x="2" y="10"/>
                    <a:pt x="4" y="12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2F415562-1035-47E4-8041-7248A2A99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1763" y="3208338"/>
              <a:ext cx="739775" cy="458788"/>
            </a:xfrm>
            <a:custGeom>
              <a:avLst/>
              <a:gdLst>
                <a:gd name="T0" fmla="*/ 97 w 103"/>
                <a:gd name="T1" fmla="*/ 36 h 64"/>
                <a:gd name="T2" fmla="*/ 102 w 103"/>
                <a:gd name="T3" fmla="*/ 33 h 64"/>
                <a:gd name="T4" fmla="*/ 103 w 103"/>
                <a:gd name="T5" fmla="*/ 29 h 64"/>
                <a:gd name="T6" fmla="*/ 103 w 103"/>
                <a:gd name="T7" fmla="*/ 25 h 64"/>
                <a:gd name="T8" fmla="*/ 95 w 103"/>
                <a:gd name="T9" fmla="*/ 21 h 64"/>
                <a:gd name="T10" fmla="*/ 87 w 103"/>
                <a:gd name="T11" fmla="*/ 17 h 64"/>
                <a:gd name="T12" fmla="*/ 82 w 103"/>
                <a:gd name="T13" fmla="*/ 17 h 64"/>
                <a:gd name="T14" fmla="*/ 76 w 103"/>
                <a:gd name="T15" fmla="*/ 15 h 64"/>
                <a:gd name="T16" fmla="*/ 69 w 103"/>
                <a:gd name="T17" fmla="*/ 9 h 64"/>
                <a:gd name="T18" fmla="*/ 68 w 103"/>
                <a:gd name="T19" fmla="*/ 1 h 64"/>
                <a:gd name="T20" fmla="*/ 59 w 103"/>
                <a:gd name="T21" fmla="*/ 1 h 64"/>
                <a:gd name="T22" fmla="*/ 55 w 103"/>
                <a:gd name="T23" fmla="*/ 1 h 64"/>
                <a:gd name="T24" fmla="*/ 48 w 103"/>
                <a:gd name="T25" fmla="*/ 7 h 64"/>
                <a:gd name="T26" fmla="*/ 41 w 103"/>
                <a:gd name="T27" fmla="*/ 8 h 64"/>
                <a:gd name="T28" fmla="*/ 33 w 103"/>
                <a:gd name="T29" fmla="*/ 7 h 64"/>
                <a:gd name="T30" fmla="*/ 25 w 103"/>
                <a:gd name="T31" fmla="*/ 5 h 64"/>
                <a:gd name="T32" fmla="*/ 11 w 103"/>
                <a:gd name="T33" fmla="*/ 6 h 64"/>
                <a:gd name="T34" fmla="*/ 8 w 103"/>
                <a:gd name="T35" fmla="*/ 9 h 64"/>
                <a:gd name="T36" fmla="*/ 8 w 103"/>
                <a:gd name="T37" fmla="*/ 17 h 64"/>
                <a:gd name="T38" fmla="*/ 2 w 103"/>
                <a:gd name="T39" fmla="*/ 27 h 64"/>
                <a:gd name="T40" fmla="*/ 2 w 103"/>
                <a:gd name="T41" fmla="*/ 35 h 64"/>
                <a:gd name="T42" fmla="*/ 6 w 103"/>
                <a:gd name="T43" fmla="*/ 35 h 64"/>
                <a:gd name="T44" fmla="*/ 15 w 103"/>
                <a:gd name="T45" fmla="*/ 37 h 64"/>
                <a:gd name="T46" fmla="*/ 20 w 103"/>
                <a:gd name="T47" fmla="*/ 36 h 64"/>
                <a:gd name="T48" fmla="*/ 30 w 103"/>
                <a:gd name="T49" fmla="*/ 32 h 64"/>
                <a:gd name="T50" fmla="*/ 40 w 103"/>
                <a:gd name="T51" fmla="*/ 38 h 64"/>
                <a:gd name="T52" fmla="*/ 44 w 103"/>
                <a:gd name="T53" fmla="*/ 48 h 64"/>
                <a:gd name="T54" fmla="*/ 38 w 103"/>
                <a:gd name="T55" fmla="*/ 50 h 64"/>
                <a:gd name="T56" fmla="*/ 37 w 103"/>
                <a:gd name="T57" fmla="*/ 57 h 64"/>
                <a:gd name="T58" fmla="*/ 43 w 103"/>
                <a:gd name="T59" fmla="*/ 57 h 64"/>
                <a:gd name="T60" fmla="*/ 50 w 103"/>
                <a:gd name="T61" fmla="*/ 46 h 64"/>
                <a:gd name="T62" fmla="*/ 57 w 103"/>
                <a:gd name="T63" fmla="*/ 50 h 64"/>
                <a:gd name="T64" fmla="*/ 58 w 103"/>
                <a:gd name="T65" fmla="*/ 56 h 64"/>
                <a:gd name="T66" fmla="*/ 65 w 103"/>
                <a:gd name="T67" fmla="*/ 63 h 64"/>
                <a:gd name="T68" fmla="*/ 75 w 103"/>
                <a:gd name="T69" fmla="*/ 59 h 64"/>
                <a:gd name="T70" fmla="*/ 77 w 103"/>
                <a:gd name="T71" fmla="*/ 56 h 64"/>
                <a:gd name="T72" fmla="*/ 79 w 103"/>
                <a:gd name="T73" fmla="*/ 46 h 64"/>
                <a:gd name="T74" fmla="*/ 92 w 103"/>
                <a:gd name="T75" fmla="*/ 4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3" h="64">
                  <a:moveTo>
                    <a:pt x="92" y="40"/>
                  </a:moveTo>
                  <a:cubicBezTo>
                    <a:pt x="93" y="40"/>
                    <a:pt x="95" y="36"/>
                    <a:pt x="97" y="36"/>
                  </a:cubicBezTo>
                  <a:cubicBezTo>
                    <a:pt x="97" y="36"/>
                    <a:pt x="101" y="37"/>
                    <a:pt x="101" y="36"/>
                  </a:cubicBezTo>
                  <a:cubicBezTo>
                    <a:pt x="101" y="36"/>
                    <a:pt x="102" y="33"/>
                    <a:pt x="102" y="33"/>
                  </a:cubicBezTo>
                  <a:cubicBezTo>
                    <a:pt x="102" y="33"/>
                    <a:pt x="100" y="31"/>
                    <a:pt x="101" y="30"/>
                  </a:cubicBezTo>
                  <a:cubicBezTo>
                    <a:pt x="101" y="30"/>
                    <a:pt x="103" y="30"/>
                    <a:pt x="103" y="29"/>
                  </a:cubicBezTo>
                  <a:cubicBezTo>
                    <a:pt x="103" y="28"/>
                    <a:pt x="102" y="28"/>
                    <a:pt x="102" y="27"/>
                  </a:cubicBezTo>
                  <a:cubicBezTo>
                    <a:pt x="102" y="27"/>
                    <a:pt x="103" y="26"/>
                    <a:pt x="103" y="25"/>
                  </a:cubicBezTo>
                  <a:cubicBezTo>
                    <a:pt x="103" y="23"/>
                    <a:pt x="102" y="23"/>
                    <a:pt x="100" y="23"/>
                  </a:cubicBezTo>
                  <a:cubicBezTo>
                    <a:pt x="98" y="22"/>
                    <a:pt x="97" y="22"/>
                    <a:pt x="95" y="21"/>
                  </a:cubicBezTo>
                  <a:cubicBezTo>
                    <a:pt x="93" y="20"/>
                    <a:pt x="90" y="21"/>
                    <a:pt x="90" y="20"/>
                  </a:cubicBezTo>
                  <a:cubicBezTo>
                    <a:pt x="90" y="20"/>
                    <a:pt x="88" y="18"/>
                    <a:pt x="87" y="17"/>
                  </a:cubicBezTo>
                  <a:cubicBezTo>
                    <a:pt x="87" y="17"/>
                    <a:pt x="85" y="17"/>
                    <a:pt x="84" y="17"/>
                  </a:cubicBezTo>
                  <a:cubicBezTo>
                    <a:pt x="84" y="18"/>
                    <a:pt x="82" y="18"/>
                    <a:pt x="82" y="17"/>
                  </a:cubicBezTo>
                  <a:cubicBezTo>
                    <a:pt x="80" y="17"/>
                    <a:pt x="79" y="16"/>
                    <a:pt x="79" y="17"/>
                  </a:cubicBezTo>
                  <a:cubicBezTo>
                    <a:pt x="78" y="17"/>
                    <a:pt x="76" y="17"/>
                    <a:pt x="76" y="15"/>
                  </a:cubicBezTo>
                  <a:cubicBezTo>
                    <a:pt x="76" y="14"/>
                    <a:pt x="75" y="10"/>
                    <a:pt x="74" y="10"/>
                  </a:cubicBezTo>
                  <a:cubicBezTo>
                    <a:pt x="73" y="10"/>
                    <a:pt x="70" y="10"/>
                    <a:pt x="69" y="9"/>
                  </a:cubicBezTo>
                  <a:cubicBezTo>
                    <a:pt x="69" y="8"/>
                    <a:pt x="68" y="7"/>
                    <a:pt x="69" y="6"/>
                  </a:cubicBezTo>
                  <a:cubicBezTo>
                    <a:pt x="69" y="5"/>
                    <a:pt x="68" y="2"/>
                    <a:pt x="68" y="1"/>
                  </a:cubicBezTo>
                  <a:cubicBezTo>
                    <a:pt x="67" y="0"/>
                    <a:pt x="63" y="1"/>
                    <a:pt x="63" y="1"/>
                  </a:cubicBezTo>
                  <a:cubicBezTo>
                    <a:pt x="62" y="1"/>
                    <a:pt x="60" y="1"/>
                    <a:pt x="59" y="1"/>
                  </a:cubicBezTo>
                  <a:cubicBezTo>
                    <a:pt x="58" y="1"/>
                    <a:pt x="58" y="2"/>
                    <a:pt x="56" y="2"/>
                  </a:cubicBezTo>
                  <a:cubicBezTo>
                    <a:pt x="56" y="2"/>
                    <a:pt x="55" y="2"/>
                    <a:pt x="55" y="1"/>
                  </a:cubicBezTo>
                  <a:cubicBezTo>
                    <a:pt x="53" y="2"/>
                    <a:pt x="51" y="2"/>
                    <a:pt x="51" y="2"/>
                  </a:cubicBezTo>
                  <a:cubicBezTo>
                    <a:pt x="51" y="2"/>
                    <a:pt x="48" y="5"/>
                    <a:pt x="48" y="7"/>
                  </a:cubicBezTo>
                  <a:cubicBezTo>
                    <a:pt x="48" y="7"/>
                    <a:pt x="48" y="10"/>
                    <a:pt x="46" y="8"/>
                  </a:cubicBezTo>
                  <a:cubicBezTo>
                    <a:pt x="45" y="7"/>
                    <a:pt x="42" y="7"/>
                    <a:pt x="41" y="8"/>
                  </a:cubicBezTo>
                  <a:cubicBezTo>
                    <a:pt x="40" y="9"/>
                    <a:pt x="39" y="6"/>
                    <a:pt x="38" y="7"/>
                  </a:cubicBezTo>
                  <a:cubicBezTo>
                    <a:pt x="36" y="7"/>
                    <a:pt x="34" y="6"/>
                    <a:pt x="33" y="7"/>
                  </a:cubicBezTo>
                  <a:cubicBezTo>
                    <a:pt x="33" y="7"/>
                    <a:pt x="31" y="7"/>
                    <a:pt x="30" y="6"/>
                  </a:cubicBezTo>
                  <a:cubicBezTo>
                    <a:pt x="28" y="5"/>
                    <a:pt x="25" y="6"/>
                    <a:pt x="25" y="5"/>
                  </a:cubicBezTo>
                  <a:cubicBezTo>
                    <a:pt x="23" y="4"/>
                    <a:pt x="17" y="4"/>
                    <a:pt x="14" y="4"/>
                  </a:cubicBezTo>
                  <a:cubicBezTo>
                    <a:pt x="12" y="4"/>
                    <a:pt x="12" y="5"/>
                    <a:pt x="11" y="6"/>
                  </a:cubicBezTo>
                  <a:cubicBezTo>
                    <a:pt x="9" y="7"/>
                    <a:pt x="9" y="7"/>
                    <a:pt x="7" y="7"/>
                  </a:cubicBezTo>
                  <a:cubicBezTo>
                    <a:pt x="7" y="7"/>
                    <a:pt x="8" y="8"/>
                    <a:pt x="8" y="9"/>
                  </a:cubicBezTo>
                  <a:cubicBezTo>
                    <a:pt x="9" y="10"/>
                    <a:pt x="11" y="14"/>
                    <a:pt x="10" y="15"/>
                  </a:cubicBezTo>
                  <a:cubicBezTo>
                    <a:pt x="9" y="16"/>
                    <a:pt x="9" y="16"/>
                    <a:pt x="8" y="17"/>
                  </a:cubicBezTo>
                  <a:cubicBezTo>
                    <a:pt x="7" y="18"/>
                    <a:pt x="2" y="22"/>
                    <a:pt x="2" y="23"/>
                  </a:cubicBezTo>
                  <a:cubicBezTo>
                    <a:pt x="2" y="23"/>
                    <a:pt x="3" y="27"/>
                    <a:pt x="2" y="27"/>
                  </a:cubicBezTo>
                  <a:cubicBezTo>
                    <a:pt x="1" y="28"/>
                    <a:pt x="0" y="30"/>
                    <a:pt x="0" y="32"/>
                  </a:cubicBezTo>
                  <a:cubicBezTo>
                    <a:pt x="0" y="33"/>
                    <a:pt x="1" y="34"/>
                    <a:pt x="2" y="35"/>
                  </a:cubicBezTo>
                  <a:cubicBezTo>
                    <a:pt x="3" y="35"/>
                    <a:pt x="3" y="35"/>
                    <a:pt x="4" y="36"/>
                  </a:cubicBezTo>
                  <a:cubicBezTo>
                    <a:pt x="4" y="35"/>
                    <a:pt x="5" y="35"/>
                    <a:pt x="6" y="35"/>
                  </a:cubicBezTo>
                  <a:cubicBezTo>
                    <a:pt x="6" y="35"/>
                    <a:pt x="10" y="36"/>
                    <a:pt x="12" y="36"/>
                  </a:cubicBezTo>
                  <a:cubicBezTo>
                    <a:pt x="12" y="36"/>
                    <a:pt x="14" y="36"/>
                    <a:pt x="15" y="37"/>
                  </a:cubicBezTo>
                  <a:cubicBezTo>
                    <a:pt x="15" y="38"/>
                    <a:pt x="17" y="37"/>
                    <a:pt x="17" y="36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4" y="34"/>
                  </a:cubicBezTo>
                  <a:cubicBezTo>
                    <a:pt x="24" y="33"/>
                    <a:pt x="30" y="32"/>
                    <a:pt x="30" y="32"/>
                  </a:cubicBezTo>
                  <a:cubicBezTo>
                    <a:pt x="32" y="32"/>
                    <a:pt x="34" y="35"/>
                    <a:pt x="35" y="35"/>
                  </a:cubicBezTo>
                  <a:cubicBezTo>
                    <a:pt x="37" y="35"/>
                    <a:pt x="39" y="36"/>
                    <a:pt x="40" y="38"/>
                  </a:cubicBezTo>
                  <a:cubicBezTo>
                    <a:pt x="40" y="40"/>
                    <a:pt x="42" y="43"/>
                    <a:pt x="43" y="44"/>
                  </a:cubicBezTo>
                  <a:cubicBezTo>
                    <a:pt x="44" y="45"/>
                    <a:pt x="44" y="47"/>
                    <a:pt x="44" y="48"/>
                  </a:cubicBezTo>
                  <a:cubicBezTo>
                    <a:pt x="44" y="49"/>
                    <a:pt x="43" y="48"/>
                    <a:pt x="40" y="47"/>
                  </a:cubicBezTo>
                  <a:cubicBezTo>
                    <a:pt x="38" y="46"/>
                    <a:pt x="38" y="49"/>
                    <a:pt x="38" y="50"/>
                  </a:cubicBezTo>
                  <a:cubicBezTo>
                    <a:pt x="38" y="51"/>
                    <a:pt x="35" y="55"/>
                    <a:pt x="35" y="56"/>
                  </a:cubicBezTo>
                  <a:cubicBezTo>
                    <a:pt x="34" y="56"/>
                    <a:pt x="36" y="57"/>
                    <a:pt x="37" y="57"/>
                  </a:cubicBezTo>
                  <a:cubicBezTo>
                    <a:pt x="38" y="57"/>
                    <a:pt x="40" y="56"/>
                    <a:pt x="40" y="56"/>
                  </a:cubicBezTo>
                  <a:cubicBezTo>
                    <a:pt x="40" y="56"/>
                    <a:pt x="41" y="56"/>
                    <a:pt x="43" y="57"/>
                  </a:cubicBezTo>
                  <a:cubicBezTo>
                    <a:pt x="42" y="54"/>
                    <a:pt x="43" y="55"/>
                    <a:pt x="45" y="53"/>
                  </a:cubicBezTo>
                  <a:cubicBezTo>
                    <a:pt x="48" y="50"/>
                    <a:pt x="48" y="47"/>
                    <a:pt x="50" y="46"/>
                  </a:cubicBezTo>
                  <a:cubicBezTo>
                    <a:pt x="52" y="46"/>
                    <a:pt x="53" y="45"/>
                    <a:pt x="56" y="46"/>
                  </a:cubicBezTo>
                  <a:cubicBezTo>
                    <a:pt x="60" y="46"/>
                    <a:pt x="55" y="48"/>
                    <a:pt x="57" y="50"/>
                  </a:cubicBezTo>
                  <a:cubicBezTo>
                    <a:pt x="59" y="51"/>
                    <a:pt x="66" y="49"/>
                    <a:pt x="66" y="51"/>
                  </a:cubicBezTo>
                  <a:cubicBezTo>
                    <a:pt x="67" y="53"/>
                    <a:pt x="58" y="55"/>
                    <a:pt x="58" y="56"/>
                  </a:cubicBezTo>
                  <a:cubicBezTo>
                    <a:pt x="59" y="56"/>
                    <a:pt x="63" y="57"/>
                    <a:pt x="65" y="58"/>
                  </a:cubicBezTo>
                  <a:cubicBezTo>
                    <a:pt x="66" y="59"/>
                    <a:pt x="64" y="62"/>
                    <a:pt x="65" y="63"/>
                  </a:cubicBezTo>
                  <a:cubicBezTo>
                    <a:pt x="66" y="64"/>
                    <a:pt x="68" y="63"/>
                    <a:pt x="69" y="62"/>
                  </a:cubicBezTo>
                  <a:cubicBezTo>
                    <a:pt x="71" y="60"/>
                    <a:pt x="73" y="61"/>
                    <a:pt x="75" y="59"/>
                  </a:cubicBezTo>
                  <a:cubicBezTo>
                    <a:pt x="77" y="58"/>
                    <a:pt x="82" y="59"/>
                    <a:pt x="83" y="58"/>
                  </a:cubicBezTo>
                  <a:cubicBezTo>
                    <a:pt x="84" y="57"/>
                    <a:pt x="82" y="56"/>
                    <a:pt x="77" y="56"/>
                  </a:cubicBezTo>
                  <a:cubicBezTo>
                    <a:pt x="73" y="57"/>
                    <a:pt x="72" y="53"/>
                    <a:pt x="72" y="52"/>
                  </a:cubicBezTo>
                  <a:cubicBezTo>
                    <a:pt x="72" y="50"/>
                    <a:pt x="77" y="46"/>
                    <a:pt x="79" y="46"/>
                  </a:cubicBezTo>
                  <a:cubicBezTo>
                    <a:pt x="82" y="46"/>
                    <a:pt x="84" y="46"/>
                    <a:pt x="87" y="44"/>
                  </a:cubicBezTo>
                  <a:cubicBezTo>
                    <a:pt x="88" y="43"/>
                    <a:pt x="90" y="43"/>
                    <a:pt x="92" y="43"/>
                  </a:cubicBezTo>
                  <a:cubicBezTo>
                    <a:pt x="92" y="42"/>
                    <a:pt x="91" y="40"/>
                    <a:pt x="92" y="4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308784F5-6268-4CD5-B72C-C3A339946B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4625" y="2978150"/>
              <a:ext cx="387350" cy="293688"/>
            </a:xfrm>
            <a:custGeom>
              <a:avLst/>
              <a:gdLst>
                <a:gd name="T0" fmla="*/ 51 w 54"/>
                <a:gd name="T1" fmla="*/ 20 h 41"/>
                <a:gd name="T2" fmla="*/ 47 w 54"/>
                <a:gd name="T3" fmla="*/ 16 h 41"/>
                <a:gd name="T4" fmla="*/ 45 w 54"/>
                <a:gd name="T5" fmla="*/ 12 h 41"/>
                <a:gd name="T6" fmla="*/ 44 w 54"/>
                <a:gd name="T7" fmla="*/ 8 h 41"/>
                <a:gd name="T8" fmla="*/ 44 w 54"/>
                <a:gd name="T9" fmla="*/ 4 h 41"/>
                <a:gd name="T10" fmla="*/ 38 w 54"/>
                <a:gd name="T11" fmla="*/ 3 h 41"/>
                <a:gd name="T12" fmla="*/ 35 w 54"/>
                <a:gd name="T13" fmla="*/ 3 h 41"/>
                <a:gd name="T14" fmla="*/ 32 w 54"/>
                <a:gd name="T15" fmla="*/ 1 h 41"/>
                <a:gd name="T16" fmla="*/ 29 w 54"/>
                <a:gd name="T17" fmla="*/ 0 h 41"/>
                <a:gd name="T18" fmla="*/ 29 w 54"/>
                <a:gd name="T19" fmla="*/ 0 h 41"/>
                <a:gd name="T20" fmla="*/ 27 w 54"/>
                <a:gd name="T21" fmla="*/ 0 h 41"/>
                <a:gd name="T22" fmla="*/ 24 w 54"/>
                <a:gd name="T23" fmla="*/ 3 h 41"/>
                <a:gd name="T24" fmla="*/ 21 w 54"/>
                <a:gd name="T25" fmla="*/ 3 h 41"/>
                <a:gd name="T26" fmla="*/ 19 w 54"/>
                <a:gd name="T27" fmla="*/ 6 h 41"/>
                <a:gd name="T28" fmla="*/ 19 w 54"/>
                <a:gd name="T29" fmla="*/ 9 h 41"/>
                <a:gd name="T30" fmla="*/ 16 w 54"/>
                <a:gd name="T31" fmla="*/ 10 h 41"/>
                <a:gd name="T32" fmla="*/ 13 w 54"/>
                <a:gd name="T33" fmla="*/ 13 h 41"/>
                <a:gd name="T34" fmla="*/ 13 w 54"/>
                <a:gd name="T35" fmla="*/ 16 h 41"/>
                <a:gd name="T36" fmla="*/ 9 w 54"/>
                <a:gd name="T37" fmla="*/ 17 h 41"/>
                <a:gd name="T38" fmla="*/ 6 w 54"/>
                <a:gd name="T39" fmla="*/ 19 h 41"/>
                <a:gd name="T40" fmla="*/ 2 w 54"/>
                <a:gd name="T41" fmla="*/ 19 h 41"/>
                <a:gd name="T42" fmla="*/ 2 w 54"/>
                <a:gd name="T43" fmla="*/ 19 h 41"/>
                <a:gd name="T44" fmla="*/ 3 w 54"/>
                <a:gd name="T45" fmla="*/ 24 h 41"/>
                <a:gd name="T46" fmla="*/ 3 w 54"/>
                <a:gd name="T47" fmla="*/ 29 h 41"/>
                <a:gd name="T48" fmla="*/ 0 w 54"/>
                <a:gd name="T49" fmla="*/ 32 h 41"/>
                <a:gd name="T50" fmla="*/ 1 w 54"/>
                <a:gd name="T51" fmla="*/ 35 h 41"/>
                <a:gd name="T52" fmla="*/ 1 w 54"/>
                <a:gd name="T53" fmla="*/ 38 h 41"/>
                <a:gd name="T54" fmla="*/ 5 w 54"/>
                <a:gd name="T55" fmla="*/ 38 h 41"/>
                <a:gd name="T56" fmla="*/ 8 w 54"/>
                <a:gd name="T57" fmla="*/ 35 h 41"/>
                <a:gd name="T58" fmla="*/ 19 w 54"/>
                <a:gd name="T59" fmla="*/ 37 h 41"/>
                <a:gd name="T60" fmla="*/ 24 w 54"/>
                <a:gd name="T61" fmla="*/ 38 h 41"/>
                <a:gd name="T62" fmla="*/ 27 w 54"/>
                <a:gd name="T63" fmla="*/ 38 h 41"/>
                <a:gd name="T64" fmla="*/ 32 w 54"/>
                <a:gd name="T65" fmla="*/ 38 h 41"/>
                <a:gd name="T66" fmla="*/ 35 w 54"/>
                <a:gd name="T67" fmla="*/ 40 h 41"/>
                <a:gd name="T68" fmla="*/ 40 w 54"/>
                <a:gd name="T69" fmla="*/ 40 h 41"/>
                <a:gd name="T70" fmla="*/ 42 w 54"/>
                <a:gd name="T71" fmla="*/ 38 h 41"/>
                <a:gd name="T72" fmla="*/ 45 w 54"/>
                <a:gd name="T73" fmla="*/ 34 h 41"/>
                <a:gd name="T74" fmla="*/ 49 w 54"/>
                <a:gd name="T75" fmla="*/ 33 h 41"/>
                <a:gd name="T76" fmla="*/ 47 w 54"/>
                <a:gd name="T77" fmla="*/ 31 h 41"/>
                <a:gd name="T78" fmla="*/ 47 w 54"/>
                <a:gd name="T79" fmla="*/ 25 h 41"/>
                <a:gd name="T80" fmla="*/ 51 w 54"/>
                <a:gd name="T81" fmla="*/ 25 h 41"/>
                <a:gd name="T82" fmla="*/ 54 w 54"/>
                <a:gd name="T83" fmla="*/ 23 h 41"/>
                <a:gd name="T84" fmla="*/ 51 w 54"/>
                <a:gd name="T85" fmla="*/ 2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4" h="41">
                  <a:moveTo>
                    <a:pt x="51" y="20"/>
                  </a:moveTo>
                  <a:cubicBezTo>
                    <a:pt x="50" y="19"/>
                    <a:pt x="49" y="17"/>
                    <a:pt x="47" y="16"/>
                  </a:cubicBezTo>
                  <a:cubicBezTo>
                    <a:pt x="46" y="16"/>
                    <a:pt x="46" y="13"/>
                    <a:pt x="45" y="12"/>
                  </a:cubicBezTo>
                  <a:cubicBezTo>
                    <a:pt x="43" y="12"/>
                    <a:pt x="44" y="9"/>
                    <a:pt x="44" y="8"/>
                  </a:cubicBezTo>
                  <a:cubicBezTo>
                    <a:pt x="44" y="6"/>
                    <a:pt x="45" y="4"/>
                    <a:pt x="44" y="4"/>
                  </a:cubicBezTo>
                  <a:cubicBezTo>
                    <a:pt x="43" y="3"/>
                    <a:pt x="40" y="2"/>
                    <a:pt x="38" y="3"/>
                  </a:cubicBezTo>
                  <a:cubicBezTo>
                    <a:pt x="37" y="3"/>
                    <a:pt x="36" y="3"/>
                    <a:pt x="35" y="3"/>
                  </a:cubicBezTo>
                  <a:cubicBezTo>
                    <a:pt x="34" y="1"/>
                    <a:pt x="34" y="0"/>
                    <a:pt x="32" y="1"/>
                  </a:cubicBezTo>
                  <a:cubicBezTo>
                    <a:pt x="31" y="1"/>
                    <a:pt x="30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8" y="0"/>
                    <a:pt x="27" y="0"/>
                    <a:pt x="27" y="0"/>
                  </a:cubicBezTo>
                  <a:cubicBezTo>
                    <a:pt x="26" y="1"/>
                    <a:pt x="26" y="3"/>
                    <a:pt x="24" y="3"/>
                  </a:cubicBezTo>
                  <a:cubicBezTo>
                    <a:pt x="24" y="3"/>
                    <a:pt x="22" y="2"/>
                    <a:pt x="21" y="3"/>
                  </a:cubicBezTo>
                  <a:cubicBezTo>
                    <a:pt x="19" y="4"/>
                    <a:pt x="19" y="6"/>
                    <a:pt x="19" y="6"/>
                  </a:cubicBezTo>
                  <a:cubicBezTo>
                    <a:pt x="19" y="7"/>
                    <a:pt x="19" y="9"/>
                    <a:pt x="19" y="9"/>
                  </a:cubicBezTo>
                  <a:cubicBezTo>
                    <a:pt x="17" y="9"/>
                    <a:pt x="18" y="10"/>
                    <a:pt x="16" y="10"/>
                  </a:cubicBezTo>
                  <a:cubicBezTo>
                    <a:pt x="16" y="11"/>
                    <a:pt x="13" y="12"/>
                    <a:pt x="13" y="13"/>
                  </a:cubicBezTo>
                  <a:cubicBezTo>
                    <a:pt x="13" y="14"/>
                    <a:pt x="13" y="16"/>
                    <a:pt x="13" y="16"/>
                  </a:cubicBezTo>
                  <a:cubicBezTo>
                    <a:pt x="12" y="16"/>
                    <a:pt x="10" y="16"/>
                    <a:pt x="9" y="17"/>
                  </a:cubicBezTo>
                  <a:cubicBezTo>
                    <a:pt x="8" y="19"/>
                    <a:pt x="8" y="19"/>
                    <a:pt x="6" y="19"/>
                  </a:cubicBezTo>
                  <a:cubicBezTo>
                    <a:pt x="6" y="19"/>
                    <a:pt x="3" y="19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21"/>
                    <a:pt x="2" y="22"/>
                    <a:pt x="3" y="24"/>
                  </a:cubicBezTo>
                  <a:cubicBezTo>
                    <a:pt x="3" y="25"/>
                    <a:pt x="4" y="28"/>
                    <a:pt x="3" y="29"/>
                  </a:cubicBezTo>
                  <a:cubicBezTo>
                    <a:pt x="2" y="29"/>
                    <a:pt x="0" y="31"/>
                    <a:pt x="0" y="32"/>
                  </a:cubicBezTo>
                  <a:cubicBezTo>
                    <a:pt x="0" y="33"/>
                    <a:pt x="2" y="34"/>
                    <a:pt x="1" y="35"/>
                  </a:cubicBezTo>
                  <a:cubicBezTo>
                    <a:pt x="1" y="36"/>
                    <a:pt x="1" y="38"/>
                    <a:pt x="1" y="38"/>
                  </a:cubicBezTo>
                  <a:cubicBezTo>
                    <a:pt x="3" y="38"/>
                    <a:pt x="3" y="39"/>
                    <a:pt x="5" y="38"/>
                  </a:cubicBezTo>
                  <a:cubicBezTo>
                    <a:pt x="6" y="37"/>
                    <a:pt x="6" y="35"/>
                    <a:pt x="8" y="35"/>
                  </a:cubicBezTo>
                  <a:cubicBezTo>
                    <a:pt x="11" y="35"/>
                    <a:pt x="17" y="35"/>
                    <a:pt x="19" y="37"/>
                  </a:cubicBezTo>
                  <a:cubicBezTo>
                    <a:pt x="19" y="38"/>
                    <a:pt x="22" y="37"/>
                    <a:pt x="24" y="38"/>
                  </a:cubicBezTo>
                  <a:cubicBezTo>
                    <a:pt x="25" y="38"/>
                    <a:pt x="27" y="39"/>
                    <a:pt x="27" y="38"/>
                  </a:cubicBezTo>
                  <a:cubicBezTo>
                    <a:pt x="28" y="38"/>
                    <a:pt x="30" y="39"/>
                    <a:pt x="32" y="38"/>
                  </a:cubicBezTo>
                  <a:cubicBezTo>
                    <a:pt x="33" y="38"/>
                    <a:pt x="34" y="41"/>
                    <a:pt x="35" y="40"/>
                  </a:cubicBezTo>
                  <a:cubicBezTo>
                    <a:pt x="36" y="39"/>
                    <a:pt x="40" y="39"/>
                    <a:pt x="40" y="40"/>
                  </a:cubicBezTo>
                  <a:cubicBezTo>
                    <a:pt x="42" y="41"/>
                    <a:pt x="42" y="39"/>
                    <a:pt x="42" y="38"/>
                  </a:cubicBezTo>
                  <a:cubicBezTo>
                    <a:pt x="42" y="37"/>
                    <a:pt x="45" y="34"/>
                    <a:pt x="45" y="34"/>
                  </a:cubicBezTo>
                  <a:cubicBezTo>
                    <a:pt x="45" y="34"/>
                    <a:pt x="47" y="34"/>
                    <a:pt x="49" y="33"/>
                  </a:cubicBezTo>
                  <a:cubicBezTo>
                    <a:pt x="48" y="33"/>
                    <a:pt x="48" y="32"/>
                    <a:pt x="47" y="31"/>
                  </a:cubicBezTo>
                  <a:cubicBezTo>
                    <a:pt x="47" y="28"/>
                    <a:pt x="46" y="26"/>
                    <a:pt x="47" y="25"/>
                  </a:cubicBezTo>
                  <a:cubicBezTo>
                    <a:pt x="47" y="24"/>
                    <a:pt x="50" y="26"/>
                    <a:pt x="51" y="25"/>
                  </a:cubicBezTo>
                  <a:cubicBezTo>
                    <a:pt x="53" y="25"/>
                    <a:pt x="54" y="24"/>
                    <a:pt x="54" y="23"/>
                  </a:cubicBezTo>
                  <a:cubicBezTo>
                    <a:pt x="54" y="22"/>
                    <a:pt x="52" y="20"/>
                    <a:pt x="51" y="2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314A6A9E-8397-4E77-A02A-A22FA51DF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2855913"/>
              <a:ext cx="307975" cy="150813"/>
            </a:xfrm>
            <a:custGeom>
              <a:avLst/>
              <a:gdLst>
                <a:gd name="T0" fmla="*/ 14 w 43"/>
                <a:gd name="T1" fmla="*/ 15 h 21"/>
                <a:gd name="T2" fmla="*/ 22 w 43"/>
                <a:gd name="T3" fmla="*/ 15 h 21"/>
                <a:gd name="T4" fmla="*/ 25 w 43"/>
                <a:gd name="T5" fmla="*/ 17 h 21"/>
                <a:gd name="T6" fmla="*/ 30 w 43"/>
                <a:gd name="T7" fmla="*/ 20 h 21"/>
                <a:gd name="T8" fmla="*/ 33 w 43"/>
                <a:gd name="T9" fmla="*/ 21 h 21"/>
                <a:gd name="T10" fmla="*/ 35 w 43"/>
                <a:gd name="T11" fmla="*/ 21 h 21"/>
                <a:gd name="T12" fmla="*/ 38 w 43"/>
                <a:gd name="T13" fmla="*/ 20 h 21"/>
                <a:gd name="T14" fmla="*/ 41 w 43"/>
                <a:gd name="T15" fmla="*/ 18 h 21"/>
                <a:gd name="T16" fmla="*/ 43 w 43"/>
                <a:gd name="T17" fmla="*/ 17 h 21"/>
                <a:gd name="T18" fmla="*/ 41 w 43"/>
                <a:gd name="T19" fmla="*/ 13 h 21"/>
                <a:gd name="T20" fmla="*/ 40 w 43"/>
                <a:gd name="T21" fmla="*/ 9 h 21"/>
                <a:gd name="T22" fmla="*/ 39 w 43"/>
                <a:gd name="T23" fmla="*/ 6 h 21"/>
                <a:gd name="T24" fmla="*/ 38 w 43"/>
                <a:gd name="T25" fmla="*/ 4 h 21"/>
                <a:gd name="T26" fmla="*/ 32 w 43"/>
                <a:gd name="T27" fmla="*/ 4 h 21"/>
                <a:gd name="T28" fmla="*/ 27 w 43"/>
                <a:gd name="T29" fmla="*/ 1 h 21"/>
                <a:gd name="T30" fmla="*/ 20 w 43"/>
                <a:gd name="T31" fmla="*/ 1 h 21"/>
                <a:gd name="T32" fmla="*/ 19 w 43"/>
                <a:gd name="T33" fmla="*/ 7 h 21"/>
                <a:gd name="T34" fmla="*/ 15 w 43"/>
                <a:gd name="T35" fmla="*/ 9 h 21"/>
                <a:gd name="T36" fmla="*/ 10 w 43"/>
                <a:gd name="T37" fmla="*/ 2 h 21"/>
                <a:gd name="T38" fmla="*/ 4 w 43"/>
                <a:gd name="T39" fmla="*/ 5 h 21"/>
                <a:gd name="T40" fmla="*/ 2 w 43"/>
                <a:gd name="T41" fmla="*/ 10 h 21"/>
                <a:gd name="T42" fmla="*/ 1 w 43"/>
                <a:gd name="T43" fmla="*/ 16 h 21"/>
                <a:gd name="T44" fmla="*/ 1 w 43"/>
                <a:gd name="T45" fmla="*/ 17 h 21"/>
                <a:gd name="T46" fmla="*/ 6 w 43"/>
                <a:gd name="T47" fmla="*/ 15 h 21"/>
                <a:gd name="T48" fmla="*/ 14 w 43"/>
                <a:gd name="T4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3" h="21">
                  <a:moveTo>
                    <a:pt x="14" y="15"/>
                  </a:moveTo>
                  <a:cubicBezTo>
                    <a:pt x="16" y="15"/>
                    <a:pt x="19" y="16"/>
                    <a:pt x="22" y="15"/>
                  </a:cubicBezTo>
                  <a:cubicBezTo>
                    <a:pt x="24" y="14"/>
                    <a:pt x="24" y="17"/>
                    <a:pt x="25" y="17"/>
                  </a:cubicBezTo>
                  <a:cubicBezTo>
                    <a:pt x="27" y="16"/>
                    <a:pt x="29" y="18"/>
                    <a:pt x="30" y="20"/>
                  </a:cubicBezTo>
                  <a:cubicBezTo>
                    <a:pt x="32" y="21"/>
                    <a:pt x="32" y="21"/>
                    <a:pt x="33" y="21"/>
                  </a:cubicBezTo>
                  <a:cubicBezTo>
                    <a:pt x="34" y="21"/>
                    <a:pt x="34" y="21"/>
                    <a:pt x="35" y="21"/>
                  </a:cubicBezTo>
                  <a:cubicBezTo>
                    <a:pt x="36" y="19"/>
                    <a:pt x="37" y="20"/>
                    <a:pt x="38" y="20"/>
                  </a:cubicBezTo>
                  <a:cubicBezTo>
                    <a:pt x="40" y="20"/>
                    <a:pt x="40" y="18"/>
                    <a:pt x="41" y="18"/>
                  </a:cubicBezTo>
                  <a:cubicBezTo>
                    <a:pt x="41" y="17"/>
                    <a:pt x="42" y="17"/>
                    <a:pt x="43" y="17"/>
                  </a:cubicBezTo>
                  <a:cubicBezTo>
                    <a:pt x="42" y="16"/>
                    <a:pt x="42" y="14"/>
                    <a:pt x="41" y="13"/>
                  </a:cubicBezTo>
                  <a:cubicBezTo>
                    <a:pt x="40" y="12"/>
                    <a:pt x="39" y="11"/>
                    <a:pt x="40" y="9"/>
                  </a:cubicBezTo>
                  <a:cubicBezTo>
                    <a:pt x="40" y="8"/>
                    <a:pt x="40" y="7"/>
                    <a:pt x="39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6" y="4"/>
                    <a:pt x="33" y="4"/>
                    <a:pt x="32" y="4"/>
                  </a:cubicBezTo>
                  <a:cubicBezTo>
                    <a:pt x="31" y="4"/>
                    <a:pt x="27" y="1"/>
                    <a:pt x="27" y="1"/>
                  </a:cubicBezTo>
                  <a:cubicBezTo>
                    <a:pt x="26" y="0"/>
                    <a:pt x="23" y="0"/>
                    <a:pt x="20" y="1"/>
                  </a:cubicBezTo>
                  <a:cubicBezTo>
                    <a:pt x="19" y="2"/>
                    <a:pt x="20" y="4"/>
                    <a:pt x="19" y="7"/>
                  </a:cubicBezTo>
                  <a:cubicBezTo>
                    <a:pt x="19" y="10"/>
                    <a:pt x="16" y="9"/>
                    <a:pt x="15" y="9"/>
                  </a:cubicBezTo>
                  <a:cubicBezTo>
                    <a:pt x="14" y="9"/>
                    <a:pt x="11" y="4"/>
                    <a:pt x="10" y="2"/>
                  </a:cubicBezTo>
                  <a:cubicBezTo>
                    <a:pt x="9" y="1"/>
                    <a:pt x="6" y="4"/>
                    <a:pt x="4" y="5"/>
                  </a:cubicBezTo>
                  <a:cubicBezTo>
                    <a:pt x="2" y="7"/>
                    <a:pt x="3" y="9"/>
                    <a:pt x="2" y="10"/>
                  </a:cubicBezTo>
                  <a:cubicBezTo>
                    <a:pt x="1" y="11"/>
                    <a:pt x="0" y="14"/>
                    <a:pt x="1" y="16"/>
                  </a:cubicBezTo>
                  <a:cubicBezTo>
                    <a:pt x="1" y="16"/>
                    <a:pt x="1" y="16"/>
                    <a:pt x="1" y="17"/>
                  </a:cubicBezTo>
                  <a:cubicBezTo>
                    <a:pt x="3" y="16"/>
                    <a:pt x="5" y="16"/>
                    <a:pt x="6" y="15"/>
                  </a:cubicBezTo>
                  <a:cubicBezTo>
                    <a:pt x="8" y="14"/>
                    <a:pt x="13" y="15"/>
                    <a:pt x="14" y="15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7" name="Freeform 24">
              <a:extLst>
                <a:ext uri="{FF2B5EF4-FFF2-40B4-BE49-F238E27FC236}">
                  <a16:creationId xmlns:a16="http://schemas.microsoft.com/office/drawing/2014/main" id="{4A5FB902-D674-4BA5-9DB6-1BFE84027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2949575"/>
              <a:ext cx="236538" cy="171450"/>
            </a:xfrm>
            <a:custGeom>
              <a:avLst/>
              <a:gdLst>
                <a:gd name="T0" fmla="*/ 4 w 33"/>
                <a:gd name="T1" fmla="*/ 12 h 24"/>
                <a:gd name="T2" fmla="*/ 8 w 33"/>
                <a:gd name="T3" fmla="*/ 14 h 24"/>
                <a:gd name="T4" fmla="*/ 12 w 33"/>
                <a:gd name="T5" fmla="*/ 15 h 24"/>
                <a:gd name="T6" fmla="*/ 12 w 33"/>
                <a:gd name="T7" fmla="*/ 20 h 24"/>
                <a:gd name="T8" fmla="*/ 16 w 33"/>
                <a:gd name="T9" fmla="*/ 23 h 24"/>
                <a:gd name="T10" fmla="*/ 20 w 33"/>
                <a:gd name="T11" fmla="*/ 23 h 24"/>
                <a:gd name="T12" fmla="*/ 23 w 33"/>
                <a:gd name="T13" fmla="*/ 21 h 24"/>
                <a:gd name="T14" fmla="*/ 27 w 33"/>
                <a:gd name="T15" fmla="*/ 21 h 24"/>
                <a:gd name="T16" fmla="*/ 28 w 33"/>
                <a:gd name="T17" fmla="*/ 17 h 24"/>
                <a:gd name="T18" fmla="*/ 31 w 33"/>
                <a:gd name="T19" fmla="*/ 14 h 24"/>
                <a:gd name="T20" fmla="*/ 33 w 33"/>
                <a:gd name="T21" fmla="*/ 13 h 24"/>
                <a:gd name="T22" fmla="*/ 33 w 33"/>
                <a:gd name="T23" fmla="*/ 10 h 24"/>
                <a:gd name="T24" fmla="*/ 33 w 33"/>
                <a:gd name="T25" fmla="*/ 8 h 24"/>
                <a:gd name="T26" fmla="*/ 31 w 33"/>
                <a:gd name="T27" fmla="*/ 6 h 24"/>
                <a:gd name="T28" fmla="*/ 25 w 33"/>
                <a:gd name="T29" fmla="*/ 3 h 24"/>
                <a:gd name="T30" fmla="*/ 22 w 33"/>
                <a:gd name="T31" fmla="*/ 2 h 24"/>
                <a:gd name="T32" fmla="*/ 14 w 33"/>
                <a:gd name="T33" fmla="*/ 2 h 24"/>
                <a:gd name="T34" fmla="*/ 6 w 33"/>
                <a:gd name="T35" fmla="*/ 2 h 24"/>
                <a:gd name="T36" fmla="*/ 1 w 33"/>
                <a:gd name="T37" fmla="*/ 3 h 24"/>
                <a:gd name="T38" fmla="*/ 1 w 33"/>
                <a:gd name="T39" fmla="*/ 10 h 24"/>
                <a:gd name="T40" fmla="*/ 1 w 33"/>
                <a:gd name="T41" fmla="*/ 11 h 24"/>
                <a:gd name="T42" fmla="*/ 4 w 33"/>
                <a:gd name="T4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24">
                  <a:moveTo>
                    <a:pt x="4" y="12"/>
                  </a:moveTo>
                  <a:cubicBezTo>
                    <a:pt x="5" y="13"/>
                    <a:pt x="7" y="14"/>
                    <a:pt x="8" y="14"/>
                  </a:cubicBezTo>
                  <a:cubicBezTo>
                    <a:pt x="9" y="13"/>
                    <a:pt x="12" y="14"/>
                    <a:pt x="12" y="15"/>
                  </a:cubicBezTo>
                  <a:cubicBezTo>
                    <a:pt x="12" y="17"/>
                    <a:pt x="11" y="20"/>
                    <a:pt x="12" y="20"/>
                  </a:cubicBezTo>
                  <a:cubicBezTo>
                    <a:pt x="12" y="20"/>
                    <a:pt x="16" y="21"/>
                    <a:pt x="16" y="23"/>
                  </a:cubicBezTo>
                  <a:cubicBezTo>
                    <a:pt x="17" y="23"/>
                    <a:pt x="20" y="23"/>
                    <a:pt x="20" y="23"/>
                  </a:cubicBezTo>
                  <a:cubicBezTo>
                    <a:pt x="22" y="24"/>
                    <a:pt x="22" y="23"/>
                    <a:pt x="23" y="21"/>
                  </a:cubicBezTo>
                  <a:cubicBezTo>
                    <a:pt x="24" y="21"/>
                    <a:pt x="26" y="21"/>
                    <a:pt x="27" y="21"/>
                  </a:cubicBezTo>
                  <a:cubicBezTo>
                    <a:pt x="28" y="21"/>
                    <a:pt x="28" y="18"/>
                    <a:pt x="28" y="17"/>
                  </a:cubicBezTo>
                  <a:cubicBezTo>
                    <a:pt x="28" y="17"/>
                    <a:pt x="30" y="15"/>
                    <a:pt x="31" y="14"/>
                  </a:cubicBezTo>
                  <a:cubicBezTo>
                    <a:pt x="32" y="14"/>
                    <a:pt x="31" y="13"/>
                    <a:pt x="33" y="13"/>
                  </a:cubicBezTo>
                  <a:cubicBezTo>
                    <a:pt x="33" y="13"/>
                    <a:pt x="33" y="11"/>
                    <a:pt x="33" y="10"/>
                  </a:cubicBezTo>
                  <a:cubicBezTo>
                    <a:pt x="33" y="10"/>
                    <a:pt x="33" y="9"/>
                    <a:pt x="33" y="8"/>
                  </a:cubicBezTo>
                  <a:cubicBezTo>
                    <a:pt x="33" y="7"/>
                    <a:pt x="32" y="7"/>
                    <a:pt x="31" y="6"/>
                  </a:cubicBezTo>
                  <a:cubicBezTo>
                    <a:pt x="29" y="5"/>
                    <a:pt x="27" y="3"/>
                    <a:pt x="25" y="3"/>
                  </a:cubicBezTo>
                  <a:cubicBezTo>
                    <a:pt x="24" y="3"/>
                    <a:pt x="24" y="1"/>
                    <a:pt x="22" y="2"/>
                  </a:cubicBezTo>
                  <a:cubicBezTo>
                    <a:pt x="20" y="3"/>
                    <a:pt x="16" y="2"/>
                    <a:pt x="14" y="2"/>
                  </a:cubicBezTo>
                  <a:cubicBezTo>
                    <a:pt x="13" y="2"/>
                    <a:pt x="8" y="0"/>
                    <a:pt x="6" y="2"/>
                  </a:cubicBezTo>
                  <a:cubicBezTo>
                    <a:pt x="5" y="3"/>
                    <a:pt x="3" y="3"/>
                    <a:pt x="1" y="3"/>
                  </a:cubicBezTo>
                  <a:cubicBezTo>
                    <a:pt x="2" y="6"/>
                    <a:pt x="2" y="8"/>
                    <a:pt x="1" y="10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2" y="11"/>
                    <a:pt x="4" y="11"/>
                    <a:pt x="4" y="12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6A7E1030-3ED6-48CD-ABBF-04F907EA2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9775" y="3487738"/>
              <a:ext cx="195263" cy="107950"/>
            </a:xfrm>
            <a:custGeom>
              <a:avLst/>
              <a:gdLst>
                <a:gd name="T0" fmla="*/ 24 w 27"/>
                <a:gd name="T1" fmla="*/ 6 h 15"/>
                <a:gd name="T2" fmla="*/ 21 w 27"/>
                <a:gd name="T3" fmla="*/ 5 h 15"/>
                <a:gd name="T4" fmla="*/ 21 w 27"/>
                <a:gd name="T5" fmla="*/ 2 h 15"/>
                <a:gd name="T6" fmla="*/ 17 w 27"/>
                <a:gd name="T7" fmla="*/ 0 h 15"/>
                <a:gd name="T8" fmla="*/ 14 w 27"/>
                <a:gd name="T9" fmla="*/ 0 h 15"/>
                <a:gd name="T10" fmla="*/ 8 w 27"/>
                <a:gd name="T11" fmla="*/ 1 h 15"/>
                <a:gd name="T12" fmla="*/ 8 w 27"/>
                <a:gd name="T13" fmla="*/ 2 h 15"/>
                <a:gd name="T14" fmla="*/ 5 w 27"/>
                <a:gd name="T15" fmla="*/ 4 h 15"/>
                <a:gd name="T16" fmla="*/ 1 w 27"/>
                <a:gd name="T17" fmla="*/ 9 h 15"/>
                <a:gd name="T18" fmla="*/ 2 w 27"/>
                <a:gd name="T19" fmla="*/ 11 h 15"/>
                <a:gd name="T20" fmla="*/ 4 w 27"/>
                <a:gd name="T21" fmla="*/ 12 h 15"/>
                <a:gd name="T22" fmla="*/ 5 w 27"/>
                <a:gd name="T23" fmla="*/ 15 h 15"/>
                <a:gd name="T24" fmla="*/ 5 w 27"/>
                <a:gd name="T25" fmla="*/ 15 h 15"/>
                <a:gd name="T26" fmla="*/ 11 w 27"/>
                <a:gd name="T27" fmla="*/ 14 h 15"/>
                <a:gd name="T28" fmla="*/ 14 w 27"/>
                <a:gd name="T29" fmla="*/ 10 h 15"/>
                <a:gd name="T30" fmla="*/ 16 w 27"/>
                <a:gd name="T31" fmla="*/ 14 h 15"/>
                <a:gd name="T32" fmla="*/ 18 w 27"/>
                <a:gd name="T33" fmla="*/ 12 h 15"/>
                <a:gd name="T34" fmla="*/ 20 w 27"/>
                <a:gd name="T35" fmla="*/ 11 h 15"/>
                <a:gd name="T36" fmla="*/ 23 w 27"/>
                <a:gd name="T37" fmla="*/ 10 h 15"/>
                <a:gd name="T38" fmla="*/ 25 w 27"/>
                <a:gd name="T39" fmla="*/ 9 h 15"/>
                <a:gd name="T40" fmla="*/ 26 w 27"/>
                <a:gd name="T41" fmla="*/ 8 h 15"/>
                <a:gd name="T42" fmla="*/ 27 w 27"/>
                <a:gd name="T43" fmla="*/ 6 h 15"/>
                <a:gd name="T44" fmla="*/ 24 w 27"/>
                <a:gd name="T4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" h="15">
                  <a:moveTo>
                    <a:pt x="24" y="6"/>
                  </a:moveTo>
                  <a:cubicBezTo>
                    <a:pt x="23" y="7"/>
                    <a:pt x="21" y="5"/>
                    <a:pt x="21" y="5"/>
                  </a:cubicBezTo>
                  <a:cubicBezTo>
                    <a:pt x="21" y="4"/>
                    <a:pt x="21" y="2"/>
                    <a:pt x="21" y="2"/>
                  </a:cubicBezTo>
                  <a:cubicBezTo>
                    <a:pt x="20" y="2"/>
                    <a:pt x="19" y="1"/>
                    <a:pt x="17" y="0"/>
                  </a:cubicBezTo>
                  <a:cubicBezTo>
                    <a:pt x="16" y="0"/>
                    <a:pt x="15" y="0"/>
                    <a:pt x="14" y="0"/>
                  </a:cubicBezTo>
                  <a:cubicBezTo>
                    <a:pt x="13" y="1"/>
                    <a:pt x="10" y="1"/>
                    <a:pt x="8" y="1"/>
                  </a:cubicBezTo>
                  <a:cubicBezTo>
                    <a:pt x="8" y="1"/>
                    <a:pt x="8" y="2"/>
                    <a:pt x="8" y="2"/>
                  </a:cubicBezTo>
                  <a:cubicBezTo>
                    <a:pt x="6" y="2"/>
                    <a:pt x="5" y="3"/>
                    <a:pt x="5" y="4"/>
                  </a:cubicBezTo>
                  <a:cubicBezTo>
                    <a:pt x="5" y="5"/>
                    <a:pt x="2" y="7"/>
                    <a:pt x="1" y="9"/>
                  </a:cubicBezTo>
                  <a:cubicBezTo>
                    <a:pt x="0" y="12"/>
                    <a:pt x="0" y="12"/>
                    <a:pt x="2" y="11"/>
                  </a:cubicBezTo>
                  <a:cubicBezTo>
                    <a:pt x="3" y="9"/>
                    <a:pt x="4" y="10"/>
                    <a:pt x="4" y="12"/>
                  </a:cubicBezTo>
                  <a:cubicBezTo>
                    <a:pt x="4" y="12"/>
                    <a:pt x="6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7" y="15"/>
                    <a:pt x="10" y="14"/>
                    <a:pt x="11" y="14"/>
                  </a:cubicBezTo>
                  <a:cubicBezTo>
                    <a:pt x="11" y="14"/>
                    <a:pt x="13" y="10"/>
                    <a:pt x="14" y="10"/>
                  </a:cubicBezTo>
                  <a:cubicBezTo>
                    <a:pt x="14" y="9"/>
                    <a:pt x="15" y="12"/>
                    <a:pt x="16" y="14"/>
                  </a:cubicBezTo>
                  <a:cubicBezTo>
                    <a:pt x="18" y="15"/>
                    <a:pt x="18" y="13"/>
                    <a:pt x="18" y="12"/>
                  </a:cubicBezTo>
                  <a:cubicBezTo>
                    <a:pt x="18" y="11"/>
                    <a:pt x="19" y="10"/>
                    <a:pt x="20" y="11"/>
                  </a:cubicBezTo>
                  <a:cubicBezTo>
                    <a:pt x="21" y="11"/>
                    <a:pt x="23" y="11"/>
                    <a:pt x="23" y="10"/>
                  </a:cubicBezTo>
                  <a:cubicBezTo>
                    <a:pt x="23" y="9"/>
                    <a:pt x="24" y="9"/>
                    <a:pt x="25" y="9"/>
                  </a:cubicBezTo>
                  <a:cubicBezTo>
                    <a:pt x="25" y="9"/>
                    <a:pt x="26" y="8"/>
                    <a:pt x="26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6"/>
                    <a:pt x="25" y="5"/>
                    <a:pt x="24" y="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07E24DB3-65C0-46E2-9FC8-D6CB4AFA1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9775" y="3063875"/>
              <a:ext cx="374650" cy="446088"/>
            </a:xfrm>
            <a:custGeom>
              <a:avLst/>
              <a:gdLst>
                <a:gd name="T0" fmla="*/ 6 w 52"/>
                <a:gd name="T1" fmla="*/ 16 h 62"/>
                <a:gd name="T2" fmla="*/ 3 w 52"/>
                <a:gd name="T3" fmla="*/ 19 h 62"/>
                <a:gd name="T4" fmla="*/ 6 w 52"/>
                <a:gd name="T5" fmla="*/ 22 h 62"/>
                <a:gd name="T6" fmla="*/ 4 w 52"/>
                <a:gd name="T7" fmla="*/ 24 h 62"/>
                <a:gd name="T8" fmla="*/ 1 w 52"/>
                <a:gd name="T9" fmla="*/ 26 h 62"/>
                <a:gd name="T10" fmla="*/ 1 w 52"/>
                <a:gd name="T11" fmla="*/ 29 h 62"/>
                <a:gd name="T12" fmla="*/ 0 w 52"/>
                <a:gd name="T13" fmla="*/ 33 h 62"/>
                <a:gd name="T14" fmla="*/ 1 w 52"/>
                <a:gd name="T15" fmla="*/ 37 h 62"/>
                <a:gd name="T16" fmla="*/ 1 w 52"/>
                <a:gd name="T17" fmla="*/ 40 h 62"/>
                <a:gd name="T18" fmla="*/ 2 w 52"/>
                <a:gd name="T19" fmla="*/ 45 h 62"/>
                <a:gd name="T20" fmla="*/ 3 w 52"/>
                <a:gd name="T21" fmla="*/ 46 h 62"/>
                <a:gd name="T22" fmla="*/ 7 w 52"/>
                <a:gd name="T23" fmla="*/ 47 h 62"/>
                <a:gd name="T24" fmla="*/ 10 w 52"/>
                <a:gd name="T25" fmla="*/ 49 h 62"/>
                <a:gd name="T26" fmla="*/ 11 w 52"/>
                <a:gd name="T27" fmla="*/ 50 h 62"/>
                <a:gd name="T28" fmla="*/ 9 w 52"/>
                <a:gd name="T29" fmla="*/ 56 h 62"/>
                <a:gd name="T30" fmla="*/ 9 w 52"/>
                <a:gd name="T31" fmla="*/ 60 h 62"/>
                <a:gd name="T32" fmla="*/ 14 w 52"/>
                <a:gd name="T33" fmla="*/ 59 h 62"/>
                <a:gd name="T34" fmla="*/ 17 w 52"/>
                <a:gd name="T35" fmla="*/ 59 h 62"/>
                <a:gd name="T36" fmla="*/ 21 w 52"/>
                <a:gd name="T37" fmla="*/ 60 h 62"/>
                <a:gd name="T38" fmla="*/ 22 w 52"/>
                <a:gd name="T39" fmla="*/ 60 h 62"/>
                <a:gd name="T40" fmla="*/ 25 w 52"/>
                <a:gd name="T41" fmla="*/ 61 h 62"/>
                <a:gd name="T42" fmla="*/ 28 w 52"/>
                <a:gd name="T43" fmla="*/ 60 h 62"/>
                <a:gd name="T44" fmla="*/ 32 w 52"/>
                <a:gd name="T45" fmla="*/ 60 h 62"/>
                <a:gd name="T46" fmla="*/ 38 w 52"/>
                <a:gd name="T47" fmla="*/ 59 h 62"/>
                <a:gd name="T48" fmla="*/ 40 w 52"/>
                <a:gd name="T49" fmla="*/ 57 h 62"/>
                <a:gd name="T50" fmla="*/ 43 w 52"/>
                <a:gd name="T51" fmla="*/ 54 h 62"/>
                <a:gd name="T52" fmla="*/ 46 w 52"/>
                <a:gd name="T53" fmla="*/ 50 h 62"/>
                <a:gd name="T54" fmla="*/ 40 w 52"/>
                <a:gd name="T55" fmla="*/ 46 h 62"/>
                <a:gd name="T56" fmla="*/ 38 w 52"/>
                <a:gd name="T57" fmla="*/ 40 h 62"/>
                <a:gd name="T58" fmla="*/ 37 w 52"/>
                <a:gd name="T59" fmla="*/ 37 h 62"/>
                <a:gd name="T60" fmla="*/ 43 w 52"/>
                <a:gd name="T61" fmla="*/ 35 h 62"/>
                <a:gd name="T62" fmla="*/ 48 w 52"/>
                <a:gd name="T63" fmla="*/ 33 h 62"/>
                <a:gd name="T64" fmla="*/ 51 w 52"/>
                <a:gd name="T65" fmla="*/ 32 h 62"/>
                <a:gd name="T66" fmla="*/ 51 w 52"/>
                <a:gd name="T67" fmla="*/ 29 h 62"/>
                <a:gd name="T68" fmla="*/ 50 w 52"/>
                <a:gd name="T69" fmla="*/ 23 h 62"/>
                <a:gd name="T70" fmla="*/ 49 w 52"/>
                <a:gd name="T71" fmla="*/ 20 h 62"/>
                <a:gd name="T72" fmla="*/ 48 w 52"/>
                <a:gd name="T73" fmla="*/ 17 h 62"/>
                <a:gd name="T74" fmla="*/ 48 w 52"/>
                <a:gd name="T75" fmla="*/ 15 h 62"/>
                <a:gd name="T76" fmla="*/ 48 w 52"/>
                <a:gd name="T77" fmla="*/ 9 h 62"/>
                <a:gd name="T78" fmla="*/ 48 w 52"/>
                <a:gd name="T79" fmla="*/ 8 h 62"/>
                <a:gd name="T80" fmla="*/ 47 w 52"/>
                <a:gd name="T81" fmla="*/ 7 h 62"/>
                <a:gd name="T82" fmla="*/ 43 w 52"/>
                <a:gd name="T83" fmla="*/ 5 h 62"/>
                <a:gd name="T84" fmla="*/ 44 w 52"/>
                <a:gd name="T85" fmla="*/ 1 h 62"/>
                <a:gd name="T86" fmla="*/ 39 w 52"/>
                <a:gd name="T87" fmla="*/ 3 h 62"/>
                <a:gd name="T88" fmla="*/ 33 w 52"/>
                <a:gd name="T89" fmla="*/ 7 h 62"/>
                <a:gd name="T90" fmla="*/ 30 w 52"/>
                <a:gd name="T91" fmla="*/ 5 h 62"/>
                <a:gd name="T92" fmla="*/ 27 w 52"/>
                <a:gd name="T93" fmla="*/ 3 h 62"/>
                <a:gd name="T94" fmla="*/ 23 w 52"/>
                <a:gd name="T95" fmla="*/ 1 h 62"/>
                <a:gd name="T96" fmla="*/ 22 w 52"/>
                <a:gd name="T97" fmla="*/ 0 h 62"/>
                <a:gd name="T98" fmla="*/ 20 w 52"/>
                <a:gd name="T99" fmla="*/ 0 h 62"/>
                <a:gd name="T100" fmla="*/ 15 w 52"/>
                <a:gd name="T101" fmla="*/ 0 h 62"/>
                <a:gd name="T102" fmla="*/ 16 w 52"/>
                <a:gd name="T103" fmla="*/ 3 h 62"/>
                <a:gd name="T104" fmla="*/ 18 w 52"/>
                <a:gd name="T105" fmla="*/ 7 h 62"/>
                <a:gd name="T106" fmla="*/ 15 w 52"/>
                <a:gd name="T107" fmla="*/ 10 h 62"/>
                <a:gd name="T108" fmla="*/ 11 w 52"/>
                <a:gd name="T109" fmla="*/ 10 h 62"/>
                <a:gd name="T110" fmla="*/ 6 w 52"/>
                <a:gd name="T111" fmla="*/ 10 h 62"/>
                <a:gd name="T112" fmla="*/ 6 w 52"/>
                <a:gd name="T113" fmla="*/ 11 h 62"/>
                <a:gd name="T114" fmla="*/ 6 w 52"/>
                <a:gd name="T115" fmla="*/ 1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2" h="62">
                  <a:moveTo>
                    <a:pt x="6" y="16"/>
                  </a:moveTo>
                  <a:cubicBezTo>
                    <a:pt x="5" y="18"/>
                    <a:pt x="3" y="18"/>
                    <a:pt x="3" y="19"/>
                  </a:cubicBezTo>
                  <a:cubicBezTo>
                    <a:pt x="4" y="19"/>
                    <a:pt x="6" y="21"/>
                    <a:pt x="6" y="22"/>
                  </a:cubicBezTo>
                  <a:cubicBezTo>
                    <a:pt x="5" y="23"/>
                    <a:pt x="4" y="22"/>
                    <a:pt x="4" y="24"/>
                  </a:cubicBezTo>
                  <a:cubicBezTo>
                    <a:pt x="4" y="26"/>
                    <a:pt x="2" y="26"/>
                    <a:pt x="1" y="26"/>
                  </a:cubicBezTo>
                  <a:cubicBezTo>
                    <a:pt x="0" y="26"/>
                    <a:pt x="1" y="27"/>
                    <a:pt x="1" y="29"/>
                  </a:cubicBezTo>
                  <a:cubicBezTo>
                    <a:pt x="0" y="30"/>
                    <a:pt x="0" y="33"/>
                    <a:pt x="0" y="33"/>
                  </a:cubicBezTo>
                  <a:cubicBezTo>
                    <a:pt x="0" y="34"/>
                    <a:pt x="2" y="37"/>
                    <a:pt x="1" y="37"/>
                  </a:cubicBezTo>
                  <a:cubicBezTo>
                    <a:pt x="1" y="38"/>
                    <a:pt x="0" y="39"/>
                    <a:pt x="1" y="40"/>
                  </a:cubicBezTo>
                  <a:cubicBezTo>
                    <a:pt x="1" y="40"/>
                    <a:pt x="2" y="41"/>
                    <a:pt x="2" y="45"/>
                  </a:cubicBezTo>
                  <a:cubicBezTo>
                    <a:pt x="3" y="45"/>
                    <a:pt x="3" y="45"/>
                    <a:pt x="3" y="46"/>
                  </a:cubicBezTo>
                  <a:cubicBezTo>
                    <a:pt x="4" y="47"/>
                    <a:pt x="6" y="47"/>
                    <a:pt x="7" y="47"/>
                  </a:cubicBezTo>
                  <a:cubicBezTo>
                    <a:pt x="9" y="47"/>
                    <a:pt x="9" y="49"/>
                    <a:pt x="10" y="49"/>
                  </a:cubicBezTo>
                  <a:cubicBezTo>
                    <a:pt x="11" y="48"/>
                    <a:pt x="13" y="49"/>
                    <a:pt x="11" y="50"/>
                  </a:cubicBezTo>
                  <a:cubicBezTo>
                    <a:pt x="10" y="52"/>
                    <a:pt x="9" y="54"/>
                    <a:pt x="9" y="56"/>
                  </a:cubicBezTo>
                  <a:cubicBezTo>
                    <a:pt x="9" y="57"/>
                    <a:pt x="9" y="58"/>
                    <a:pt x="9" y="60"/>
                  </a:cubicBezTo>
                  <a:cubicBezTo>
                    <a:pt x="10" y="60"/>
                    <a:pt x="13" y="60"/>
                    <a:pt x="14" y="59"/>
                  </a:cubicBezTo>
                  <a:cubicBezTo>
                    <a:pt x="15" y="59"/>
                    <a:pt x="16" y="59"/>
                    <a:pt x="17" y="59"/>
                  </a:cubicBezTo>
                  <a:cubicBezTo>
                    <a:pt x="19" y="60"/>
                    <a:pt x="20" y="60"/>
                    <a:pt x="21" y="60"/>
                  </a:cubicBezTo>
                  <a:cubicBezTo>
                    <a:pt x="21" y="60"/>
                    <a:pt x="21" y="60"/>
                    <a:pt x="22" y="60"/>
                  </a:cubicBezTo>
                  <a:cubicBezTo>
                    <a:pt x="23" y="60"/>
                    <a:pt x="24" y="62"/>
                    <a:pt x="25" y="61"/>
                  </a:cubicBezTo>
                  <a:cubicBezTo>
                    <a:pt x="26" y="60"/>
                    <a:pt x="27" y="60"/>
                    <a:pt x="28" y="60"/>
                  </a:cubicBezTo>
                  <a:cubicBezTo>
                    <a:pt x="30" y="61"/>
                    <a:pt x="31" y="61"/>
                    <a:pt x="32" y="60"/>
                  </a:cubicBezTo>
                  <a:cubicBezTo>
                    <a:pt x="33" y="59"/>
                    <a:pt x="37" y="58"/>
                    <a:pt x="38" y="59"/>
                  </a:cubicBezTo>
                  <a:cubicBezTo>
                    <a:pt x="38" y="59"/>
                    <a:pt x="41" y="60"/>
                    <a:pt x="40" y="57"/>
                  </a:cubicBezTo>
                  <a:cubicBezTo>
                    <a:pt x="39" y="54"/>
                    <a:pt x="42" y="54"/>
                    <a:pt x="43" y="54"/>
                  </a:cubicBezTo>
                  <a:cubicBezTo>
                    <a:pt x="43" y="52"/>
                    <a:pt x="46" y="51"/>
                    <a:pt x="46" y="50"/>
                  </a:cubicBezTo>
                  <a:cubicBezTo>
                    <a:pt x="45" y="50"/>
                    <a:pt x="41" y="47"/>
                    <a:pt x="40" y="46"/>
                  </a:cubicBezTo>
                  <a:cubicBezTo>
                    <a:pt x="38" y="45"/>
                    <a:pt x="38" y="42"/>
                    <a:pt x="38" y="40"/>
                  </a:cubicBezTo>
                  <a:cubicBezTo>
                    <a:pt x="37" y="39"/>
                    <a:pt x="35" y="37"/>
                    <a:pt x="37" y="37"/>
                  </a:cubicBezTo>
                  <a:cubicBezTo>
                    <a:pt x="39" y="37"/>
                    <a:pt x="42" y="36"/>
                    <a:pt x="43" y="35"/>
                  </a:cubicBezTo>
                  <a:cubicBezTo>
                    <a:pt x="45" y="33"/>
                    <a:pt x="47" y="33"/>
                    <a:pt x="48" y="33"/>
                  </a:cubicBezTo>
                  <a:cubicBezTo>
                    <a:pt x="49" y="31"/>
                    <a:pt x="51" y="33"/>
                    <a:pt x="51" y="32"/>
                  </a:cubicBezTo>
                  <a:cubicBezTo>
                    <a:pt x="51" y="31"/>
                    <a:pt x="52" y="30"/>
                    <a:pt x="51" y="29"/>
                  </a:cubicBezTo>
                  <a:cubicBezTo>
                    <a:pt x="51" y="28"/>
                    <a:pt x="50" y="27"/>
                    <a:pt x="50" y="23"/>
                  </a:cubicBezTo>
                  <a:cubicBezTo>
                    <a:pt x="50" y="21"/>
                    <a:pt x="49" y="22"/>
                    <a:pt x="49" y="20"/>
                  </a:cubicBezTo>
                  <a:cubicBezTo>
                    <a:pt x="49" y="20"/>
                    <a:pt x="49" y="18"/>
                    <a:pt x="48" y="17"/>
                  </a:cubicBezTo>
                  <a:cubicBezTo>
                    <a:pt x="47" y="17"/>
                    <a:pt x="46" y="17"/>
                    <a:pt x="48" y="15"/>
                  </a:cubicBezTo>
                  <a:cubicBezTo>
                    <a:pt x="49" y="13"/>
                    <a:pt x="48" y="10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7" y="8"/>
                    <a:pt x="47" y="7"/>
                    <a:pt x="47" y="7"/>
                  </a:cubicBezTo>
                  <a:cubicBezTo>
                    <a:pt x="47" y="6"/>
                    <a:pt x="46" y="5"/>
                    <a:pt x="43" y="5"/>
                  </a:cubicBezTo>
                  <a:cubicBezTo>
                    <a:pt x="41" y="5"/>
                    <a:pt x="45" y="3"/>
                    <a:pt x="44" y="1"/>
                  </a:cubicBezTo>
                  <a:cubicBezTo>
                    <a:pt x="43" y="0"/>
                    <a:pt x="41" y="3"/>
                    <a:pt x="39" y="3"/>
                  </a:cubicBezTo>
                  <a:cubicBezTo>
                    <a:pt x="37" y="2"/>
                    <a:pt x="34" y="6"/>
                    <a:pt x="33" y="7"/>
                  </a:cubicBezTo>
                  <a:cubicBezTo>
                    <a:pt x="30" y="9"/>
                    <a:pt x="28" y="7"/>
                    <a:pt x="30" y="5"/>
                  </a:cubicBezTo>
                  <a:cubicBezTo>
                    <a:pt x="31" y="3"/>
                    <a:pt x="30" y="3"/>
                    <a:pt x="27" y="3"/>
                  </a:cubicBezTo>
                  <a:cubicBezTo>
                    <a:pt x="25" y="4"/>
                    <a:pt x="23" y="3"/>
                    <a:pt x="23" y="1"/>
                  </a:cubicBezTo>
                  <a:cubicBezTo>
                    <a:pt x="23" y="1"/>
                    <a:pt x="23" y="0"/>
                    <a:pt x="22" y="0"/>
                  </a:cubicBezTo>
                  <a:cubicBezTo>
                    <a:pt x="22" y="0"/>
                    <a:pt x="21" y="0"/>
                    <a:pt x="20" y="0"/>
                  </a:cubicBezTo>
                  <a:cubicBezTo>
                    <a:pt x="19" y="0"/>
                    <a:pt x="17" y="0"/>
                    <a:pt x="15" y="0"/>
                  </a:cubicBezTo>
                  <a:cubicBezTo>
                    <a:pt x="16" y="0"/>
                    <a:pt x="17" y="1"/>
                    <a:pt x="16" y="3"/>
                  </a:cubicBezTo>
                  <a:cubicBezTo>
                    <a:pt x="15" y="4"/>
                    <a:pt x="17" y="5"/>
                    <a:pt x="18" y="7"/>
                  </a:cubicBezTo>
                  <a:cubicBezTo>
                    <a:pt x="19" y="10"/>
                    <a:pt x="15" y="9"/>
                    <a:pt x="15" y="10"/>
                  </a:cubicBezTo>
                  <a:cubicBezTo>
                    <a:pt x="15" y="12"/>
                    <a:pt x="12" y="10"/>
                    <a:pt x="11" y="10"/>
                  </a:cubicBezTo>
                  <a:cubicBezTo>
                    <a:pt x="10" y="9"/>
                    <a:pt x="6" y="10"/>
                    <a:pt x="6" y="10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3"/>
                    <a:pt x="7" y="15"/>
                    <a:pt x="6" y="1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B3325104-C6E0-4D8F-9694-410DA6FBC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1987550"/>
              <a:ext cx="444500" cy="739775"/>
            </a:xfrm>
            <a:custGeom>
              <a:avLst/>
              <a:gdLst>
                <a:gd name="T0" fmla="*/ 53 w 62"/>
                <a:gd name="T1" fmla="*/ 86 h 103"/>
                <a:gd name="T2" fmla="*/ 61 w 62"/>
                <a:gd name="T3" fmla="*/ 78 h 103"/>
                <a:gd name="T4" fmla="*/ 60 w 62"/>
                <a:gd name="T5" fmla="*/ 73 h 103"/>
                <a:gd name="T6" fmla="*/ 53 w 62"/>
                <a:gd name="T7" fmla="*/ 67 h 103"/>
                <a:gd name="T8" fmla="*/ 56 w 62"/>
                <a:gd name="T9" fmla="*/ 63 h 103"/>
                <a:gd name="T10" fmla="*/ 53 w 62"/>
                <a:gd name="T11" fmla="*/ 60 h 103"/>
                <a:gd name="T12" fmla="*/ 54 w 62"/>
                <a:gd name="T13" fmla="*/ 57 h 103"/>
                <a:gd name="T14" fmla="*/ 51 w 62"/>
                <a:gd name="T15" fmla="*/ 55 h 103"/>
                <a:gd name="T16" fmla="*/ 52 w 62"/>
                <a:gd name="T17" fmla="*/ 53 h 103"/>
                <a:gd name="T18" fmla="*/ 51 w 62"/>
                <a:gd name="T19" fmla="*/ 49 h 103"/>
                <a:gd name="T20" fmla="*/ 53 w 62"/>
                <a:gd name="T21" fmla="*/ 45 h 103"/>
                <a:gd name="T22" fmla="*/ 48 w 62"/>
                <a:gd name="T23" fmla="*/ 36 h 103"/>
                <a:gd name="T24" fmla="*/ 50 w 62"/>
                <a:gd name="T25" fmla="*/ 32 h 103"/>
                <a:gd name="T26" fmla="*/ 53 w 62"/>
                <a:gd name="T27" fmla="*/ 27 h 103"/>
                <a:gd name="T28" fmla="*/ 49 w 62"/>
                <a:gd name="T29" fmla="*/ 23 h 103"/>
                <a:gd name="T30" fmla="*/ 45 w 62"/>
                <a:gd name="T31" fmla="*/ 20 h 103"/>
                <a:gd name="T32" fmla="*/ 45 w 62"/>
                <a:gd name="T33" fmla="*/ 17 h 103"/>
                <a:gd name="T34" fmla="*/ 45 w 62"/>
                <a:gd name="T35" fmla="*/ 14 h 103"/>
                <a:gd name="T36" fmla="*/ 48 w 62"/>
                <a:gd name="T37" fmla="*/ 12 h 103"/>
                <a:gd name="T38" fmla="*/ 49 w 62"/>
                <a:gd name="T39" fmla="*/ 10 h 103"/>
                <a:gd name="T40" fmla="*/ 49 w 62"/>
                <a:gd name="T41" fmla="*/ 7 h 103"/>
                <a:gd name="T42" fmla="*/ 43 w 62"/>
                <a:gd name="T43" fmla="*/ 2 h 103"/>
                <a:gd name="T44" fmla="*/ 38 w 62"/>
                <a:gd name="T45" fmla="*/ 2 h 103"/>
                <a:gd name="T46" fmla="*/ 32 w 62"/>
                <a:gd name="T47" fmla="*/ 4 h 103"/>
                <a:gd name="T48" fmla="*/ 29 w 62"/>
                <a:gd name="T49" fmla="*/ 7 h 103"/>
                <a:gd name="T50" fmla="*/ 27 w 62"/>
                <a:gd name="T51" fmla="*/ 13 h 103"/>
                <a:gd name="T52" fmla="*/ 25 w 62"/>
                <a:gd name="T53" fmla="*/ 17 h 103"/>
                <a:gd name="T54" fmla="*/ 21 w 62"/>
                <a:gd name="T55" fmla="*/ 16 h 103"/>
                <a:gd name="T56" fmla="*/ 17 w 62"/>
                <a:gd name="T57" fmla="*/ 15 h 103"/>
                <a:gd name="T58" fmla="*/ 11 w 62"/>
                <a:gd name="T59" fmla="*/ 15 h 103"/>
                <a:gd name="T60" fmla="*/ 5 w 62"/>
                <a:gd name="T61" fmla="*/ 10 h 103"/>
                <a:gd name="T62" fmla="*/ 0 w 62"/>
                <a:gd name="T63" fmla="*/ 13 h 103"/>
                <a:gd name="T64" fmla="*/ 7 w 62"/>
                <a:gd name="T65" fmla="*/ 18 h 103"/>
                <a:gd name="T66" fmla="*/ 16 w 62"/>
                <a:gd name="T67" fmla="*/ 24 h 103"/>
                <a:gd name="T68" fmla="*/ 16 w 62"/>
                <a:gd name="T69" fmla="*/ 29 h 103"/>
                <a:gd name="T70" fmla="*/ 17 w 62"/>
                <a:gd name="T71" fmla="*/ 34 h 103"/>
                <a:gd name="T72" fmla="*/ 17 w 62"/>
                <a:gd name="T73" fmla="*/ 40 h 103"/>
                <a:gd name="T74" fmla="*/ 18 w 62"/>
                <a:gd name="T75" fmla="*/ 43 h 103"/>
                <a:gd name="T76" fmla="*/ 19 w 62"/>
                <a:gd name="T77" fmla="*/ 46 h 103"/>
                <a:gd name="T78" fmla="*/ 24 w 62"/>
                <a:gd name="T79" fmla="*/ 48 h 103"/>
                <a:gd name="T80" fmla="*/ 25 w 62"/>
                <a:gd name="T81" fmla="*/ 53 h 103"/>
                <a:gd name="T82" fmla="*/ 24 w 62"/>
                <a:gd name="T83" fmla="*/ 55 h 103"/>
                <a:gd name="T84" fmla="*/ 21 w 62"/>
                <a:gd name="T85" fmla="*/ 58 h 103"/>
                <a:gd name="T86" fmla="*/ 15 w 62"/>
                <a:gd name="T87" fmla="*/ 64 h 103"/>
                <a:gd name="T88" fmla="*/ 12 w 62"/>
                <a:gd name="T89" fmla="*/ 67 h 103"/>
                <a:gd name="T90" fmla="*/ 8 w 62"/>
                <a:gd name="T91" fmla="*/ 70 h 103"/>
                <a:gd name="T92" fmla="*/ 5 w 62"/>
                <a:gd name="T93" fmla="*/ 72 h 103"/>
                <a:gd name="T94" fmla="*/ 2 w 62"/>
                <a:gd name="T95" fmla="*/ 76 h 103"/>
                <a:gd name="T96" fmla="*/ 2 w 62"/>
                <a:gd name="T97" fmla="*/ 79 h 103"/>
                <a:gd name="T98" fmla="*/ 2 w 62"/>
                <a:gd name="T99" fmla="*/ 84 h 103"/>
                <a:gd name="T100" fmla="*/ 4 w 62"/>
                <a:gd name="T101" fmla="*/ 91 h 103"/>
                <a:gd name="T102" fmla="*/ 2 w 62"/>
                <a:gd name="T103" fmla="*/ 97 h 103"/>
                <a:gd name="T104" fmla="*/ 8 w 62"/>
                <a:gd name="T105" fmla="*/ 99 h 103"/>
                <a:gd name="T106" fmla="*/ 11 w 62"/>
                <a:gd name="T107" fmla="*/ 101 h 103"/>
                <a:gd name="T108" fmla="*/ 18 w 62"/>
                <a:gd name="T109" fmla="*/ 103 h 103"/>
                <a:gd name="T110" fmla="*/ 36 w 62"/>
                <a:gd name="T111" fmla="*/ 98 h 103"/>
                <a:gd name="T112" fmla="*/ 41 w 62"/>
                <a:gd name="T113" fmla="*/ 98 h 103"/>
                <a:gd name="T114" fmla="*/ 44 w 62"/>
                <a:gd name="T115" fmla="*/ 94 h 103"/>
                <a:gd name="T116" fmla="*/ 53 w 62"/>
                <a:gd name="T117" fmla="*/ 8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" h="103">
                  <a:moveTo>
                    <a:pt x="53" y="86"/>
                  </a:moveTo>
                  <a:cubicBezTo>
                    <a:pt x="54" y="83"/>
                    <a:pt x="61" y="81"/>
                    <a:pt x="61" y="78"/>
                  </a:cubicBezTo>
                  <a:cubicBezTo>
                    <a:pt x="62" y="76"/>
                    <a:pt x="62" y="75"/>
                    <a:pt x="60" y="73"/>
                  </a:cubicBezTo>
                  <a:cubicBezTo>
                    <a:pt x="58" y="70"/>
                    <a:pt x="53" y="69"/>
                    <a:pt x="53" y="67"/>
                  </a:cubicBezTo>
                  <a:cubicBezTo>
                    <a:pt x="52" y="66"/>
                    <a:pt x="56" y="66"/>
                    <a:pt x="56" y="63"/>
                  </a:cubicBezTo>
                  <a:cubicBezTo>
                    <a:pt x="56" y="62"/>
                    <a:pt x="54" y="62"/>
                    <a:pt x="53" y="60"/>
                  </a:cubicBezTo>
                  <a:cubicBezTo>
                    <a:pt x="52" y="59"/>
                    <a:pt x="54" y="58"/>
                    <a:pt x="54" y="57"/>
                  </a:cubicBezTo>
                  <a:cubicBezTo>
                    <a:pt x="53" y="56"/>
                    <a:pt x="51" y="56"/>
                    <a:pt x="51" y="55"/>
                  </a:cubicBezTo>
                  <a:cubicBezTo>
                    <a:pt x="51" y="54"/>
                    <a:pt x="53" y="54"/>
                    <a:pt x="52" y="53"/>
                  </a:cubicBezTo>
                  <a:cubicBezTo>
                    <a:pt x="52" y="53"/>
                    <a:pt x="51" y="50"/>
                    <a:pt x="51" y="49"/>
                  </a:cubicBezTo>
                  <a:cubicBezTo>
                    <a:pt x="53" y="47"/>
                    <a:pt x="56" y="49"/>
                    <a:pt x="53" y="45"/>
                  </a:cubicBezTo>
                  <a:cubicBezTo>
                    <a:pt x="51" y="41"/>
                    <a:pt x="48" y="37"/>
                    <a:pt x="48" y="36"/>
                  </a:cubicBezTo>
                  <a:cubicBezTo>
                    <a:pt x="47" y="34"/>
                    <a:pt x="48" y="33"/>
                    <a:pt x="50" y="32"/>
                  </a:cubicBezTo>
                  <a:cubicBezTo>
                    <a:pt x="51" y="31"/>
                    <a:pt x="53" y="29"/>
                    <a:pt x="53" y="27"/>
                  </a:cubicBezTo>
                  <a:cubicBezTo>
                    <a:pt x="53" y="27"/>
                    <a:pt x="50" y="24"/>
                    <a:pt x="49" y="23"/>
                  </a:cubicBezTo>
                  <a:cubicBezTo>
                    <a:pt x="48" y="23"/>
                    <a:pt x="46" y="23"/>
                    <a:pt x="45" y="20"/>
                  </a:cubicBezTo>
                  <a:cubicBezTo>
                    <a:pt x="45" y="19"/>
                    <a:pt x="44" y="18"/>
                    <a:pt x="45" y="17"/>
                  </a:cubicBezTo>
                  <a:cubicBezTo>
                    <a:pt x="45" y="16"/>
                    <a:pt x="45" y="15"/>
                    <a:pt x="45" y="14"/>
                  </a:cubicBezTo>
                  <a:cubicBezTo>
                    <a:pt x="45" y="13"/>
                    <a:pt x="48" y="14"/>
                    <a:pt x="48" y="12"/>
                  </a:cubicBezTo>
                  <a:cubicBezTo>
                    <a:pt x="48" y="11"/>
                    <a:pt x="48" y="11"/>
                    <a:pt x="49" y="10"/>
                  </a:cubicBezTo>
                  <a:cubicBezTo>
                    <a:pt x="49" y="9"/>
                    <a:pt x="49" y="7"/>
                    <a:pt x="49" y="7"/>
                  </a:cubicBezTo>
                  <a:cubicBezTo>
                    <a:pt x="48" y="5"/>
                    <a:pt x="44" y="4"/>
                    <a:pt x="43" y="2"/>
                  </a:cubicBezTo>
                  <a:cubicBezTo>
                    <a:pt x="42" y="0"/>
                    <a:pt x="39" y="1"/>
                    <a:pt x="38" y="2"/>
                  </a:cubicBezTo>
                  <a:cubicBezTo>
                    <a:pt x="37" y="4"/>
                    <a:pt x="32" y="2"/>
                    <a:pt x="32" y="4"/>
                  </a:cubicBezTo>
                  <a:cubicBezTo>
                    <a:pt x="32" y="5"/>
                    <a:pt x="29" y="6"/>
                    <a:pt x="29" y="7"/>
                  </a:cubicBezTo>
                  <a:cubicBezTo>
                    <a:pt x="29" y="10"/>
                    <a:pt x="30" y="14"/>
                    <a:pt x="27" y="13"/>
                  </a:cubicBezTo>
                  <a:cubicBezTo>
                    <a:pt x="25" y="13"/>
                    <a:pt x="27" y="14"/>
                    <a:pt x="25" y="17"/>
                  </a:cubicBezTo>
                  <a:cubicBezTo>
                    <a:pt x="24" y="19"/>
                    <a:pt x="24" y="15"/>
                    <a:pt x="21" y="16"/>
                  </a:cubicBezTo>
                  <a:cubicBezTo>
                    <a:pt x="20" y="16"/>
                    <a:pt x="18" y="14"/>
                    <a:pt x="17" y="15"/>
                  </a:cubicBezTo>
                  <a:cubicBezTo>
                    <a:pt x="16" y="17"/>
                    <a:pt x="13" y="16"/>
                    <a:pt x="11" y="15"/>
                  </a:cubicBezTo>
                  <a:cubicBezTo>
                    <a:pt x="8" y="14"/>
                    <a:pt x="7" y="11"/>
                    <a:pt x="5" y="10"/>
                  </a:cubicBezTo>
                  <a:cubicBezTo>
                    <a:pt x="3" y="10"/>
                    <a:pt x="1" y="11"/>
                    <a:pt x="0" y="13"/>
                  </a:cubicBezTo>
                  <a:cubicBezTo>
                    <a:pt x="2" y="14"/>
                    <a:pt x="4" y="17"/>
                    <a:pt x="7" y="18"/>
                  </a:cubicBezTo>
                  <a:cubicBezTo>
                    <a:pt x="10" y="20"/>
                    <a:pt x="16" y="21"/>
                    <a:pt x="16" y="24"/>
                  </a:cubicBezTo>
                  <a:cubicBezTo>
                    <a:pt x="15" y="25"/>
                    <a:pt x="14" y="28"/>
                    <a:pt x="16" y="29"/>
                  </a:cubicBezTo>
                  <a:cubicBezTo>
                    <a:pt x="17" y="30"/>
                    <a:pt x="16" y="33"/>
                    <a:pt x="17" y="34"/>
                  </a:cubicBezTo>
                  <a:cubicBezTo>
                    <a:pt x="19" y="36"/>
                    <a:pt x="18" y="40"/>
                    <a:pt x="17" y="40"/>
                  </a:cubicBezTo>
                  <a:cubicBezTo>
                    <a:pt x="16" y="40"/>
                    <a:pt x="17" y="42"/>
                    <a:pt x="18" y="43"/>
                  </a:cubicBezTo>
                  <a:cubicBezTo>
                    <a:pt x="19" y="43"/>
                    <a:pt x="19" y="45"/>
                    <a:pt x="19" y="46"/>
                  </a:cubicBezTo>
                  <a:cubicBezTo>
                    <a:pt x="21" y="46"/>
                    <a:pt x="22" y="47"/>
                    <a:pt x="24" y="48"/>
                  </a:cubicBezTo>
                  <a:cubicBezTo>
                    <a:pt x="26" y="50"/>
                    <a:pt x="25" y="51"/>
                    <a:pt x="25" y="53"/>
                  </a:cubicBezTo>
                  <a:cubicBezTo>
                    <a:pt x="26" y="55"/>
                    <a:pt x="26" y="56"/>
                    <a:pt x="24" y="55"/>
                  </a:cubicBezTo>
                  <a:cubicBezTo>
                    <a:pt x="23" y="54"/>
                    <a:pt x="22" y="55"/>
                    <a:pt x="21" y="58"/>
                  </a:cubicBezTo>
                  <a:cubicBezTo>
                    <a:pt x="21" y="60"/>
                    <a:pt x="17" y="64"/>
                    <a:pt x="15" y="64"/>
                  </a:cubicBezTo>
                  <a:cubicBezTo>
                    <a:pt x="13" y="64"/>
                    <a:pt x="13" y="66"/>
                    <a:pt x="12" y="67"/>
                  </a:cubicBezTo>
                  <a:cubicBezTo>
                    <a:pt x="10" y="67"/>
                    <a:pt x="8" y="68"/>
                    <a:pt x="8" y="70"/>
                  </a:cubicBezTo>
                  <a:cubicBezTo>
                    <a:pt x="9" y="72"/>
                    <a:pt x="6" y="72"/>
                    <a:pt x="5" y="72"/>
                  </a:cubicBezTo>
                  <a:cubicBezTo>
                    <a:pt x="3" y="72"/>
                    <a:pt x="3" y="75"/>
                    <a:pt x="2" y="76"/>
                  </a:cubicBezTo>
                  <a:cubicBezTo>
                    <a:pt x="0" y="77"/>
                    <a:pt x="1" y="78"/>
                    <a:pt x="2" y="79"/>
                  </a:cubicBezTo>
                  <a:cubicBezTo>
                    <a:pt x="3" y="82"/>
                    <a:pt x="2" y="82"/>
                    <a:pt x="2" y="84"/>
                  </a:cubicBezTo>
                  <a:cubicBezTo>
                    <a:pt x="3" y="85"/>
                    <a:pt x="5" y="88"/>
                    <a:pt x="4" y="91"/>
                  </a:cubicBezTo>
                  <a:cubicBezTo>
                    <a:pt x="2" y="94"/>
                    <a:pt x="1" y="98"/>
                    <a:pt x="2" y="97"/>
                  </a:cubicBezTo>
                  <a:cubicBezTo>
                    <a:pt x="3" y="97"/>
                    <a:pt x="6" y="100"/>
                    <a:pt x="8" y="99"/>
                  </a:cubicBezTo>
                  <a:cubicBezTo>
                    <a:pt x="9" y="99"/>
                    <a:pt x="10" y="102"/>
                    <a:pt x="11" y="101"/>
                  </a:cubicBezTo>
                  <a:cubicBezTo>
                    <a:pt x="13" y="101"/>
                    <a:pt x="13" y="103"/>
                    <a:pt x="18" y="103"/>
                  </a:cubicBezTo>
                  <a:cubicBezTo>
                    <a:pt x="22" y="103"/>
                    <a:pt x="32" y="98"/>
                    <a:pt x="36" y="98"/>
                  </a:cubicBezTo>
                  <a:cubicBezTo>
                    <a:pt x="38" y="98"/>
                    <a:pt x="40" y="98"/>
                    <a:pt x="41" y="98"/>
                  </a:cubicBezTo>
                  <a:cubicBezTo>
                    <a:pt x="42" y="97"/>
                    <a:pt x="43" y="95"/>
                    <a:pt x="44" y="94"/>
                  </a:cubicBezTo>
                  <a:cubicBezTo>
                    <a:pt x="46" y="92"/>
                    <a:pt x="51" y="90"/>
                    <a:pt x="53" y="8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590AA41B-38DD-49D5-B010-A6E5DF53E0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90988" y="3286125"/>
              <a:ext cx="609600" cy="546100"/>
            </a:xfrm>
            <a:custGeom>
              <a:avLst/>
              <a:gdLst>
                <a:gd name="T0" fmla="*/ 74 w 85"/>
                <a:gd name="T1" fmla="*/ 18 h 76"/>
                <a:gd name="T2" fmla="*/ 71 w 85"/>
                <a:gd name="T3" fmla="*/ 16 h 76"/>
                <a:gd name="T4" fmla="*/ 68 w 85"/>
                <a:gd name="T5" fmla="*/ 15 h 76"/>
                <a:gd name="T6" fmla="*/ 62 w 85"/>
                <a:gd name="T7" fmla="*/ 13 h 76"/>
                <a:gd name="T8" fmla="*/ 58 w 85"/>
                <a:gd name="T9" fmla="*/ 12 h 76"/>
                <a:gd name="T10" fmla="*/ 57 w 85"/>
                <a:gd name="T11" fmla="*/ 9 h 76"/>
                <a:gd name="T12" fmla="*/ 55 w 85"/>
                <a:gd name="T13" fmla="*/ 10 h 76"/>
                <a:gd name="T14" fmla="*/ 53 w 85"/>
                <a:gd name="T15" fmla="*/ 8 h 76"/>
                <a:gd name="T16" fmla="*/ 49 w 85"/>
                <a:gd name="T17" fmla="*/ 6 h 76"/>
                <a:gd name="T18" fmla="*/ 46 w 85"/>
                <a:gd name="T19" fmla="*/ 3 h 76"/>
                <a:gd name="T20" fmla="*/ 44 w 85"/>
                <a:gd name="T21" fmla="*/ 1 h 76"/>
                <a:gd name="T22" fmla="*/ 43 w 85"/>
                <a:gd name="T23" fmla="*/ 0 h 76"/>
                <a:gd name="T24" fmla="*/ 42 w 85"/>
                <a:gd name="T25" fmla="*/ 0 h 76"/>
                <a:gd name="T26" fmla="*/ 39 w 85"/>
                <a:gd name="T27" fmla="*/ 6 h 76"/>
                <a:gd name="T28" fmla="*/ 32 w 85"/>
                <a:gd name="T29" fmla="*/ 10 h 76"/>
                <a:gd name="T30" fmla="*/ 29 w 85"/>
                <a:gd name="T31" fmla="*/ 15 h 76"/>
                <a:gd name="T32" fmla="*/ 22 w 85"/>
                <a:gd name="T33" fmla="*/ 12 h 76"/>
                <a:gd name="T34" fmla="*/ 18 w 85"/>
                <a:gd name="T35" fmla="*/ 14 h 76"/>
                <a:gd name="T36" fmla="*/ 19 w 85"/>
                <a:gd name="T37" fmla="*/ 21 h 76"/>
                <a:gd name="T38" fmla="*/ 14 w 85"/>
                <a:gd name="T39" fmla="*/ 21 h 76"/>
                <a:gd name="T40" fmla="*/ 10 w 85"/>
                <a:gd name="T41" fmla="*/ 19 h 76"/>
                <a:gd name="T42" fmla="*/ 5 w 85"/>
                <a:gd name="T43" fmla="*/ 19 h 76"/>
                <a:gd name="T44" fmla="*/ 1 w 85"/>
                <a:gd name="T45" fmla="*/ 22 h 76"/>
                <a:gd name="T46" fmla="*/ 2 w 85"/>
                <a:gd name="T47" fmla="*/ 26 h 76"/>
                <a:gd name="T48" fmla="*/ 9 w 85"/>
                <a:gd name="T49" fmla="*/ 29 h 76"/>
                <a:gd name="T50" fmla="*/ 14 w 85"/>
                <a:gd name="T51" fmla="*/ 30 h 76"/>
                <a:gd name="T52" fmla="*/ 17 w 85"/>
                <a:gd name="T53" fmla="*/ 33 h 76"/>
                <a:gd name="T54" fmla="*/ 21 w 85"/>
                <a:gd name="T55" fmla="*/ 39 h 76"/>
                <a:gd name="T56" fmla="*/ 22 w 85"/>
                <a:gd name="T57" fmla="*/ 43 h 76"/>
                <a:gd name="T58" fmla="*/ 22 w 85"/>
                <a:gd name="T59" fmla="*/ 51 h 76"/>
                <a:gd name="T60" fmla="*/ 19 w 85"/>
                <a:gd name="T61" fmla="*/ 62 h 76"/>
                <a:gd name="T62" fmla="*/ 19 w 85"/>
                <a:gd name="T63" fmla="*/ 62 h 76"/>
                <a:gd name="T64" fmla="*/ 22 w 85"/>
                <a:gd name="T65" fmla="*/ 63 h 76"/>
                <a:gd name="T66" fmla="*/ 27 w 85"/>
                <a:gd name="T67" fmla="*/ 66 h 76"/>
                <a:gd name="T68" fmla="*/ 32 w 85"/>
                <a:gd name="T69" fmla="*/ 66 h 76"/>
                <a:gd name="T70" fmla="*/ 35 w 85"/>
                <a:gd name="T71" fmla="*/ 66 h 76"/>
                <a:gd name="T72" fmla="*/ 42 w 85"/>
                <a:gd name="T73" fmla="*/ 68 h 76"/>
                <a:gd name="T74" fmla="*/ 48 w 85"/>
                <a:gd name="T75" fmla="*/ 68 h 76"/>
                <a:gd name="T76" fmla="*/ 48 w 85"/>
                <a:gd name="T77" fmla="*/ 67 h 76"/>
                <a:gd name="T78" fmla="*/ 52 w 85"/>
                <a:gd name="T79" fmla="*/ 61 h 76"/>
                <a:gd name="T80" fmla="*/ 63 w 85"/>
                <a:gd name="T81" fmla="*/ 63 h 76"/>
                <a:gd name="T82" fmla="*/ 69 w 85"/>
                <a:gd name="T83" fmla="*/ 61 h 76"/>
                <a:gd name="T84" fmla="*/ 73 w 85"/>
                <a:gd name="T85" fmla="*/ 58 h 76"/>
                <a:gd name="T86" fmla="*/ 73 w 85"/>
                <a:gd name="T87" fmla="*/ 56 h 76"/>
                <a:gd name="T88" fmla="*/ 71 w 85"/>
                <a:gd name="T89" fmla="*/ 55 h 76"/>
                <a:gd name="T90" fmla="*/ 70 w 85"/>
                <a:gd name="T91" fmla="*/ 52 h 76"/>
                <a:gd name="T92" fmla="*/ 68 w 85"/>
                <a:gd name="T93" fmla="*/ 49 h 76"/>
                <a:gd name="T94" fmla="*/ 69 w 85"/>
                <a:gd name="T95" fmla="*/ 48 h 76"/>
                <a:gd name="T96" fmla="*/ 71 w 85"/>
                <a:gd name="T97" fmla="*/ 45 h 76"/>
                <a:gd name="T98" fmla="*/ 70 w 85"/>
                <a:gd name="T99" fmla="*/ 42 h 76"/>
                <a:gd name="T100" fmla="*/ 68 w 85"/>
                <a:gd name="T101" fmla="*/ 39 h 76"/>
                <a:gd name="T102" fmla="*/ 66 w 85"/>
                <a:gd name="T103" fmla="*/ 39 h 76"/>
                <a:gd name="T104" fmla="*/ 66 w 85"/>
                <a:gd name="T105" fmla="*/ 37 h 76"/>
                <a:gd name="T106" fmla="*/ 69 w 85"/>
                <a:gd name="T107" fmla="*/ 32 h 76"/>
                <a:gd name="T108" fmla="*/ 72 w 85"/>
                <a:gd name="T109" fmla="*/ 29 h 76"/>
                <a:gd name="T110" fmla="*/ 73 w 85"/>
                <a:gd name="T111" fmla="*/ 25 h 76"/>
                <a:gd name="T112" fmla="*/ 76 w 85"/>
                <a:gd name="T113" fmla="*/ 19 h 76"/>
                <a:gd name="T114" fmla="*/ 74 w 85"/>
                <a:gd name="T115" fmla="*/ 18 h 76"/>
                <a:gd name="T116" fmla="*/ 84 w 85"/>
                <a:gd name="T117" fmla="*/ 64 h 76"/>
                <a:gd name="T118" fmla="*/ 80 w 85"/>
                <a:gd name="T119" fmla="*/ 67 h 76"/>
                <a:gd name="T120" fmla="*/ 82 w 85"/>
                <a:gd name="T121" fmla="*/ 75 h 76"/>
                <a:gd name="T122" fmla="*/ 84 w 85"/>
                <a:gd name="T123" fmla="*/ 6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" h="76">
                  <a:moveTo>
                    <a:pt x="74" y="18"/>
                  </a:moveTo>
                  <a:cubicBezTo>
                    <a:pt x="73" y="18"/>
                    <a:pt x="73" y="16"/>
                    <a:pt x="71" y="16"/>
                  </a:cubicBezTo>
                  <a:cubicBezTo>
                    <a:pt x="70" y="16"/>
                    <a:pt x="68" y="16"/>
                    <a:pt x="68" y="15"/>
                  </a:cubicBezTo>
                  <a:cubicBezTo>
                    <a:pt x="67" y="13"/>
                    <a:pt x="63" y="13"/>
                    <a:pt x="62" y="13"/>
                  </a:cubicBezTo>
                  <a:cubicBezTo>
                    <a:pt x="60" y="14"/>
                    <a:pt x="60" y="11"/>
                    <a:pt x="58" y="12"/>
                  </a:cubicBezTo>
                  <a:cubicBezTo>
                    <a:pt x="58" y="12"/>
                    <a:pt x="57" y="9"/>
                    <a:pt x="57" y="9"/>
                  </a:cubicBezTo>
                  <a:cubicBezTo>
                    <a:pt x="57" y="7"/>
                    <a:pt x="55" y="9"/>
                    <a:pt x="55" y="10"/>
                  </a:cubicBezTo>
                  <a:cubicBezTo>
                    <a:pt x="53" y="10"/>
                    <a:pt x="53" y="9"/>
                    <a:pt x="53" y="8"/>
                  </a:cubicBezTo>
                  <a:cubicBezTo>
                    <a:pt x="53" y="7"/>
                    <a:pt x="50" y="6"/>
                    <a:pt x="49" y="6"/>
                  </a:cubicBezTo>
                  <a:cubicBezTo>
                    <a:pt x="48" y="5"/>
                    <a:pt x="47" y="3"/>
                    <a:pt x="46" y="3"/>
                  </a:cubicBezTo>
                  <a:cubicBezTo>
                    <a:pt x="45" y="5"/>
                    <a:pt x="44" y="3"/>
                    <a:pt x="44" y="1"/>
                  </a:cubicBezTo>
                  <a:cubicBezTo>
                    <a:pt x="44" y="1"/>
                    <a:pt x="44" y="1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40" y="0"/>
                    <a:pt x="38" y="3"/>
                    <a:pt x="39" y="6"/>
                  </a:cubicBezTo>
                  <a:cubicBezTo>
                    <a:pt x="39" y="9"/>
                    <a:pt x="36" y="10"/>
                    <a:pt x="32" y="10"/>
                  </a:cubicBezTo>
                  <a:cubicBezTo>
                    <a:pt x="29" y="10"/>
                    <a:pt x="30" y="13"/>
                    <a:pt x="29" y="15"/>
                  </a:cubicBezTo>
                  <a:cubicBezTo>
                    <a:pt x="27" y="16"/>
                    <a:pt x="22" y="14"/>
                    <a:pt x="22" y="12"/>
                  </a:cubicBezTo>
                  <a:cubicBezTo>
                    <a:pt x="21" y="10"/>
                    <a:pt x="17" y="12"/>
                    <a:pt x="18" y="14"/>
                  </a:cubicBezTo>
                  <a:cubicBezTo>
                    <a:pt x="20" y="16"/>
                    <a:pt x="20" y="20"/>
                    <a:pt x="19" y="21"/>
                  </a:cubicBezTo>
                  <a:cubicBezTo>
                    <a:pt x="18" y="22"/>
                    <a:pt x="15" y="19"/>
                    <a:pt x="14" y="21"/>
                  </a:cubicBezTo>
                  <a:cubicBezTo>
                    <a:pt x="12" y="22"/>
                    <a:pt x="12" y="19"/>
                    <a:pt x="10" y="19"/>
                  </a:cubicBezTo>
                  <a:cubicBezTo>
                    <a:pt x="9" y="18"/>
                    <a:pt x="8" y="19"/>
                    <a:pt x="5" y="19"/>
                  </a:cubicBezTo>
                  <a:cubicBezTo>
                    <a:pt x="1" y="19"/>
                    <a:pt x="0" y="21"/>
                    <a:pt x="1" y="22"/>
                  </a:cubicBezTo>
                  <a:cubicBezTo>
                    <a:pt x="2" y="24"/>
                    <a:pt x="1" y="25"/>
                    <a:pt x="2" y="26"/>
                  </a:cubicBezTo>
                  <a:cubicBezTo>
                    <a:pt x="3" y="27"/>
                    <a:pt x="6" y="27"/>
                    <a:pt x="9" y="29"/>
                  </a:cubicBezTo>
                  <a:cubicBezTo>
                    <a:pt x="12" y="30"/>
                    <a:pt x="13" y="29"/>
                    <a:pt x="14" y="30"/>
                  </a:cubicBezTo>
                  <a:cubicBezTo>
                    <a:pt x="16" y="32"/>
                    <a:pt x="17" y="31"/>
                    <a:pt x="17" y="33"/>
                  </a:cubicBezTo>
                  <a:cubicBezTo>
                    <a:pt x="17" y="35"/>
                    <a:pt x="18" y="38"/>
                    <a:pt x="21" y="39"/>
                  </a:cubicBezTo>
                  <a:cubicBezTo>
                    <a:pt x="24" y="39"/>
                    <a:pt x="22" y="41"/>
                    <a:pt x="22" y="43"/>
                  </a:cubicBezTo>
                  <a:cubicBezTo>
                    <a:pt x="24" y="45"/>
                    <a:pt x="22" y="48"/>
                    <a:pt x="22" y="51"/>
                  </a:cubicBezTo>
                  <a:cubicBezTo>
                    <a:pt x="22" y="53"/>
                    <a:pt x="20" y="61"/>
                    <a:pt x="19" y="62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2" y="63"/>
                    <a:pt x="22" y="63"/>
                  </a:cubicBezTo>
                  <a:cubicBezTo>
                    <a:pt x="23" y="65"/>
                    <a:pt x="26" y="65"/>
                    <a:pt x="27" y="66"/>
                  </a:cubicBezTo>
                  <a:cubicBezTo>
                    <a:pt x="30" y="68"/>
                    <a:pt x="32" y="67"/>
                    <a:pt x="32" y="66"/>
                  </a:cubicBezTo>
                  <a:cubicBezTo>
                    <a:pt x="32" y="65"/>
                    <a:pt x="34" y="65"/>
                    <a:pt x="35" y="66"/>
                  </a:cubicBezTo>
                  <a:cubicBezTo>
                    <a:pt x="36" y="68"/>
                    <a:pt x="40" y="68"/>
                    <a:pt x="42" y="68"/>
                  </a:cubicBezTo>
                  <a:cubicBezTo>
                    <a:pt x="43" y="68"/>
                    <a:pt x="45" y="68"/>
                    <a:pt x="48" y="68"/>
                  </a:cubicBezTo>
                  <a:cubicBezTo>
                    <a:pt x="48" y="68"/>
                    <a:pt x="48" y="68"/>
                    <a:pt x="48" y="67"/>
                  </a:cubicBezTo>
                  <a:cubicBezTo>
                    <a:pt x="46" y="63"/>
                    <a:pt x="49" y="62"/>
                    <a:pt x="52" y="61"/>
                  </a:cubicBezTo>
                  <a:cubicBezTo>
                    <a:pt x="55" y="60"/>
                    <a:pt x="61" y="62"/>
                    <a:pt x="63" y="63"/>
                  </a:cubicBezTo>
                  <a:cubicBezTo>
                    <a:pt x="64" y="65"/>
                    <a:pt x="66" y="64"/>
                    <a:pt x="69" y="61"/>
                  </a:cubicBezTo>
                  <a:cubicBezTo>
                    <a:pt x="71" y="59"/>
                    <a:pt x="72" y="58"/>
                    <a:pt x="73" y="58"/>
                  </a:cubicBezTo>
                  <a:cubicBezTo>
                    <a:pt x="73" y="58"/>
                    <a:pt x="73" y="57"/>
                    <a:pt x="73" y="56"/>
                  </a:cubicBezTo>
                  <a:cubicBezTo>
                    <a:pt x="74" y="55"/>
                    <a:pt x="72" y="55"/>
                    <a:pt x="71" y="55"/>
                  </a:cubicBezTo>
                  <a:cubicBezTo>
                    <a:pt x="70" y="55"/>
                    <a:pt x="69" y="54"/>
                    <a:pt x="70" y="52"/>
                  </a:cubicBezTo>
                  <a:cubicBezTo>
                    <a:pt x="71" y="51"/>
                    <a:pt x="69" y="51"/>
                    <a:pt x="68" y="49"/>
                  </a:cubicBezTo>
                  <a:cubicBezTo>
                    <a:pt x="67" y="48"/>
                    <a:pt x="68" y="48"/>
                    <a:pt x="69" y="48"/>
                  </a:cubicBezTo>
                  <a:cubicBezTo>
                    <a:pt x="70" y="47"/>
                    <a:pt x="71" y="45"/>
                    <a:pt x="71" y="45"/>
                  </a:cubicBezTo>
                  <a:cubicBezTo>
                    <a:pt x="70" y="45"/>
                    <a:pt x="69" y="44"/>
                    <a:pt x="70" y="42"/>
                  </a:cubicBezTo>
                  <a:cubicBezTo>
                    <a:pt x="71" y="41"/>
                    <a:pt x="68" y="40"/>
                    <a:pt x="68" y="39"/>
                  </a:cubicBezTo>
                  <a:cubicBezTo>
                    <a:pt x="68" y="38"/>
                    <a:pt x="67" y="37"/>
                    <a:pt x="66" y="39"/>
                  </a:cubicBezTo>
                  <a:cubicBezTo>
                    <a:pt x="65" y="40"/>
                    <a:pt x="65" y="39"/>
                    <a:pt x="66" y="37"/>
                  </a:cubicBezTo>
                  <a:cubicBezTo>
                    <a:pt x="66" y="35"/>
                    <a:pt x="69" y="33"/>
                    <a:pt x="69" y="32"/>
                  </a:cubicBezTo>
                  <a:cubicBezTo>
                    <a:pt x="69" y="31"/>
                    <a:pt x="71" y="29"/>
                    <a:pt x="72" y="29"/>
                  </a:cubicBezTo>
                  <a:cubicBezTo>
                    <a:pt x="73" y="29"/>
                    <a:pt x="73" y="26"/>
                    <a:pt x="73" y="25"/>
                  </a:cubicBezTo>
                  <a:cubicBezTo>
                    <a:pt x="73" y="23"/>
                    <a:pt x="74" y="21"/>
                    <a:pt x="76" y="19"/>
                  </a:cubicBezTo>
                  <a:cubicBezTo>
                    <a:pt x="77" y="18"/>
                    <a:pt x="75" y="17"/>
                    <a:pt x="74" y="18"/>
                  </a:cubicBezTo>
                  <a:close/>
                  <a:moveTo>
                    <a:pt x="84" y="64"/>
                  </a:moveTo>
                  <a:cubicBezTo>
                    <a:pt x="83" y="64"/>
                    <a:pt x="82" y="65"/>
                    <a:pt x="80" y="67"/>
                  </a:cubicBezTo>
                  <a:cubicBezTo>
                    <a:pt x="78" y="68"/>
                    <a:pt x="80" y="76"/>
                    <a:pt x="82" y="75"/>
                  </a:cubicBezTo>
                  <a:cubicBezTo>
                    <a:pt x="85" y="75"/>
                    <a:pt x="84" y="64"/>
                    <a:pt x="84" y="64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2" name="Freeform 29">
              <a:extLst>
                <a:ext uri="{FF2B5EF4-FFF2-40B4-BE49-F238E27FC236}">
                  <a16:creationId xmlns:a16="http://schemas.microsoft.com/office/drawing/2014/main" id="{F08E754B-F4C0-4637-93FD-DB6AB5FA82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3663" y="3703638"/>
              <a:ext cx="531813" cy="409575"/>
            </a:xfrm>
            <a:custGeom>
              <a:avLst/>
              <a:gdLst>
                <a:gd name="T0" fmla="*/ 74 w 74"/>
                <a:gd name="T1" fmla="*/ 10 h 57"/>
                <a:gd name="T2" fmla="*/ 68 w 74"/>
                <a:gd name="T3" fmla="*/ 10 h 57"/>
                <a:gd name="T4" fmla="*/ 61 w 74"/>
                <a:gd name="T5" fmla="*/ 8 h 57"/>
                <a:gd name="T6" fmla="*/ 58 w 74"/>
                <a:gd name="T7" fmla="*/ 8 h 57"/>
                <a:gd name="T8" fmla="*/ 53 w 74"/>
                <a:gd name="T9" fmla="*/ 8 h 57"/>
                <a:gd name="T10" fmla="*/ 48 w 74"/>
                <a:gd name="T11" fmla="*/ 5 h 57"/>
                <a:gd name="T12" fmla="*/ 45 w 74"/>
                <a:gd name="T13" fmla="*/ 3 h 57"/>
                <a:gd name="T14" fmla="*/ 34 w 74"/>
                <a:gd name="T15" fmla="*/ 3 h 57"/>
                <a:gd name="T16" fmla="*/ 15 w 74"/>
                <a:gd name="T17" fmla="*/ 2 h 57"/>
                <a:gd name="T18" fmla="*/ 8 w 74"/>
                <a:gd name="T19" fmla="*/ 0 h 57"/>
                <a:gd name="T20" fmla="*/ 3 w 74"/>
                <a:gd name="T21" fmla="*/ 3 h 57"/>
                <a:gd name="T22" fmla="*/ 2 w 74"/>
                <a:gd name="T23" fmla="*/ 8 h 57"/>
                <a:gd name="T24" fmla="*/ 3 w 74"/>
                <a:gd name="T25" fmla="*/ 14 h 57"/>
                <a:gd name="T26" fmla="*/ 5 w 74"/>
                <a:gd name="T27" fmla="*/ 13 h 57"/>
                <a:gd name="T28" fmla="*/ 7 w 74"/>
                <a:gd name="T29" fmla="*/ 13 h 57"/>
                <a:gd name="T30" fmla="*/ 10 w 74"/>
                <a:gd name="T31" fmla="*/ 14 h 57"/>
                <a:gd name="T32" fmla="*/ 13 w 74"/>
                <a:gd name="T33" fmla="*/ 14 h 57"/>
                <a:gd name="T34" fmla="*/ 16 w 74"/>
                <a:gd name="T35" fmla="*/ 15 h 57"/>
                <a:gd name="T36" fmla="*/ 18 w 74"/>
                <a:gd name="T37" fmla="*/ 17 h 57"/>
                <a:gd name="T38" fmla="*/ 14 w 74"/>
                <a:gd name="T39" fmla="*/ 21 h 57"/>
                <a:gd name="T40" fmla="*/ 14 w 74"/>
                <a:gd name="T41" fmla="*/ 26 h 57"/>
                <a:gd name="T42" fmla="*/ 13 w 74"/>
                <a:gd name="T43" fmla="*/ 31 h 57"/>
                <a:gd name="T44" fmla="*/ 12 w 74"/>
                <a:gd name="T45" fmla="*/ 33 h 57"/>
                <a:gd name="T46" fmla="*/ 13 w 74"/>
                <a:gd name="T47" fmla="*/ 36 h 57"/>
                <a:gd name="T48" fmla="*/ 12 w 74"/>
                <a:gd name="T49" fmla="*/ 40 h 57"/>
                <a:gd name="T50" fmla="*/ 13 w 74"/>
                <a:gd name="T51" fmla="*/ 43 h 57"/>
                <a:gd name="T52" fmla="*/ 11 w 74"/>
                <a:gd name="T53" fmla="*/ 47 h 57"/>
                <a:gd name="T54" fmla="*/ 12 w 74"/>
                <a:gd name="T55" fmla="*/ 49 h 57"/>
                <a:gd name="T56" fmla="*/ 15 w 74"/>
                <a:gd name="T57" fmla="*/ 49 h 57"/>
                <a:gd name="T58" fmla="*/ 22 w 74"/>
                <a:gd name="T59" fmla="*/ 56 h 57"/>
                <a:gd name="T60" fmla="*/ 24 w 74"/>
                <a:gd name="T61" fmla="*/ 54 h 57"/>
                <a:gd name="T62" fmla="*/ 26 w 74"/>
                <a:gd name="T63" fmla="*/ 54 h 57"/>
                <a:gd name="T64" fmla="*/ 32 w 74"/>
                <a:gd name="T65" fmla="*/ 52 h 57"/>
                <a:gd name="T66" fmla="*/ 40 w 74"/>
                <a:gd name="T67" fmla="*/ 52 h 57"/>
                <a:gd name="T68" fmla="*/ 44 w 74"/>
                <a:gd name="T69" fmla="*/ 49 h 57"/>
                <a:gd name="T70" fmla="*/ 48 w 74"/>
                <a:gd name="T71" fmla="*/ 46 h 57"/>
                <a:gd name="T72" fmla="*/ 50 w 74"/>
                <a:gd name="T73" fmla="*/ 42 h 57"/>
                <a:gd name="T74" fmla="*/ 55 w 74"/>
                <a:gd name="T75" fmla="*/ 37 h 57"/>
                <a:gd name="T76" fmla="*/ 55 w 74"/>
                <a:gd name="T77" fmla="*/ 28 h 57"/>
                <a:gd name="T78" fmla="*/ 60 w 74"/>
                <a:gd name="T79" fmla="*/ 22 h 57"/>
                <a:gd name="T80" fmla="*/ 65 w 74"/>
                <a:gd name="T81" fmla="*/ 19 h 57"/>
                <a:gd name="T82" fmla="*/ 72 w 74"/>
                <a:gd name="T83" fmla="*/ 16 h 57"/>
                <a:gd name="T84" fmla="*/ 74 w 74"/>
                <a:gd name="T85" fmla="*/ 10 h 57"/>
                <a:gd name="T86" fmla="*/ 74 w 74"/>
                <a:gd name="T87" fmla="*/ 30 h 57"/>
                <a:gd name="T88" fmla="*/ 69 w 74"/>
                <a:gd name="T89" fmla="*/ 32 h 57"/>
                <a:gd name="T90" fmla="*/ 74 w 74"/>
                <a:gd name="T91" fmla="*/ 3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4" h="57">
                  <a:moveTo>
                    <a:pt x="74" y="10"/>
                  </a:moveTo>
                  <a:cubicBezTo>
                    <a:pt x="72" y="10"/>
                    <a:pt x="69" y="10"/>
                    <a:pt x="68" y="10"/>
                  </a:cubicBezTo>
                  <a:cubicBezTo>
                    <a:pt x="66" y="10"/>
                    <a:pt x="62" y="10"/>
                    <a:pt x="61" y="8"/>
                  </a:cubicBezTo>
                  <a:cubicBezTo>
                    <a:pt x="60" y="7"/>
                    <a:pt x="58" y="6"/>
                    <a:pt x="58" y="8"/>
                  </a:cubicBezTo>
                  <a:cubicBezTo>
                    <a:pt x="58" y="9"/>
                    <a:pt x="56" y="10"/>
                    <a:pt x="53" y="8"/>
                  </a:cubicBezTo>
                  <a:cubicBezTo>
                    <a:pt x="52" y="7"/>
                    <a:pt x="49" y="6"/>
                    <a:pt x="48" y="5"/>
                  </a:cubicBezTo>
                  <a:cubicBezTo>
                    <a:pt x="48" y="5"/>
                    <a:pt x="46" y="4"/>
                    <a:pt x="45" y="3"/>
                  </a:cubicBezTo>
                  <a:cubicBezTo>
                    <a:pt x="42" y="4"/>
                    <a:pt x="38" y="2"/>
                    <a:pt x="34" y="3"/>
                  </a:cubicBezTo>
                  <a:cubicBezTo>
                    <a:pt x="31" y="3"/>
                    <a:pt x="20" y="2"/>
                    <a:pt x="15" y="2"/>
                  </a:cubicBezTo>
                  <a:cubicBezTo>
                    <a:pt x="10" y="3"/>
                    <a:pt x="10" y="0"/>
                    <a:pt x="8" y="0"/>
                  </a:cubicBezTo>
                  <a:cubicBezTo>
                    <a:pt x="5" y="0"/>
                    <a:pt x="7" y="3"/>
                    <a:pt x="3" y="3"/>
                  </a:cubicBezTo>
                  <a:cubicBezTo>
                    <a:pt x="0" y="3"/>
                    <a:pt x="0" y="6"/>
                    <a:pt x="2" y="8"/>
                  </a:cubicBezTo>
                  <a:cubicBezTo>
                    <a:pt x="3" y="9"/>
                    <a:pt x="3" y="12"/>
                    <a:pt x="3" y="14"/>
                  </a:cubicBezTo>
                  <a:cubicBezTo>
                    <a:pt x="4" y="14"/>
                    <a:pt x="4" y="13"/>
                    <a:pt x="5" y="13"/>
                  </a:cubicBezTo>
                  <a:cubicBezTo>
                    <a:pt x="5" y="12"/>
                    <a:pt x="7" y="12"/>
                    <a:pt x="7" y="13"/>
                  </a:cubicBezTo>
                  <a:cubicBezTo>
                    <a:pt x="7" y="15"/>
                    <a:pt x="9" y="14"/>
                    <a:pt x="10" y="14"/>
                  </a:cubicBezTo>
                  <a:cubicBezTo>
                    <a:pt x="11" y="14"/>
                    <a:pt x="11" y="16"/>
                    <a:pt x="13" y="14"/>
                  </a:cubicBezTo>
                  <a:cubicBezTo>
                    <a:pt x="14" y="13"/>
                    <a:pt x="16" y="13"/>
                    <a:pt x="16" y="15"/>
                  </a:cubicBezTo>
                  <a:cubicBezTo>
                    <a:pt x="16" y="16"/>
                    <a:pt x="19" y="16"/>
                    <a:pt x="18" y="17"/>
                  </a:cubicBezTo>
                  <a:cubicBezTo>
                    <a:pt x="16" y="19"/>
                    <a:pt x="14" y="19"/>
                    <a:pt x="14" y="21"/>
                  </a:cubicBezTo>
                  <a:cubicBezTo>
                    <a:pt x="14" y="23"/>
                    <a:pt x="16" y="25"/>
                    <a:pt x="14" y="26"/>
                  </a:cubicBezTo>
                  <a:cubicBezTo>
                    <a:pt x="13" y="28"/>
                    <a:pt x="15" y="31"/>
                    <a:pt x="13" y="31"/>
                  </a:cubicBezTo>
                  <a:cubicBezTo>
                    <a:pt x="12" y="31"/>
                    <a:pt x="10" y="32"/>
                    <a:pt x="12" y="33"/>
                  </a:cubicBezTo>
                  <a:cubicBezTo>
                    <a:pt x="13" y="35"/>
                    <a:pt x="15" y="36"/>
                    <a:pt x="13" y="36"/>
                  </a:cubicBezTo>
                  <a:cubicBezTo>
                    <a:pt x="12" y="36"/>
                    <a:pt x="11" y="39"/>
                    <a:pt x="12" y="40"/>
                  </a:cubicBezTo>
                  <a:cubicBezTo>
                    <a:pt x="13" y="41"/>
                    <a:pt x="16" y="42"/>
                    <a:pt x="13" y="43"/>
                  </a:cubicBezTo>
                  <a:cubicBezTo>
                    <a:pt x="11" y="43"/>
                    <a:pt x="11" y="45"/>
                    <a:pt x="11" y="47"/>
                  </a:cubicBezTo>
                  <a:cubicBezTo>
                    <a:pt x="11" y="47"/>
                    <a:pt x="11" y="48"/>
                    <a:pt x="12" y="49"/>
                  </a:cubicBezTo>
                  <a:cubicBezTo>
                    <a:pt x="13" y="49"/>
                    <a:pt x="14" y="49"/>
                    <a:pt x="15" y="49"/>
                  </a:cubicBezTo>
                  <a:cubicBezTo>
                    <a:pt x="17" y="50"/>
                    <a:pt x="18" y="57"/>
                    <a:pt x="22" y="56"/>
                  </a:cubicBezTo>
                  <a:cubicBezTo>
                    <a:pt x="24" y="56"/>
                    <a:pt x="23" y="55"/>
                    <a:pt x="24" y="54"/>
                  </a:cubicBezTo>
                  <a:cubicBezTo>
                    <a:pt x="24" y="53"/>
                    <a:pt x="25" y="54"/>
                    <a:pt x="26" y="54"/>
                  </a:cubicBezTo>
                  <a:cubicBezTo>
                    <a:pt x="28" y="54"/>
                    <a:pt x="29" y="52"/>
                    <a:pt x="32" y="52"/>
                  </a:cubicBezTo>
                  <a:cubicBezTo>
                    <a:pt x="35" y="52"/>
                    <a:pt x="37" y="52"/>
                    <a:pt x="40" y="52"/>
                  </a:cubicBezTo>
                  <a:cubicBezTo>
                    <a:pt x="42" y="52"/>
                    <a:pt x="43" y="51"/>
                    <a:pt x="44" y="49"/>
                  </a:cubicBezTo>
                  <a:cubicBezTo>
                    <a:pt x="44" y="48"/>
                    <a:pt x="46" y="46"/>
                    <a:pt x="48" y="46"/>
                  </a:cubicBezTo>
                  <a:cubicBezTo>
                    <a:pt x="50" y="45"/>
                    <a:pt x="50" y="43"/>
                    <a:pt x="50" y="42"/>
                  </a:cubicBezTo>
                  <a:cubicBezTo>
                    <a:pt x="50" y="40"/>
                    <a:pt x="55" y="38"/>
                    <a:pt x="55" y="37"/>
                  </a:cubicBezTo>
                  <a:cubicBezTo>
                    <a:pt x="55" y="36"/>
                    <a:pt x="53" y="32"/>
                    <a:pt x="55" y="28"/>
                  </a:cubicBezTo>
                  <a:cubicBezTo>
                    <a:pt x="57" y="24"/>
                    <a:pt x="60" y="24"/>
                    <a:pt x="60" y="22"/>
                  </a:cubicBezTo>
                  <a:cubicBezTo>
                    <a:pt x="60" y="20"/>
                    <a:pt x="62" y="19"/>
                    <a:pt x="65" y="19"/>
                  </a:cubicBezTo>
                  <a:cubicBezTo>
                    <a:pt x="68" y="19"/>
                    <a:pt x="69" y="16"/>
                    <a:pt x="72" y="16"/>
                  </a:cubicBezTo>
                  <a:cubicBezTo>
                    <a:pt x="74" y="15"/>
                    <a:pt x="74" y="13"/>
                    <a:pt x="74" y="10"/>
                  </a:cubicBezTo>
                  <a:close/>
                  <a:moveTo>
                    <a:pt x="74" y="30"/>
                  </a:moveTo>
                  <a:cubicBezTo>
                    <a:pt x="74" y="27"/>
                    <a:pt x="68" y="31"/>
                    <a:pt x="69" y="32"/>
                  </a:cubicBezTo>
                  <a:cubicBezTo>
                    <a:pt x="72" y="34"/>
                    <a:pt x="74" y="33"/>
                    <a:pt x="74" y="3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3" name="Freeform 30">
              <a:extLst>
                <a:ext uri="{FF2B5EF4-FFF2-40B4-BE49-F238E27FC236}">
                  <a16:creationId xmlns:a16="http://schemas.microsoft.com/office/drawing/2014/main" id="{D09AFCB1-2A5C-4081-81ED-D4C341C6C9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7113" y="3530600"/>
              <a:ext cx="136525" cy="79375"/>
            </a:xfrm>
            <a:custGeom>
              <a:avLst/>
              <a:gdLst>
                <a:gd name="T0" fmla="*/ 0 w 19"/>
                <a:gd name="T1" fmla="*/ 9 h 11"/>
                <a:gd name="T2" fmla="*/ 3 w 19"/>
                <a:gd name="T3" fmla="*/ 9 h 11"/>
                <a:gd name="T4" fmla="*/ 4 w 19"/>
                <a:gd name="T5" fmla="*/ 11 h 11"/>
                <a:gd name="T6" fmla="*/ 8 w 19"/>
                <a:gd name="T7" fmla="*/ 10 h 11"/>
                <a:gd name="T8" fmla="*/ 12 w 19"/>
                <a:gd name="T9" fmla="*/ 10 h 11"/>
                <a:gd name="T10" fmla="*/ 14 w 19"/>
                <a:gd name="T11" fmla="*/ 8 h 11"/>
                <a:gd name="T12" fmla="*/ 16 w 19"/>
                <a:gd name="T13" fmla="*/ 5 h 11"/>
                <a:gd name="T14" fmla="*/ 19 w 19"/>
                <a:gd name="T15" fmla="*/ 2 h 11"/>
                <a:gd name="T16" fmla="*/ 18 w 19"/>
                <a:gd name="T17" fmla="*/ 0 h 11"/>
                <a:gd name="T18" fmla="*/ 14 w 19"/>
                <a:gd name="T19" fmla="*/ 1 h 11"/>
                <a:gd name="T20" fmla="*/ 8 w 19"/>
                <a:gd name="T21" fmla="*/ 3 h 11"/>
                <a:gd name="T22" fmla="*/ 2 w 19"/>
                <a:gd name="T23" fmla="*/ 2 h 11"/>
                <a:gd name="T24" fmla="*/ 0 w 19"/>
                <a:gd name="T25" fmla="*/ 2 h 11"/>
                <a:gd name="T26" fmla="*/ 0 w 19"/>
                <a:gd name="T2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1">
                  <a:moveTo>
                    <a:pt x="0" y="9"/>
                  </a:moveTo>
                  <a:cubicBezTo>
                    <a:pt x="1" y="9"/>
                    <a:pt x="3" y="9"/>
                    <a:pt x="3" y="9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5" y="11"/>
                    <a:pt x="8" y="10"/>
                    <a:pt x="8" y="10"/>
                  </a:cubicBezTo>
                  <a:cubicBezTo>
                    <a:pt x="9" y="9"/>
                    <a:pt x="12" y="11"/>
                    <a:pt x="12" y="10"/>
                  </a:cubicBezTo>
                  <a:cubicBezTo>
                    <a:pt x="12" y="9"/>
                    <a:pt x="13" y="8"/>
                    <a:pt x="14" y="8"/>
                  </a:cubicBezTo>
                  <a:cubicBezTo>
                    <a:pt x="15" y="8"/>
                    <a:pt x="14" y="5"/>
                    <a:pt x="16" y="5"/>
                  </a:cubicBezTo>
                  <a:cubicBezTo>
                    <a:pt x="16" y="4"/>
                    <a:pt x="19" y="2"/>
                    <a:pt x="19" y="2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6" y="1"/>
                    <a:pt x="14" y="1"/>
                  </a:cubicBezTo>
                  <a:cubicBezTo>
                    <a:pt x="11" y="1"/>
                    <a:pt x="10" y="3"/>
                    <a:pt x="8" y="3"/>
                  </a:cubicBezTo>
                  <a:cubicBezTo>
                    <a:pt x="8" y="3"/>
                    <a:pt x="4" y="2"/>
                    <a:pt x="2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4"/>
                    <a:pt x="0" y="6"/>
                    <a:pt x="0" y="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4" name="Freeform 31">
              <a:extLst>
                <a:ext uri="{FF2B5EF4-FFF2-40B4-BE49-F238E27FC236}">
                  <a16:creationId xmlns:a16="http://schemas.microsoft.com/office/drawing/2014/main" id="{560C3C60-541B-4BE6-BE27-E77E5F3DD3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24450" y="3811588"/>
              <a:ext cx="258763" cy="350838"/>
            </a:xfrm>
            <a:custGeom>
              <a:avLst/>
              <a:gdLst>
                <a:gd name="T0" fmla="*/ 36 w 36"/>
                <a:gd name="T1" fmla="*/ 0 h 49"/>
                <a:gd name="T2" fmla="*/ 33 w 36"/>
                <a:gd name="T3" fmla="*/ 2 h 49"/>
                <a:gd name="T4" fmla="*/ 31 w 36"/>
                <a:gd name="T5" fmla="*/ 3 h 49"/>
                <a:gd name="T6" fmla="*/ 25 w 36"/>
                <a:gd name="T7" fmla="*/ 2 h 49"/>
                <a:gd name="T8" fmla="*/ 17 w 36"/>
                <a:gd name="T9" fmla="*/ 2 h 49"/>
                <a:gd name="T10" fmla="*/ 17 w 36"/>
                <a:gd name="T11" fmla="*/ 3 h 49"/>
                <a:gd name="T12" fmla="*/ 12 w 36"/>
                <a:gd name="T13" fmla="*/ 5 h 49"/>
                <a:gd name="T14" fmla="*/ 9 w 36"/>
                <a:gd name="T15" fmla="*/ 6 h 49"/>
                <a:gd name="T16" fmla="*/ 5 w 36"/>
                <a:gd name="T17" fmla="*/ 7 h 49"/>
                <a:gd name="T18" fmla="*/ 3 w 36"/>
                <a:gd name="T19" fmla="*/ 11 h 49"/>
                <a:gd name="T20" fmla="*/ 2 w 36"/>
                <a:gd name="T21" fmla="*/ 13 h 49"/>
                <a:gd name="T22" fmla="*/ 0 w 36"/>
                <a:gd name="T23" fmla="*/ 16 h 49"/>
                <a:gd name="T24" fmla="*/ 0 w 36"/>
                <a:gd name="T25" fmla="*/ 16 h 49"/>
                <a:gd name="T26" fmla="*/ 3 w 36"/>
                <a:gd name="T27" fmla="*/ 22 h 49"/>
                <a:gd name="T28" fmla="*/ 7 w 36"/>
                <a:gd name="T29" fmla="*/ 23 h 49"/>
                <a:gd name="T30" fmla="*/ 12 w 36"/>
                <a:gd name="T31" fmla="*/ 25 h 49"/>
                <a:gd name="T32" fmla="*/ 6 w 36"/>
                <a:gd name="T33" fmla="*/ 25 h 49"/>
                <a:gd name="T34" fmla="*/ 7 w 36"/>
                <a:gd name="T35" fmla="*/ 31 h 49"/>
                <a:gd name="T36" fmla="*/ 10 w 36"/>
                <a:gd name="T37" fmla="*/ 35 h 49"/>
                <a:gd name="T38" fmla="*/ 16 w 36"/>
                <a:gd name="T39" fmla="*/ 38 h 49"/>
                <a:gd name="T40" fmla="*/ 15 w 36"/>
                <a:gd name="T41" fmla="*/ 32 h 49"/>
                <a:gd name="T42" fmla="*/ 19 w 36"/>
                <a:gd name="T43" fmla="*/ 32 h 49"/>
                <a:gd name="T44" fmla="*/ 16 w 36"/>
                <a:gd name="T45" fmla="*/ 29 h 49"/>
                <a:gd name="T46" fmla="*/ 18 w 36"/>
                <a:gd name="T47" fmla="*/ 28 h 49"/>
                <a:gd name="T48" fmla="*/ 22 w 36"/>
                <a:gd name="T49" fmla="*/ 28 h 49"/>
                <a:gd name="T50" fmla="*/ 20 w 36"/>
                <a:gd name="T51" fmla="*/ 22 h 49"/>
                <a:gd name="T52" fmla="*/ 16 w 36"/>
                <a:gd name="T53" fmla="*/ 22 h 49"/>
                <a:gd name="T54" fmla="*/ 17 w 36"/>
                <a:gd name="T55" fmla="*/ 19 h 49"/>
                <a:gd name="T56" fmla="*/ 13 w 36"/>
                <a:gd name="T57" fmla="*/ 12 h 49"/>
                <a:gd name="T58" fmla="*/ 16 w 36"/>
                <a:gd name="T59" fmla="*/ 11 h 49"/>
                <a:gd name="T60" fmla="*/ 20 w 36"/>
                <a:gd name="T61" fmla="*/ 12 h 49"/>
                <a:gd name="T62" fmla="*/ 22 w 36"/>
                <a:gd name="T63" fmla="*/ 7 h 49"/>
                <a:gd name="T64" fmla="*/ 25 w 36"/>
                <a:gd name="T65" fmla="*/ 8 h 49"/>
                <a:gd name="T66" fmla="*/ 30 w 36"/>
                <a:gd name="T67" fmla="*/ 6 h 49"/>
                <a:gd name="T68" fmla="*/ 33 w 36"/>
                <a:gd name="T69" fmla="*/ 8 h 49"/>
                <a:gd name="T70" fmla="*/ 35 w 36"/>
                <a:gd name="T71" fmla="*/ 6 h 49"/>
                <a:gd name="T72" fmla="*/ 36 w 36"/>
                <a:gd name="T73" fmla="*/ 3 h 49"/>
                <a:gd name="T74" fmla="*/ 36 w 36"/>
                <a:gd name="T75" fmla="*/ 0 h 49"/>
                <a:gd name="T76" fmla="*/ 31 w 36"/>
                <a:gd name="T77" fmla="*/ 46 h 49"/>
                <a:gd name="T78" fmla="*/ 22 w 36"/>
                <a:gd name="T79" fmla="*/ 45 h 49"/>
                <a:gd name="T80" fmla="*/ 18 w 36"/>
                <a:gd name="T81" fmla="*/ 47 h 49"/>
                <a:gd name="T82" fmla="*/ 27 w 36"/>
                <a:gd name="T83" fmla="*/ 49 h 49"/>
                <a:gd name="T84" fmla="*/ 35 w 36"/>
                <a:gd name="T85" fmla="*/ 46 h 49"/>
                <a:gd name="T86" fmla="*/ 31 w 36"/>
                <a:gd name="T87" fmla="*/ 4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" h="49">
                  <a:moveTo>
                    <a:pt x="36" y="0"/>
                  </a:moveTo>
                  <a:cubicBezTo>
                    <a:pt x="35" y="0"/>
                    <a:pt x="32" y="1"/>
                    <a:pt x="33" y="2"/>
                  </a:cubicBezTo>
                  <a:cubicBezTo>
                    <a:pt x="33" y="3"/>
                    <a:pt x="32" y="3"/>
                    <a:pt x="31" y="3"/>
                  </a:cubicBezTo>
                  <a:cubicBezTo>
                    <a:pt x="31" y="3"/>
                    <a:pt x="26" y="3"/>
                    <a:pt x="25" y="2"/>
                  </a:cubicBezTo>
                  <a:cubicBezTo>
                    <a:pt x="24" y="2"/>
                    <a:pt x="19" y="2"/>
                    <a:pt x="17" y="2"/>
                  </a:cubicBezTo>
                  <a:cubicBezTo>
                    <a:pt x="17" y="2"/>
                    <a:pt x="17" y="2"/>
                    <a:pt x="17" y="3"/>
                  </a:cubicBezTo>
                  <a:cubicBezTo>
                    <a:pt x="17" y="3"/>
                    <a:pt x="12" y="6"/>
                    <a:pt x="12" y="5"/>
                  </a:cubicBezTo>
                  <a:cubicBezTo>
                    <a:pt x="11" y="5"/>
                    <a:pt x="10" y="6"/>
                    <a:pt x="9" y="6"/>
                  </a:cubicBezTo>
                  <a:cubicBezTo>
                    <a:pt x="7" y="7"/>
                    <a:pt x="5" y="6"/>
                    <a:pt x="5" y="7"/>
                  </a:cubicBezTo>
                  <a:cubicBezTo>
                    <a:pt x="5" y="8"/>
                    <a:pt x="4" y="9"/>
                    <a:pt x="3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0" y="13"/>
                    <a:pt x="0" y="15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" y="17"/>
                    <a:pt x="3" y="19"/>
                    <a:pt x="3" y="22"/>
                  </a:cubicBezTo>
                  <a:cubicBezTo>
                    <a:pt x="3" y="24"/>
                    <a:pt x="6" y="25"/>
                    <a:pt x="7" y="23"/>
                  </a:cubicBezTo>
                  <a:cubicBezTo>
                    <a:pt x="9" y="22"/>
                    <a:pt x="12" y="24"/>
                    <a:pt x="12" y="25"/>
                  </a:cubicBezTo>
                  <a:cubicBezTo>
                    <a:pt x="12" y="26"/>
                    <a:pt x="8" y="24"/>
                    <a:pt x="6" y="25"/>
                  </a:cubicBezTo>
                  <a:cubicBezTo>
                    <a:pt x="4" y="28"/>
                    <a:pt x="8" y="29"/>
                    <a:pt x="7" y="31"/>
                  </a:cubicBezTo>
                  <a:cubicBezTo>
                    <a:pt x="7" y="33"/>
                    <a:pt x="8" y="35"/>
                    <a:pt x="10" y="35"/>
                  </a:cubicBezTo>
                  <a:cubicBezTo>
                    <a:pt x="12" y="35"/>
                    <a:pt x="15" y="38"/>
                    <a:pt x="16" y="38"/>
                  </a:cubicBezTo>
                  <a:cubicBezTo>
                    <a:pt x="17" y="38"/>
                    <a:pt x="15" y="32"/>
                    <a:pt x="15" y="32"/>
                  </a:cubicBezTo>
                  <a:cubicBezTo>
                    <a:pt x="15" y="31"/>
                    <a:pt x="17" y="33"/>
                    <a:pt x="19" y="32"/>
                  </a:cubicBezTo>
                  <a:cubicBezTo>
                    <a:pt x="20" y="30"/>
                    <a:pt x="18" y="29"/>
                    <a:pt x="16" y="29"/>
                  </a:cubicBezTo>
                  <a:cubicBezTo>
                    <a:pt x="15" y="29"/>
                    <a:pt x="16" y="26"/>
                    <a:pt x="18" y="28"/>
                  </a:cubicBezTo>
                  <a:cubicBezTo>
                    <a:pt x="20" y="29"/>
                    <a:pt x="21" y="28"/>
                    <a:pt x="22" y="28"/>
                  </a:cubicBezTo>
                  <a:cubicBezTo>
                    <a:pt x="23" y="27"/>
                    <a:pt x="24" y="23"/>
                    <a:pt x="20" y="22"/>
                  </a:cubicBezTo>
                  <a:cubicBezTo>
                    <a:pt x="17" y="22"/>
                    <a:pt x="17" y="25"/>
                    <a:pt x="16" y="22"/>
                  </a:cubicBezTo>
                  <a:cubicBezTo>
                    <a:pt x="14" y="20"/>
                    <a:pt x="17" y="21"/>
                    <a:pt x="17" y="19"/>
                  </a:cubicBezTo>
                  <a:cubicBezTo>
                    <a:pt x="17" y="17"/>
                    <a:pt x="15" y="15"/>
                    <a:pt x="13" y="12"/>
                  </a:cubicBezTo>
                  <a:cubicBezTo>
                    <a:pt x="12" y="10"/>
                    <a:pt x="15" y="9"/>
                    <a:pt x="16" y="11"/>
                  </a:cubicBezTo>
                  <a:cubicBezTo>
                    <a:pt x="17" y="12"/>
                    <a:pt x="19" y="12"/>
                    <a:pt x="20" y="12"/>
                  </a:cubicBezTo>
                  <a:cubicBezTo>
                    <a:pt x="22" y="11"/>
                    <a:pt x="19" y="8"/>
                    <a:pt x="22" y="7"/>
                  </a:cubicBezTo>
                  <a:cubicBezTo>
                    <a:pt x="24" y="6"/>
                    <a:pt x="24" y="8"/>
                    <a:pt x="25" y="8"/>
                  </a:cubicBezTo>
                  <a:cubicBezTo>
                    <a:pt x="26" y="9"/>
                    <a:pt x="27" y="6"/>
                    <a:pt x="30" y="6"/>
                  </a:cubicBezTo>
                  <a:cubicBezTo>
                    <a:pt x="31" y="6"/>
                    <a:pt x="32" y="6"/>
                    <a:pt x="33" y="8"/>
                  </a:cubicBezTo>
                  <a:cubicBezTo>
                    <a:pt x="34" y="7"/>
                    <a:pt x="35" y="6"/>
                    <a:pt x="35" y="6"/>
                  </a:cubicBezTo>
                  <a:cubicBezTo>
                    <a:pt x="35" y="5"/>
                    <a:pt x="36" y="4"/>
                    <a:pt x="36" y="3"/>
                  </a:cubicBezTo>
                  <a:cubicBezTo>
                    <a:pt x="36" y="2"/>
                    <a:pt x="36" y="1"/>
                    <a:pt x="36" y="0"/>
                  </a:cubicBezTo>
                  <a:close/>
                  <a:moveTo>
                    <a:pt x="31" y="46"/>
                  </a:moveTo>
                  <a:cubicBezTo>
                    <a:pt x="30" y="45"/>
                    <a:pt x="24" y="47"/>
                    <a:pt x="22" y="45"/>
                  </a:cubicBezTo>
                  <a:cubicBezTo>
                    <a:pt x="20" y="43"/>
                    <a:pt x="17" y="46"/>
                    <a:pt x="18" y="47"/>
                  </a:cubicBezTo>
                  <a:cubicBezTo>
                    <a:pt x="20" y="47"/>
                    <a:pt x="24" y="49"/>
                    <a:pt x="27" y="49"/>
                  </a:cubicBezTo>
                  <a:cubicBezTo>
                    <a:pt x="30" y="49"/>
                    <a:pt x="35" y="48"/>
                    <a:pt x="35" y="46"/>
                  </a:cubicBezTo>
                  <a:cubicBezTo>
                    <a:pt x="35" y="45"/>
                    <a:pt x="32" y="47"/>
                    <a:pt x="31" y="4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5" name="Freeform 32">
              <a:extLst>
                <a:ext uri="{FF2B5EF4-FFF2-40B4-BE49-F238E27FC236}">
                  <a16:creationId xmlns:a16="http://schemas.microsoft.com/office/drawing/2014/main" id="{0FB8D005-21EC-4A88-BA84-7A1E4D4E8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4450" y="3043238"/>
              <a:ext cx="193675" cy="222250"/>
            </a:xfrm>
            <a:custGeom>
              <a:avLst/>
              <a:gdLst>
                <a:gd name="T0" fmla="*/ 24 w 27"/>
                <a:gd name="T1" fmla="*/ 10 h 31"/>
                <a:gd name="T2" fmla="*/ 22 w 27"/>
                <a:gd name="T3" fmla="*/ 8 h 31"/>
                <a:gd name="T4" fmla="*/ 18 w 27"/>
                <a:gd name="T5" fmla="*/ 9 h 31"/>
                <a:gd name="T6" fmla="*/ 15 w 27"/>
                <a:gd name="T7" fmla="*/ 8 h 31"/>
                <a:gd name="T8" fmla="*/ 16 w 27"/>
                <a:gd name="T9" fmla="*/ 4 h 31"/>
                <a:gd name="T10" fmla="*/ 18 w 27"/>
                <a:gd name="T11" fmla="*/ 1 h 31"/>
                <a:gd name="T12" fmla="*/ 17 w 27"/>
                <a:gd name="T13" fmla="*/ 0 h 31"/>
                <a:gd name="T14" fmla="*/ 11 w 27"/>
                <a:gd name="T15" fmla="*/ 2 h 31"/>
                <a:gd name="T16" fmla="*/ 14 w 27"/>
                <a:gd name="T17" fmla="*/ 5 h 31"/>
                <a:gd name="T18" fmla="*/ 9 w 27"/>
                <a:gd name="T19" fmla="*/ 7 h 31"/>
                <a:gd name="T20" fmla="*/ 3 w 27"/>
                <a:gd name="T21" fmla="*/ 7 h 31"/>
                <a:gd name="T22" fmla="*/ 4 w 27"/>
                <a:gd name="T23" fmla="*/ 12 h 31"/>
                <a:gd name="T24" fmla="*/ 7 w 27"/>
                <a:gd name="T25" fmla="*/ 17 h 31"/>
                <a:gd name="T26" fmla="*/ 5 w 27"/>
                <a:gd name="T27" fmla="*/ 22 h 31"/>
                <a:gd name="T28" fmla="*/ 1 w 27"/>
                <a:gd name="T29" fmla="*/ 26 h 31"/>
                <a:gd name="T30" fmla="*/ 7 w 27"/>
                <a:gd name="T31" fmla="*/ 31 h 31"/>
                <a:gd name="T32" fmla="*/ 17 w 27"/>
                <a:gd name="T33" fmla="*/ 27 h 31"/>
                <a:gd name="T34" fmla="*/ 24 w 27"/>
                <a:gd name="T35" fmla="*/ 25 h 31"/>
                <a:gd name="T36" fmla="*/ 24 w 27"/>
                <a:gd name="T37" fmla="*/ 11 h 31"/>
                <a:gd name="T38" fmla="*/ 24 w 27"/>
                <a:gd name="T39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31">
                  <a:moveTo>
                    <a:pt x="24" y="10"/>
                  </a:moveTo>
                  <a:cubicBezTo>
                    <a:pt x="24" y="9"/>
                    <a:pt x="23" y="8"/>
                    <a:pt x="22" y="8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8" y="11"/>
                    <a:pt x="16" y="8"/>
                    <a:pt x="15" y="8"/>
                  </a:cubicBezTo>
                  <a:cubicBezTo>
                    <a:pt x="14" y="8"/>
                    <a:pt x="15" y="5"/>
                    <a:pt x="16" y="4"/>
                  </a:cubicBezTo>
                  <a:cubicBezTo>
                    <a:pt x="17" y="4"/>
                    <a:pt x="18" y="3"/>
                    <a:pt x="18" y="1"/>
                  </a:cubicBezTo>
                  <a:cubicBezTo>
                    <a:pt x="18" y="1"/>
                    <a:pt x="18" y="1"/>
                    <a:pt x="17" y="0"/>
                  </a:cubicBezTo>
                  <a:cubicBezTo>
                    <a:pt x="15" y="0"/>
                    <a:pt x="11" y="0"/>
                    <a:pt x="11" y="2"/>
                  </a:cubicBezTo>
                  <a:cubicBezTo>
                    <a:pt x="11" y="4"/>
                    <a:pt x="14" y="4"/>
                    <a:pt x="14" y="5"/>
                  </a:cubicBezTo>
                  <a:cubicBezTo>
                    <a:pt x="14" y="7"/>
                    <a:pt x="11" y="6"/>
                    <a:pt x="9" y="7"/>
                  </a:cubicBezTo>
                  <a:cubicBezTo>
                    <a:pt x="7" y="9"/>
                    <a:pt x="5" y="7"/>
                    <a:pt x="3" y="7"/>
                  </a:cubicBezTo>
                  <a:cubicBezTo>
                    <a:pt x="1" y="9"/>
                    <a:pt x="5" y="10"/>
                    <a:pt x="4" y="12"/>
                  </a:cubicBezTo>
                  <a:cubicBezTo>
                    <a:pt x="2" y="14"/>
                    <a:pt x="4" y="14"/>
                    <a:pt x="7" y="17"/>
                  </a:cubicBezTo>
                  <a:cubicBezTo>
                    <a:pt x="9" y="19"/>
                    <a:pt x="5" y="20"/>
                    <a:pt x="5" y="22"/>
                  </a:cubicBezTo>
                  <a:cubicBezTo>
                    <a:pt x="5" y="24"/>
                    <a:pt x="1" y="24"/>
                    <a:pt x="1" y="26"/>
                  </a:cubicBezTo>
                  <a:cubicBezTo>
                    <a:pt x="0" y="28"/>
                    <a:pt x="4" y="31"/>
                    <a:pt x="7" y="31"/>
                  </a:cubicBezTo>
                  <a:cubicBezTo>
                    <a:pt x="9" y="31"/>
                    <a:pt x="14" y="30"/>
                    <a:pt x="17" y="27"/>
                  </a:cubicBezTo>
                  <a:cubicBezTo>
                    <a:pt x="20" y="24"/>
                    <a:pt x="21" y="27"/>
                    <a:pt x="24" y="25"/>
                  </a:cubicBezTo>
                  <a:cubicBezTo>
                    <a:pt x="27" y="24"/>
                    <a:pt x="25" y="13"/>
                    <a:pt x="24" y="11"/>
                  </a:cubicBezTo>
                  <a:cubicBezTo>
                    <a:pt x="24" y="10"/>
                    <a:pt x="24" y="10"/>
                    <a:pt x="24" y="1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6" name="Freeform 33">
              <a:extLst>
                <a:ext uri="{FF2B5EF4-FFF2-40B4-BE49-F238E27FC236}">
                  <a16:creationId xmlns:a16="http://schemas.microsoft.com/office/drawing/2014/main" id="{21C605CC-5EE9-4824-977F-8DC6F2D6CA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4463" y="2676525"/>
              <a:ext cx="423863" cy="682625"/>
            </a:xfrm>
            <a:custGeom>
              <a:avLst/>
              <a:gdLst>
                <a:gd name="T0" fmla="*/ 3 w 59"/>
                <a:gd name="T1" fmla="*/ 52 h 95"/>
                <a:gd name="T2" fmla="*/ 1 w 59"/>
                <a:gd name="T3" fmla="*/ 59 h 95"/>
                <a:gd name="T4" fmla="*/ 8 w 59"/>
                <a:gd name="T5" fmla="*/ 59 h 95"/>
                <a:gd name="T6" fmla="*/ 14 w 59"/>
                <a:gd name="T7" fmla="*/ 58 h 95"/>
                <a:gd name="T8" fmla="*/ 59 w 59"/>
                <a:gd name="T9" fmla="*/ 74 h 95"/>
                <a:gd name="T10" fmla="*/ 49 w 59"/>
                <a:gd name="T11" fmla="*/ 70 h 95"/>
                <a:gd name="T12" fmla="*/ 47 w 59"/>
                <a:gd name="T13" fmla="*/ 63 h 95"/>
                <a:gd name="T14" fmla="*/ 39 w 59"/>
                <a:gd name="T15" fmla="*/ 49 h 95"/>
                <a:gd name="T16" fmla="*/ 30 w 59"/>
                <a:gd name="T17" fmla="*/ 44 h 95"/>
                <a:gd name="T18" fmla="*/ 36 w 59"/>
                <a:gd name="T19" fmla="*/ 29 h 95"/>
                <a:gd name="T20" fmla="*/ 24 w 59"/>
                <a:gd name="T21" fmla="*/ 27 h 95"/>
                <a:gd name="T22" fmla="*/ 29 w 59"/>
                <a:gd name="T23" fmla="*/ 18 h 95"/>
                <a:gd name="T24" fmla="*/ 20 w 59"/>
                <a:gd name="T25" fmla="*/ 21 h 95"/>
                <a:gd name="T26" fmla="*/ 14 w 59"/>
                <a:gd name="T27" fmla="*/ 30 h 95"/>
                <a:gd name="T28" fmla="*/ 9 w 59"/>
                <a:gd name="T29" fmla="*/ 30 h 95"/>
                <a:gd name="T30" fmla="*/ 11 w 59"/>
                <a:gd name="T31" fmla="*/ 39 h 95"/>
                <a:gd name="T32" fmla="*/ 9 w 59"/>
                <a:gd name="T33" fmla="*/ 46 h 95"/>
                <a:gd name="T34" fmla="*/ 16 w 59"/>
                <a:gd name="T35" fmla="*/ 48 h 95"/>
                <a:gd name="T36" fmla="*/ 19 w 59"/>
                <a:gd name="T37" fmla="*/ 48 h 95"/>
                <a:gd name="T38" fmla="*/ 26 w 59"/>
                <a:gd name="T39" fmla="*/ 53 h 95"/>
                <a:gd name="T40" fmla="*/ 28 w 59"/>
                <a:gd name="T41" fmla="*/ 59 h 95"/>
                <a:gd name="T42" fmla="*/ 30 w 59"/>
                <a:gd name="T43" fmla="*/ 66 h 95"/>
                <a:gd name="T44" fmla="*/ 22 w 59"/>
                <a:gd name="T45" fmla="*/ 68 h 95"/>
                <a:gd name="T46" fmla="*/ 23 w 59"/>
                <a:gd name="T47" fmla="*/ 74 h 95"/>
                <a:gd name="T48" fmla="*/ 20 w 59"/>
                <a:gd name="T49" fmla="*/ 81 h 95"/>
                <a:gd name="T50" fmla="*/ 30 w 59"/>
                <a:gd name="T51" fmla="*/ 82 h 95"/>
                <a:gd name="T52" fmla="*/ 24 w 59"/>
                <a:gd name="T53" fmla="*/ 85 h 95"/>
                <a:gd name="T54" fmla="*/ 20 w 59"/>
                <a:gd name="T55" fmla="*/ 92 h 95"/>
                <a:gd name="T56" fmla="*/ 27 w 59"/>
                <a:gd name="T57" fmla="*/ 90 h 95"/>
                <a:gd name="T58" fmla="*/ 36 w 59"/>
                <a:gd name="T59" fmla="*/ 88 h 95"/>
                <a:gd name="T60" fmla="*/ 48 w 59"/>
                <a:gd name="T61" fmla="*/ 88 h 95"/>
                <a:gd name="T62" fmla="*/ 53 w 59"/>
                <a:gd name="T63" fmla="*/ 83 h 95"/>
                <a:gd name="T64" fmla="*/ 59 w 59"/>
                <a:gd name="T65" fmla="*/ 74 h 95"/>
                <a:gd name="T66" fmla="*/ 10 w 59"/>
                <a:gd name="T67" fmla="*/ 23 h 95"/>
                <a:gd name="T68" fmla="*/ 40 w 59"/>
                <a:gd name="T69" fmla="*/ 8 h 95"/>
                <a:gd name="T70" fmla="*/ 40 w 59"/>
                <a:gd name="T71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9" h="95">
                  <a:moveTo>
                    <a:pt x="11" y="51"/>
                  </a:moveTo>
                  <a:cubicBezTo>
                    <a:pt x="9" y="49"/>
                    <a:pt x="6" y="52"/>
                    <a:pt x="3" y="52"/>
                  </a:cubicBezTo>
                  <a:cubicBezTo>
                    <a:pt x="3" y="54"/>
                    <a:pt x="3" y="55"/>
                    <a:pt x="2" y="55"/>
                  </a:cubicBezTo>
                  <a:cubicBezTo>
                    <a:pt x="1" y="56"/>
                    <a:pt x="0" y="59"/>
                    <a:pt x="1" y="59"/>
                  </a:cubicBezTo>
                  <a:cubicBezTo>
                    <a:pt x="2" y="59"/>
                    <a:pt x="4" y="62"/>
                    <a:pt x="4" y="60"/>
                  </a:cubicBezTo>
                  <a:cubicBezTo>
                    <a:pt x="5" y="59"/>
                    <a:pt x="6" y="56"/>
                    <a:pt x="8" y="59"/>
                  </a:cubicBezTo>
                  <a:cubicBezTo>
                    <a:pt x="9" y="59"/>
                    <a:pt x="9" y="60"/>
                    <a:pt x="10" y="61"/>
                  </a:cubicBezTo>
                  <a:cubicBezTo>
                    <a:pt x="10" y="59"/>
                    <a:pt x="13" y="59"/>
                    <a:pt x="14" y="58"/>
                  </a:cubicBezTo>
                  <a:cubicBezTo>
                    <a:pt x="16" y="56"/>
                    <a:pt x="14" y="53"/>
                    <a:pt x="11" y="51"/>
                  </a:cubicBezTo>
                  <a:close/>
                  <a:moveTo>
                    <a:pt x="59" y="74"/>
                  </a:moveTo>
                  <a:cubicBezTo>
                    <a:pt x="59" y="71"/>
                    <a:pt x="53" y="69"/>
                    <a:pt x="52" y="70"/>
                  </a:cubicBezTo>
                  <a:cubicBezTo>
                    <a:pt x="52" y="72"/>
                    <a:pt x="50" y="72"/>
                    <a:pt x="49" y="70"/>
                  </a:cubicBezTo>
                  <a:cubicBezTo>
                    <a:pt x="49" y="69"/>
                    <a:pt x="50" y="67"/>
                    <a:pt x="49" y="67"/>
                  </a:cubicBezTo>
                  <a:cubicBezTo>
                    <a:pt x="49" y="66"/>
                    <a:pt x="47" y="64"/>
                    <a:pt x="47" y="63"/>
                  </a:cubicBezTo>
                  <a:cubicBezTo>
                    <a:pt x="48" y="62"/>
                    <a:pt x="46" y="56"/>
                    <a:pt x="43" y="55"/>
                  </a:cubicBezTo>
                  <a:cubicBezTo>
                    <a:pt x="40" y="55"/>
                    <a:pt x="40" y="51"/>
                    <a:pt x="39" y="49"/>
                  </a:cubicBezTo>
                  <a:cubicBezTo>
                    <a:pt x="38" y="46"/>
                    <a:pt x="37" y="47"/>
                    <a:pt x="36" y="46"/>
                  </a:cubicBezTo>
                  <a:cubicBezTo>
                    <a:pt x="34" y="43"/>
                    <a:pt x="31" y="44"/>
                    <a:pt x="30" y="44"/>
                  </a:cubicBezTo>
                  <a:cubicBezTo>
                    <a:pt x="29" y="44"/>
                    <a:pt x="30" y="42"/>
                    <a:pt x="32" y="40"/>
                  </a:cubicBezTo>
                  <a:cubicBezTo>
                    <a:pt x="34" y="39"/>
                    <a:pt x="36" y="31"/>
                    <a:pt x="36" y="29"/>
                  </a:cubicBezTo>
                  <a:cubicBezTo>
                    <a:pt x="36" y="28"/>
                    <a:pt x="27" y="28"/>
                    <a:pt x="26" y="29"/>
                  </a:cubicBezTo>
                  <a:cubicBezTo>
                    <a:pt x="24" y="30"/>
                    <a:pt x="22" y="28"/>
                    <a:pt x="24" y="27"/>
                  </a:cubicBezTo>
                  <a:cubicBezTo>
                    <a:pt x="25" y="26"/>
                    <a:pt x="28" y="23"/>
                    <a:pt x="28" y="22"/>
                  </a:cubicBezTo>
                  <a:cubicBezTo>
                    <a:pt x="28" y="20"/>
                    <a:pt x="30" y="19"/>
                    <a:pt x="29" y="18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5" y="22"/>
                    <a:pt x="23" y="21"/>
                    <a:pt x="20" y="21"/>
                  </a:cubicBezTo>
                  <a:cubicBezTo>
                    <a:pt x="17" y="20"/>
                    <a:pt x="17" y="24"/>
                    <a:pt x="17" y="26"/>
                  </a:cubicBezTo>
                  <a:cubicBezTo>
                    <a:pt x="17" y="28"/>
                    <a:pt x="14" y="29"/>
                    <a:pt x="14" y="30"/>
                  </a:cubicBezTo>
                  <a:cubicBezTo>
                    <a:pt x="14" y="32"/>
                    <a:pt x="13" y="32"/>
                    <a:pt x="12" y="32"/>
                  </a:cubicBezTo>
                  <a:cubicBezTo>
                    <a:pt x="11" y="31"/>
                    <a:pt x="11" y="29"/>
                    <a:pt x="9" y="30"/>
                  </a:cubicBezTo>
                  <a:cubicBezTo>
                    <a:pt x="7" y="32"/>
                    <a:pt x="11" y="34"/>
                    <a:pt x="13" y="34"/>
                  </a:cubicBezTo>
                  <a:cubicBezTo>
                    <a:pt x="15" y="35"/>
                    <a:pt x="11" y="36"/>
                    <a:pt x="11" y="39"/>
                  </a:cubicBezTo>
                  <a:cubicBezTo>
                    <a:pt x="11" y="41"/>
                    <a:pt x="14" y="40"/>
                    <a:pt x="14" y="42"/>
                  </a:cubicBezTo>
                  <a:cubicBezTo>
                    <a:pt x="14" y="44"/>
                    <a:pt x="9" y="44"/>
                    <a:pt x="9" y="46"/>
                  </a:cubicBezTo>
                  <a:cubicBezTo>
                    <a:pt x="9" y="48"/>
                    <a:pt x="12" y="45"/>
                    <a:pt x="14" y="44"/>
                  </a:cubicBezTo>
                  <a:cubicBezTo>
                    <a:pt x="14" y="43"/>
                    <a:pt x="13" y="49"/>
                    <a:pt x="16" y="48"/>
                  </a:cubicBezTo>
                  <a:cubicBezTo>
                    <a:pt x="19" y="48"/>
                    <a:pt x="18" y="43"/>
                    <a:pt x="19" y="43"/>
                  </a:cubicBezTo>
                  <a:cubicBezTo>
                    <a:pt x="20" y="43"/>
                    <a:pt x="19" y="46"/>
                    <a:pt x="19" y="48"/>
                  </a:cubicBezTo>
                  <a:cubicBezTo>
                    <a:pt x="20" y="49"/>
                    <a:pt x="17" y="52"/>
                    <a:pt x="17" y="54"/>
                  </a:cubicBezTo>
                  <a:cubicBezTo>
                    <a:pt x="18" y="55"/>
                    <a:pt x="24" y="55"/>
                    <a:pt x="26" y="53"/>
                  </a:cubicBezTo>
                  <a:cubicBezTo>
                    <a:pt x="28" y="51"/>
                    <a:pt x="29" y="53"/>
                    <a:pt x="27" y="55"/>
                  </a:cubicBezTo>
                  <a:cubicBezTo>
                    <a:pt x="26" y="56"/>
                    <a:pt x="27" y="58"/>
                    <a:pt x="28" y="59"/>
                  </a:cubicBezTo>
                  <a:cubicBezTo>
                    <a:pt x="30" y="59"/>
                    <a:pt x="30" y="59"/>
                    <a:pt x="30" y="61"/>
                  </a:cubicBezTo>
                  <a:cubicBezTo>
                    <a:pt x="29" y="62"/>
                    <a:pt x="30" y="65"/>
                    <a:pt x="30" y="66"/>
                  </a:cubicBezTo>
                  <a:cubicBezTo>
                    <a:pt x="29" y="68"/>
                    <a:pt x="24" y="68"/>
                    <a:pt x="24" y="67"/>
                  </a:cubicBezTo>
                  <a:cubicBezTo>
                    <a:pt x="23" y="65"/>
                    <a:pt x="21" y="66"/>
                    <a:pt x="22" y="68"/>
                  </a:cubicBezTo>
                  <a:cubicBezTo>
                    <a:pt x="22" y="69"/>
                    <a:pt x="19" y="70"/>
                    <a:pt x="20" y="72"/>
                  </a:cubicBezTo>
                  <a:cubicBezTo>
                    <a:pt x="20" y="72"/>
                    <a:pt x="23" y="72"/>
                    <a:pt x="23" y="74"/>
                  </a:cubicBezTo>
                  <a:cubicBezTo>
                    <a:pt x="23" y="75"/>
                    <a:pt x="21" y="77"/>
                    <a:pt x="18" y="78"/>
                  </a:cubicBezTo>
                  <a:cubicBezTo>
                    <a:pt x="14" y="79"/>
                    <a:pt x="19" y="82"/>
                    <a:pt x="20" y="81"/>
                  </a:cubicBezTo>
                  <a:cubicBezTo>
                    <a:pt x="22" y="79"/>
                    <a:pt x="21" y="82"/>
                    <a:pt x="24" y="82"/>
                  </a:cubicBezTo>
                  <a:cubicBezTo>
                    <a:pt x="26" y="82"/>
                    <a:pt x="27" y="83"/>
                    <a:pt x="30" y="82"/>
                  </a:cubicBezTo>
                  <a:cubicBezTo>
                    <a:pt x="32" y="82"/>
                    <a:pt x="32" y="82"/>
                    <a:pt x="30" y="84"/>
                  </a:cubicBezTo>
                  <a:cubicBezTo>
                    <a:pt x="28" y="85"/>
                    <a:pt x="25" y="84"/>
                    <a:pt x="24" y="85"/>
                  </a:cubicBezTo>
                  <a:cubicBezTo>
                    <a:pt x="22" y="85"/>
                    <a:pt x="15" y="93"/>
                    <a:pt x="17" y="95"/>
                  </a:cubicBezTo>
                  <a:cubicBezTo>
                    <a:pt x="17" y="95"/>
                    <a:pt x="18" y="93"/>
                    <a:pt x="20" y="92"/>
                  </a:cubicBezTo>
                  <a:cubicBezTo>
                    <a:pt x="23" y="91"/>
                    <a:pt x="23" y="92"/>
                    <a:pt x="25" y="93"/>
                  </a:cubicBezTo>
                  <a:cubicBezTo>
                    <a:pt x="26" y="93"/>
                    <a:pt x="26" y="90"/>
                    <a:pt x="27" y="90"/>
                  </a:cubicBezTo>
                  <a:cubicBezTo>
                    <a:pt x="29" y="90"/>
                    <a:pt x="30" y="89"/>
                    <a:pt x="32" y="89"/>
                  </a:cubicBezTo>
                  <a:cubicBezTo>
                    <a:pt x="34" y="90"/>
                    <a:pt x="36" y="89"/>
                    <a:pt x="36" y="88"/>
                  </a:cubicBezTo>
                  <a:cubicBezTo>
                    <a:pt x="38" y="87"/>
                    <a:pt x="40" y="90"/>
                    <a:pt x="41" y="89"/>
                  </a:cubicBezTo>
                  <a:cubicBezTo>
                    <a:pt x="42" y="88"/>
                    <a:pt x="46" y="88"/>
                    <a:pt x="48" y="88"/>
                  </a:cubicBezTo>
                  <a:cubicBezTo>
                    <a:pt x="49" y="88"/>
                    <a:pt x="54" y="85"/>
                    <a:pt x="56" y="85"/>
                  </a:cubicBezTo>
                  <a:cubicBezTo>
                    <a:pt x="57" y="83"/>
                    <a:pt x="55" y="83"/>
                    <a:pt x="53" y="83"/>
                  </a:cubicBezTo>
                  <a:cubicBezTo>
                    <a:pt x="52" y="83"/>
                    <a:pt x="52" y="82"/>
                    <a:pt x="54" y="79"/>
                  </a:cubicBezTo>
                  <a:cubicBezTo>
                    <a:pt x="55" y="78"/>
                    <a:pt x="58" y="76"/>
                    <a:pt x="59" y="74"/>
                  </a:cubicBezTo>
                  <a:close/>
                  <a:moveTo>
                    <a:pt x="6" y="28"/>
                  </a:moveTo>
                  <a:cubicBezTo>
                    <a:pt x="9" y="28"/>
                    <a:pt x="11" y="23"/>
                    <a:pt x="10" y="23"/>
                  </a:cubicBezTo>
                  <a:cubicBezTo>
                    <a:pt x="9" y="21"/>
                    <a:pt x="5" y="28"/>
                    <a:pt x="6" y="28"/>
                  </a:cubicBezTo>
                  <a:close/>
                  <a:moveTo>
                    <a:pt x="40" y="8"/>
                  </a:moveTo>
                  <a:cubicBezTo>
                    <a:pt x="41" y="6"/>
                    <a:pt x="43" y="0"/>
                    <a:pt x="41" y="1"/>
                  </a:cubicBezTo>
                  <a:cubicBezTo>
                    <a:pt x="38" y="2"/>
                    <a:pt x="39" y="9"/>
                    <a:pt x="40" y="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7" name="Freeform 34">
              <a:extLst>
                <a:ext uri="{FF2B5EF4-FFF2-40B4-BE49-F238E27FC236}">
                  <a16:creationId xmlns:a16="http://schemas.microsoft.com/office/drawing/2014/main" id="{EF769635-E71A-4E89-9343-D6320516E7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29150" y="2878138"/>
              <a:ext cx="201613" cy="200025"/>
            </a:xfrm>
            <a:custGeom>
              <a:avLst/>
              <a:gdLst>
                <a:gd name="T0" fmla="*/ 14 w 28"/>
                <a:gd name="T1" fmla="*/ 10 h 28"/>
                <a:gd name="T2" fmla="*/ 14 w 28"/>
                <a:gd name="T3" fmla="*/ 6 h 28"/>
                <a:gd name="T4" fmla="*/ 15 w 28"/>
                <a:gd name="T5" fmla="*/ 0 h 28"/>
                <a:gd name="T6" fmla="*/ 11 w 28"/>
                <a:gd name="T7" fmla="*/ 3 h 28"/>
                <a:gd name="T8" fmla="*/ 7 w 28"/>
                <a:gd name="T9" fmla="*/ 5 h 28"/>
                <a:gd name="T10" fmla="*/ 7 w 28"/>
                <a:gd name="T11" fmla="*/ 8 h 28"/>
                <a:gd name="T12" fmla="*/ 4 w 28"/>
                <a:gd name="T13" fmla="*/ 6 h 28"/>
                <a:gd name="T14" fmla="*/ 1 w 28"/>
                <a:gd name="T15" fmla="*/ 10 h 28"/>
                <a:gd name="T16" fmla="*/ 1 w 28"/>
                <a:gd name="T17" fmla="*/ 17 h 28"/>
                <a:gd name="T18" fmla="*/ 3 w 28"/>
                <a:gd name="T19" fmla="*/ 23 h 28"/>
                <a:gd name="T20" fmla="*/ 4 w 28"/>
                <a:gd name="T21" fmla="*/ 26 h 28"/>
                <a:gd name="T22" fmla="*/ 9 w 28"/>
                <a:gd name="T23" fmla="*/ 26 h 28"/>
                <a:gd name="T24" fmla="*/ 11 w 28"/>
                <a:gd name="T25" fmla="*/ 26 h 28"/>
                <a:gd name="T26" fmla="*/ 9 w 28"/>
                <a:gd name="T27" fmla="*/ 23 h 28"/>
                <a:gd name="T28" fmla="*/ 12 w 28"/>
                <a:gd name="T29" fmla="*/ 23 h 28"/>
                <a:gd name="T30" fmla="*/ 17 w 28"/>
                <a:gd name="T31" fmla="*/ 23 h 28"/>
                <a:gd name="T32" fmla="*/ 14 w 28"/>
                <a:gd name="T33" fmla="*/ 20 h 28"/>
                <a:gd name="T34" fmla="*/ 12 w 28"/>
                <a:gd name="T35" fmla="*/ 19 h 28"/>
                <a:gd name="T36" fmla="*/ 14 w 28"/>
                <a:gd name="T37" fmla="*/ 15 h 28"/>
                <a:gd name="T38" fmla="*/ 17 w 28"/>
                <a:gd name="T39" fmla="*/ 13 h 28"/>
                <a:gd name="T40" fmla="*/ 14 w 28"/>
                <a:gd name="T41" fmla="*/ 10 h 28"/>
                <a:gd name="T42" fmla="*/ 27 w 28"/>
                <a:gd name="T43" fmla="*/ 16 h 28"/>
                <a:gd name="T44" fmla="*/ 25 w 28"/>
                <a:gd name="T45" fmla="*/ 17 h 28"/>
                <a:gd name="T46" fmla="*/ 24 w 28"/>
                <a:gd name="T47" fmla="*/ 16 h 28"/>
                <a:gd name="T48" fmla="*/ 19 w 28"/>
                <a:gd name="T49" fmla="*/ 17 h 28"/>
                <a:gd name="T50" fmla="*/ 22 w 28"/>
                <a:gd name="T51" fmla="*/ 23 h 28"/>
                <a:gd name="T52" fmla="*/ 20 w 28"/>
                <a:gd name="T53" fmla="*/ 25 h 28"/>
                <a:gd name="T54" fmla="*/ 22 w 28"/>
                <a:gd name="T55" fmla="*/ 27 h 28"/>
                <a:gd name="T56" fmla="*/ 26 w 28"/>
                <a:gd name="T57" fmla="*/ 23 h 28"/>
                <a:gd name="T58" fmla="*/ 27 w 28"/>
                <a:gd name="T5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28">
                  <a:moveTo>
                    <a:pt x="14" y="10"/>
                  </a:moveTo>
                  <a:cubicBezTo>
                    <a:pt x="14" y="10"/>
                    <a:pt x="13" y="7"/>
                    <a:pt x="14" y="6"/>
                  </a:cubicBezTo>
                  <a:cubicBezTo>
                    <a:pt x="15" y="5"/>
                    <a:pt x="16" y="1"/>
                    <a:pt x="15" y="0"/>
                  </a:cubicBezTo>
                  <a:cubicBezTo>
                    <a:pt x="14" y="0"/>
                    <a:pt x="11" y="0"/>
                    <a:pt x="11" y="3"/>
                  </a:cubicBezTo>
                  <a:cubicBezTo>
                    <a:pt x="10" y="6"/>
                    <a:pt x="8" y="4"/>
                    <a:pt x="7" y="5"/>
                  </a:cubicBezTo>
                  <a:cubicBezTo>
                    <a:pt x="6" y="6"/>
                    <a:pt x="9" y="7"/>
                    <a:pt x="7" y="8"/>
                  </a:cubicBezTo>
                  <a:cubicBezTo>
                    <a:pt x="6" y="9"/>
                    <a:pt x="6" y="6"/>
                    <a:pt x="4" y="6"/>
                  </a:cubicBezTo>
                  <a:cubicBezTo>
                    <a:pt x="2" y="6"/>
                    <a:pt x="2" y="9"/>
                    <a:pt x="1" y="10"/>
                  </a:cubicBezTo>
                  <a:cubicBezTo>
                    <a:pt x="0" y="12"/>
                    <a:pt x="1" y="15"/>
                    <a:pt x="1" y="17"/>
                  </a:cubicBezTo>
                  <a:cubicBezTo>
                    <a:pt x="1" y="20"/>
                    <a:pt x="4" y="21"/>
                    <a:pt x="3" y="23"/>
                  </a:cubicBezTo>
                  <a:cubicBezTo>
                    <a:pt x="3" y="23"/>
                    <a:pt x="3" y="25"/>
                    <a:pt x="4" y="26"/>
                  </a:cubicBezTo>
                  <a:cubicBezTo>
                    <a:pt x="6" y="26"/>
                    <a:pt x="9" y="26"/>
                    <a:pt x="9" y="26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1" y="25"/>
                    <a:pt x="9" y="23"/>
                    <a:pt x="9" y="23"/>
                  </a:cubicBezTo>
                  <a:cubicBezTo>
                    <a:pt x="9" y="21"/>
                    <a:pt x="11" y="22"/>
                    <a:pt x="12" y="23"/>
                  </a:cubicBezTo>
                  <a:cubicBezTo>
                    <a:pt x="14" y="24"/>
                    <a:pt x="17" y="25"/>
                    <a:pt x="17" y="23"/>
                  </a:cubicBezTo>
                  <a:cubicBezTo>
                    <a:pt x="17" y="23"/>
                    <a:pt x="16" y="19"/>
                    <a:pt x="14" y="20"/>
                  </a:cubicBezTo>
                  <a:cubicBezTo>
                    <a:pt x="13" y="20"/>
                    <a:pt x="12" y="20"/>
                    <a:pt x="12" y="19"/>
                  </a:cubicBezTo>
                  <a:cubicBezTo>
                    <a:pt x="11" y="18"/>
                    <a:pt x="13" y="16"/>
                    <a:pt x="14" y="15"/>
                  </a:cubicBezTo>
                  <a:cubicBezTo>
                    <a:pt x="14" y="13"/>
                    <a:pt x="17" y="14"/>
                    <a:pt x="17" y="13"/>
                  </a:cubicBezTo>
                  <a:cubicBezTo>
                    <a:pt x="17" y="12"/>
                    <a:pt x="15" y="10"/>
                    <a:pt x="14" y="10"/>
                  </a:cubicBezTo>
                  <a:close/>
                  <a:moveTo>
                    <a:pt x="27" y="16"/>
                  </a:moveTo>
                  <a:cubicBezTo>
                    <a:pt x="27" y="15"/>
                    <a:pt x="26" y="17"/>
                    <a:pt x="25" y="17"/>
                  </a:cubicBezTo>
                  <a:cubicBezTo>
                    <a:pt x="25" y="17"/>
                    <a:pt x="24" y="13"/>
                    <a:pt x="24" y="16"/>
                  </a:cubicBezTo>
                  <a:cubicBezTo>
                    <a:pt x="23" y="18"/>
                    <a:pt x="22" y="15"/>
                    <a:pt x="19" y="17"/>
                  </a:cubicBezTo>
                  <a:cubicBezTo>
                    <a:pt x="18" y="20"/>
                    <a:pt x="21" y="23"/>
                    <a:pt x="22" y="23"/>
                  </a:cubicBezTo>
                  <a:cubicBezTo>
                    <a:pt x="23" y="24"/>
                    <a:pt x="22" y="25"/>
                    <a:pt x="20" y="25"/>
                  </a:cubicBezTo>
                  <a:cubicBezTo>
                    <a:pt x="19" y="24"/>
                    <a:pt x="19" y="27"/>
                    <a:pt x="22" y="27"/>
                  </a:cubicBezTo>
                  <a:cubicBezTo>
                    <a:pt x="24" y="28"/>
                    <a:pt x="26" y="23"/>
                    <a:pt x="26" y="23"/>
                  </a:cubicBezTo>
                  <a:cubicBezTo>
                    <a:pt x="26" y="21"/>
                    <a:pt x="28" y="16"/>
                    <a:pt x="27" y="1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8" name="Freeform 35">
              <a:extLst>
                <a:ext uri="{FF2B5EF4-FFF2-40B4-BE49-F238E27FC236}">
                  <a16:creationId xmlns:a16="http://schemas.microsoft.com/office/drawing/2014/main" id="{D480469A-9552-4E5A-9E0F-497DD2264D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3613" y="2066925"/>
              <a:ext cx="517525" cy="968375"/>
            </a:xfrm>
            <a:custGeom>
              <a:avLst/>
              <a:gdLst>
                <a:gd name="T0" fmla="*/ 70 w 72"/>
                <a:gd name="T1" fmla="*/ 29 h 135"/>
                <a:gd name="T2" fmla="*/ 69 w 72"/>
                <a:gd name="T3" fmla="*/ 18 h 135"/>
                <a:gd name="T4" fmla="*/ 60 w 72"/>
                <a:gd name="T5" fmla="*/ 7 h 135"/>
                <a:gd name="T6" fmla="*/ 50 w 72"/>
                <a:gd name="T7" fmla="*/ 6 h 135"/>
                <a:gd name="T8" fmla="*/ 40 w 72"/>
                <a:gd name="T9" fmla="*/ 6 h 135"/>
                <a:gd name="T10" fmla="*/ 34 w 72"/>
                <a:gd name="T11" fmla="*/ 13 h 135"/>
                <a:gd name="T12" fmla="*/ 28 w 72"/>
                <a:gd name="T13" fmla="*/ 20 h 135"/>
                <a:gd name="T14" fmla="*/ 24 w 72"/>
                <a:gd name="T15" fmla="*/ 29 h 135"/>
                <a:gd name="T16" fmla="*/ 18 w 72"/>
                <a:gd name="T17" fmla="*/ 33 h 135"/>
                <a:gd name="T18" fmla="*/ 14 w 72"/>
                <a:gd name="T19" fmla="*/ 46 h 135"/>
                <a:gd name="T20" fmla="*/ 15 w 72"/>
                <a:gd name="T21" fmla="*/ 53 h 135"/>
                <a:gd name="T22" fmla="*/ 6 w 72"/>
                <a:gd name="T23" fmla="*/ 58 h 135"/>
                <a:gd name="T24" fmla="*/ 5 w 72"/>
                <a:gd name="T25" fmla="*/ 70 h 135"/>
                <a:gd name="T26" fmla="*/ 9 w 72"/>
                <a:gd name="T27" fmla="*/ 80 h 135"/>
                <a:gd name="T28" fmla="*/ 7 w 72"/>
                <a:gd name="T29" fmla="*/ 86 h 135"/>
                <a:gd name="T30" fmla="*/ 3 w 72"/>
                <a:gd name="T31" fmla="*/ 94 h 135"/>
                <a:gd name="T32" fmla="*/ 1 w 72"/>
                <a:gd name="T33" fmla="*/ 103 h 135"/>
                <a:gd name="T34" fmla="*/ 0 w 72"/>
                <a:gd name="T35" fmla="*/ 103 h 135"/>
                <a:gd name="T36" fmla="*/ 4 w 72"/>
                <a:gd name="T37" fmla="*/ 115 h 135"/>
                <a:gd name="T38" fmla="*/ 8 w 72"/>
                <a:gd name="T39" fmla="*/ 126 h 135"/>
                <a:gd name="T40" fmla="*/ 10 w 72"/>
                <a:gd name="T41" fmla="*/ 133 h 135"/>
                <a:gd name="T42" fmla="*/ 17 w 72"/>
                <a:gd name="T43" fmla="*/ 129 h 135"/>
                <a:gd name="T44" fmla="*/ 23 w 72"/>
                <a:gd name="T45" fmla="*/ 127 h 135"/>
                <a:gd name="T46" fmla="*/ 28 w 72"/>
                <a:gd name="T47" fmla="*/ 126 h 135"/>
                <a:gd name="T48" fmla="*/ 30 w 72"/>
                <a:gd name="T49" fmla="*/ 119 h 135"/>
                <a:gd name="T50" fmla="*/ 31 w 72"/>
                <a:gd name="T51" fmla="*/ 106 h 135"/>
                <a:gd name="T52" fmla="*/ 39 w 72"/>
                <a:gd name="T53" fmla="*/ 98 h 135"/>
                <a:gd name="T54" fmla="*/ 37 w 72"/>
                <a:gd name="T55" fmla="*/ 87 h 135"/>
                <a:gd name="T56" fmla="*/ 32 w 72"/>
                <a:gd name="T57" fmla="*/ 78 h 135"/>
                <a:gd name="T58" fmla="*/ 36 w 72"/>
                <a:gd name="T59" fmla="*/ 68 h 135"/>
                <a:gd name="T60" fmla="*/ 43 w 72"/>
                <a:gd name="T61" fmla="*/ 60 h 135"/>
                <a:gd name="T62" fmla="*/ 57 w 72"/>
                <a:gd name="T63" fmla="*/ 50 h 135"/>
                <a:gd name="T64" fmla="*/ 59 w 72"/>
                <a:gd name="T65" fmla="*/ 39 h 135"/>
                <a:gd name="T66" fmla="*/ 69 w 72"/>
                <a:gd name="T67" fmla="*/ 35 h 135"/>
                <a:gd name="T68" fmla="*/ 71 w 72"/>
                <a:gd name="T69" fmla="*/ 32 h 135"/>
                <a:gd name="T70" fmla="*/ 38 w 72"/>
                <a:gd name="T71" fmla="*/ 12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2" h="135">
                  <a:moveTo>
                    <a:pt x="71" y="32"/>
                  </a:moveTo>
                  <a:cubicBezTo>
                    <a:pt x="70" y="31"/>
                    <a:pt x="69" y="29"/>
                    <a:pt x="70" y="29"/>
                  </a:cubicBezTo>
                  <a:cubicBezTo>
                    <a:pt x="71" y="29"/>
                    <a:pt x="72" y="25"/>
                    <a:pt x="70" y="23"/>
                  </a:cubicBezTo>
                  <a:cubicBezTo>
                    <a:pt x="69" y="22"/>
                    <a:pt x="70" y="19"/>
                    <a:pt x="69" y="18"/>
                  </a:cubicBezTo>
                  <a:cubicBezTo>
                    <a:pt x="67" y="17"/>
                    <a:pt x="68" y="14"/>
                    <a:pt x="69" y="13"/>
                  </a:cubicBezTo>
                  <a:cubicBezTo>
                    <a:pt x="69" y="10"/>
                    <a:pt x="63" y="9"/>
                    <a:pt x="60" y="7"/>
                  </a:cubicBezTo>
                  <a:cubicBezTo>
                    <a:pt x="57" y="6"/>
                    <a:pt x="56" y="3"/>
                    <a:pt x="54" y="2"/>
                  </a:cubicBezTo>
                  <a:cubicBezTo>
                    <a:pt x="51" y="0"/>
                    <a:pt x="50" y="4"/>
                    <a:pt x="50" y="6"/>
                  </a:cubicBezTo>
                  <a:cubicBezTo>
                    <a:pt x="50" y="9"/>
                    <a:pt x="48" y="9"/>
                    <a:pt x="46" y="7"/>
                  </a:cubicBezTo>
                  <a:cubicBezTo>
                    <a:pt x="44" y="6"/>
                    <a:pt x="43" y="7"/>
                    <a:pt x="40" y="6"/>
                  </a:cubicBezTo>
                  <a:cubicBezTo>
                    <a:pt x="38" y="5"/>
                    <a:pt x="38" y="9"/>
                    <a:pt x="38" y="11"/>
                  </a:cubicBezTo>
                  <a:cubicBezTo>
                    <a:pt x="38" y="13"/>
                    <a:pt x="36" y="13"/>
                    <a:pt x="34" y="13"/>
                  </a:cubicBezTo>
                  <a:cubicBezTo>
                    <a:pt x="33" y="13"/>
                    <a:pt x="30" y="14"/>
                    <a:pt x="30" y="16"/>
                  </a:cubicBezTo>
                  <a:cubicBezTo>
                    <a:pt x="30" y="18"/>
                    <a:pt x="28" y="19"/>
                    <a:pt x="28" y="20"/>
                  </a:cubicBezTo>
                  <a:cubicBezTo>
                    <a:pt x="29" y="22"/>
                    <a:pt x="28" y="22"/>
                    <a:pt x="27" y="23"/>
                  </a:cubicBezTo>
                  <a:cubicBezTo>
                    <a:pt x="25" y="25"/>
                    <a:pt x="25" y="27"/>
                    <a:pt x="24" y="29"/>
                  </a:cubicBezTo>
                  <a:cubicBezTo>
                    <a:pt x="23" y="29"/>
                    <a:pt x="24" y="31"/>
                    <a:pt x="23" y="32"/>
                  </a:cubicBezTo>
                  <a:cubicBezTo>
                    <a:pt x="21" y="33"/>
                    <a:pt x="19" y="32"/>
                    <a:pt x="18" y="33"/>
                  </a:cubicBezTo>
                  <a:cubicBezTo>
                    <a:pt x="18" y="34"/>
                    <a:pt x="18" y="36"/>
                    <a:pt x="18" y="39"/>
                  </a:cubicBezTo>
                  <a:cubicBezTo>
                    <a:pt x="18" y="41"/>
                    <a:pt x="16" y="44"/>
                    <a:pt x="14" y="46"/>
                  </a:cubicBezTo>
                  <a:cubicBezTo>
                    <a:pt x="13" y="48"/>
                    <a:pt x="15" y="49"/>
                    <a:pt x="15" y="49"/>
                  </a:cubicBezTo>
                  <a:cubicBezTo>
                    <a:pt x="16" y="50"/>
                    <a:pt x="16" y="52"/>
                    <a:pt x="15" y="53"/>
                  </a:cubicBezTo>
                  <a:cubicBezTo>
                    <a:pt x="15" y="55"/>
                    <a:pt x="13" y="54"/>
                    <a:pt x="12" y="53"/>
                  </a:cubicBezTo>
                  <a:cubicBezTo>
                    <a:pt x="10" y="53"/>
                    <a:pt x="7" y="55"/>
                    <a:pt x="6" y="58"/>
                  </a:cubicBezTo>
                  <a:cubicBezTo>
                    <a:pt x="5" y="61"/>
                    <a:pt x="5" y="62"/>
                    <a:pt x="5" y="64"/>
                  </a:cubicBezTo>
                  <a:cubicBezTo>
                    <a:pt x="6" y="65"/>
                    <a:pt x="4" y="67"/>
                    <a:pt x="5" y="70"/>
                  </a:cubicBezTo>
                  <a:cubicBezTo>
                    <a:pt x="7" y="73"/>
                    <a:pt x="5" y="73"/>
                    <a:pt x="5" y="75"/>
                  </a:cubicBezTo>
                  <a:cubicBezTo>
                    <a:pt x="5" y="78"/>
                    <a:pt x="9" y="77"/>
                    <a:pt x="9" y="80"/>
                  </a:cubicBezTo>
                  <a:cubicBezTo>
                    <a:pt x="9" y="82"/>
                    <a:pt x="8" y="83"/>
                    <a:pt x="7" y="83"/>
                  </a:cubicBezTo>
                  <a:cubicBezTo>
                    <a:pt x="5" y="83"/>
                    <a:pt x="6" y="85"/>
                    <a:pt x="7" y="86"/>
                  </a:cubicBezTo>
                  <a:cubicBezTo>
                    <a:pt x="8" y="87"/>
                    <a:pt x="8" y="90"/>
                    <a:pt x="7" y="92"/>
                  </a:cubicBezTo>
                  <a:cubicBezTo>
                    <a:pt x="7" y="93"/>
                    <a:pt x="3" y="92"/>
                    <a:pt x="3" y="94"/>
                  </a:cubicBezTo>
                  <a:cubicBezTo>
                    <a:pt x="4" y="95"/>
                    <a:pt x="2" y="97"/>
                    <a:pt x="2" y="98"/>
                  </a:cubicBezTo>
                  <a:cubicBezTo>
                    <a:pt x="2" y="100"/>
                    <a:pt x="2" y="103"/>
                    <a:pt x="1" y="103"/>
                  </a:cubicBezTo>
                  <a:cubicBezTo>
                    <a:pt x="1" y="102"/>
                    <a:pt x="0" y="102"/>
                    <a:pt x="0" y="102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5"/>
                    <a:pt x="0" y="107"/>
                    <a:pt x="2" y="109"/>
                  </a:cubicBezTo>
                  <a:cubicBezTo>
                    <a:pt x="4" y="110"/>
                    <a:pt x="2" y="113"/>
                    <a:pt x="4" y="115"/>
                  </a:cubicBezTo>
                  <a:cubicBezTo>
                    <a:pt x="6" y="117"/>
                    <a:pt x="5" y="119"/>
                    <a:pt x="7" y="121"/>
                  </a:cubicBezTo>
                  <a:cubicBezTo>
                    <a:pt x="9" y="123"/>
                    <a:pt x="9" y="123"/>
                    <a:pt x="8" y="126"/>
                  </a:cubicBezTo>
                  <a:cubicBezTo>
                    <a:pt x="7" y="127"/>
                    <a:pt x="10" y="127"/>
                    <a:pt x="10" y="128"/>
                  </a:cubicBezTo>
                  <a:cubicBezTo>
                    <a:pt x="10" y="129"/>
                    <a:pt x="10" y="132"/>
                    <a:pt x="10" y="133"/>
                  </a:cubicBezTo>
                  <a:cubicBezTo>
                    <a:pt x="10" y="135"/>
                    <a:pt x="12" y="133"/>
                    <a:pt x="15" y="133"/>
                  </a:cubicBezTo>
                  <a:cubicBezTo>
                    <a:pt x="17" y="133"/>
                    <a:pt x="17" y="132"/>
                    <a:pt x="17" y="129"/>
                  </a:cubicBezTo>
                  <a:cubicBezTo>
                    <a:pt x="17" y="128"/>
                    <a:pt x="18" y="129"/>
                    <a:pt x="18" y="128"/>
                  </a:cubicBezTo>
                  <a:cubicBezTo>
                    <a:pt x="19" y="126"/>
                    <a:pt x="21" y="126"/>
                    <a:pt x="23" y="127"/>
                  </a:cubicBezTo>
                  <a:cubicBezTo>
                    <a:pt x="25" y="128"/>
                    <a:pt x="26" y="126"/>
                    <a:pt x="26" y="124"/>
                  </a:cubicBezTo>
                  <a:cubicBezTo>
                    <a:pt x="27" y="123"/>
                    <a:pt x="28" y="125"/>
                    <a:pt x="28" y="126"/>
                  </a:cubicBezTo>
                  <a:cubicBezTo>
                    <a:pt x="29" y="126"/>
                    <a:pt x="31" y="122"/>
                    <a:pt x="32" y="119"/>
                  </a:cubicBezTo>
                  <a:cubicBezTo>
                    <a:pt x="33" y="117"/>
                    <a:pt x="32" y="117"/>
                    <a:pt x="30" y="119"/>
                  </a:cubicBezTo>
                  <a:cubicBezTo>
                    <a:pt x="28" y="123"/>
                    <a:pt x="29" y="117"/>
                    <a:pt x="30" y="116"/>
                  </a:cubicBezTo>
                  <a:cubicBezTo>
                    <a:pt x="31" y="113"/>
                    <a:pt x="31" y="108"/>
                    <a:pt x="31" y="106"/>
                  </a:cubicBezTo>
                  <a:cubicBezTo>
                    <a:pt x="31" y="106"/>
                    <a:pt x="31" y="103"/>
                    <a:pt x="34" y="103"/>
                  </a:cubicBezTo>
                  <a:cubicBezTo>
                    <a:pt x="36" y="103"/>
                    <a:pt x="40" y="100"/>
                    <a:pt x="39" y="98"/>
                  </a:cubicBezTo>
                  <a:cubicBezTo>
                    <a:pt x="38" y="97"/>
                    <a:pt x="43" y="94"/>
                    <a:pt x="43" y="93"/>
                  </a:cubicBezTo>
                  <a:cubicBezTo>
                    <a:pt x="43" y="92"/>
                    <a:pt x="38" y="87"/>
                    <a:pt x="37" y="87"/>
                  </a:cubicBezTo>
                  <a:cubicBezTo>
                    <a:pt x="36" y="86"/>
                    <a:pt x="33" y="87"/>
                    <a:pt x="33" y="85"/>
                  </a:cubicBezTo>
                  <a:cubicBezTo>
                    <a:pt x="33" y="84"/>
                    <a:pt x="33" y="81"/>
                    <a:pt x="32" y="78"/>
                  </a:cubicBezTo>
                  <a:cubicBezTo>
                    <a:pt x="32" y="77"/>
                    <a:pt x="34" y="74"/>
                    <a:pt x="34" y="72"/>
                  </a:cubicBezTo>
                  <a:cubicBezTo>
                    <a:pt x="34" y="71"/>
                    <a:pt x="34" y="68"/>
                    <a:pt x="36" y="68"/>
                  </a:cubicBezTo>
                  <a:cubicBezTo>
                    <a:pt x="38" y="67"/>
                    <a:pt x="36" y="65"/>
                    <a:pt x="38" y="65"/>
                  </a:cubicBezTo>
                  <a:cubicBezTo>
                    <a:pt x="41" y="64"/>
                    <a:pt x="41" y="61"/>
                    <a:pt x="43" y="60"/>
                  </a:cubicBezTo>
                  <a:cubicBezTo>
                    <a:pt x="45" y="59"/>
                    <a:pt x="45" y="58"/>
                    <a:pt x="49" y="57"/>
                  </a:cubicBezTo>
                  <a:cubicBezTo>
                    <a:pt x="51" y="55"/>
                    <a:pt x="56" y="52"/>
                    <a:pt x="57" y="50"/>
                  </a:cubicBezTo>
                  <a:cubicBezTo>
                    <a:pt x="58" y="48"/>
                    <a:pt x="54" y="45"/>
                    <a:pt x="56" y="44"/>
                  </a:cubicBezTo>
                  <a:cubicBezTo>
                    <a:pt x="59" y="42"/>
                    <a:pt x="57" y="39"/>
                    <a:pt x="59" y="39"/>
                  </a:cubicBezTo>
                  <a:cubicBezTo>
                    <a:pt x="61" y="38"/>
                    <a:pt x="61" y="37"/>
                    <a:pt x="62" y="35"/>
                  </a:cubicBezTo>
                  <a:cubicBezTo>
                    <a:pt x="64" y="34"/>
                    <a:pt x="66" y="35"/>
                    <a:pt x="69" y="35"/>
                  </a:cubicBezTo>
                  <a:cubicBezTo>
                    <a:pt x="69" y="35"/>
                    <a:pt x="71" y="35"/>
                    <a:pt x="72" y="35"/>
                  </a:cubicBezTo>
                  <a:cubicBezTo>
                    <a:pt x="72" y="34"/>
                    <a:pt x="72" y="32"/>
                    <a:pt x="71" y="32"/>
                  </a:cubicBezTo>
                  <a:close/>
                  <a:moveTo>
                    <a:pt x="42" y="112"/>
                  </a:moveTo>
                  <a:cubicBezTo>
                    <a:pt x="38" y="112"/>
                    <a:pt x="37" y="119"/>
                    <a:pt x="38" y="120"/>
                  </a:cubicBezTo>
                  <a:cubicBezTo>
                    <a:pt x="38" y="121"/>
                    <a:pt x="45" y="112"/>
                    <a:pt x="42" y="112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9" name="Freeform 36">
              <a:extLst>
                <a:ext uri="{FF2B5EF4-FFF2-40B4-BE49-F238E27FC236}">
                  <a16:creationId xmlns:a16="http://schemas.microsoft.com/office/drawing/2014/main" id="{4DDE1A37-EF1F-4E05-8795-76E707E95B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7475" y="2747963"/>
              <a:ext cx="265113" cy="136525"/>
            </a:xfrm>
            <a:custGeom>
              <a:avLst/>
              <a:gdLst>
                <a:gd name="T0" fmla="*/ 34 w 37"/>
                <a:gd name="T1" fmla="*/ 5 h 19"/>
                <a:gd name="T2" fmla="*/ 35 w 37"/>
                <a:gd name="T3" fmla="*/ 1 h 19"/>
                <a:gd name="T4" fmla="*/ 34 w 37"/>
                <a:gd name="T5" fmla="*/ 2 h 19"/>
                <a:gd name="T6" fmla="*/ 23 w 37"/>
                <a:gd name="T7" fmla="*/ 1 h 19"/>
                <a:gd name="T8" fmla="*/ 12 w 37"/>
                <a:gd name="T9" fmla="*/ 3 h 19"/>
                <a:gd name="T10" fmla="*/ 8 w 37"/>
                <a:gd name="T11" fmla="*/ 7 h 19"/>
                <a:gd name="T12" fmla="*/ 10 w 37"/>
                <a:gd name="T13" fmla="*/ 11 h 19"/>
                <a:gd name="T14" fmla="*/ 13 w 37"/>
                <a:gd name="T15" fmla="*/ 12 h 19"/>
                <a:gd name="T16" fmla="*/ 14 w 37"/>
                <a:gd name="T17" fmla="*/ 15 h 19"/>
                <a:gd name="T18" fmla="*/ 14 w 37"/>
                <a:gd name="T19" fmla="*/ 15 h 19"/>
                <a:gd name="T20" fmla="*/ 21 w 37"/>
                <a:gd name="T21" fmla="*/ 15 h 19"/>
                <a:gd name="T22" fmla="*/ 26 w 37"/>
                <a:gd name="T23" fmla="*/ 18 h 19"/>
                <a:gd name="T24" fmla="*/ 32 w 37"/>
                <a:gd name="T25" fmla="*/ 19 h 19"/>
                <a:gd name="T26" fmla="*/ 32 w 37"/>
                <a:gd name="T27" fmla="*/ 18 h 19"/>
                <a:gd name="T28" fmla="*/ 34 w 37"/>
                <a:gd name="T29" fmla="*/ 15 h 19"/>
                <a:gd name="T30" fmla="*/ 32 w 37"/>
                <a:gd name="T31" fmla="*/ 12 h 19"/>
                <a:gd name="T32" fmla="*/ 32 w 37"/>
                <a:gd name="T33" fmla="*/ 8 h 19"/>
                <a:gd name="T34" fmla="*/ 34 w 37"/>
                <a:gd name="T35" fmla="*/ 5 h 19"/>
                <a:gd name="T36" fmla="*/ 3 w 37"/>
                <a:gd name="T37" fmla="*/ 10 h 19"/>
                <a:gd name="T38" fmla="*/ 1 w 37"/>
                <a:gd name="T39" fmla="*/ 15 h 19"/>
                <a:gd name="T40" fmla="*/ 7 w 37"/>
                <a:gd name="T41" fmla="*/ 11 h 19"/>
                <a:gd name="T42" fmla="*/ 3 w 37"/>
                <a:gd name="T43" fmla="*/ 10 h 19"/>
                <a:gd name="T44" fmla="*/ 6 w 37"/>
                <a:gd name="T45" fmla="*/ 7 h 19"/>
                <a:gd name="T46" fmla="*/ 2 w 37"/>
                <a:gd name="T47" fmla="*/ 8 h 19"/>
                <a:gd name="T48" fmla="*/ 6 w 37"/>
                <a:gd name="T4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9">
                  <a:moveTo>
                    <a:pt x="34" y="5"/>
                  </a:moveTo>
                  <a:cubicBezTo>
                    <a:pt x="34" y="4"/>
                    <a:pt x="37" y="3"/>
                    <a:pt x="35" y="1"/>
                  </a:cubicBezTo>
                  <a:cubicBezTo>
                    <a:pt x="35" y="1"/>
                    <a:pt x="34" y="1"/>
                    <a:pt x="34" y="2"/>
                  </a:cubicBezTo>
                  <a:cubicBezTo>
                    <a:pt x="31" y="2"/>
                    <a:pt x="26" y="0"/>
                    <a:pt x="23" y="1"/>
                  </a:cubicBezTo>
                  <a:cubicBezTo>
                    <a:pt x="20" y="1"/>
                    <a:pt x="13" y="1"/>
                    <a:pt x="12" y="3"/>
                  </a:cubicBezTo>
                  <a:cubicBezTo>
                    <a:pt x="10" y="5"/>
                    <a:pt x="7" y="5"/>
                    <a:pt x="8" y="7"/>
                  </a:cubicBezTo>
                  <a:cubicBezTo>
                    <a:pt x="10" y="8"/>
                    <a:pt x="8" y="8"/>
                    <a:pt x="10" y="11"/>
                  </a:cubicBezTo>
                  <a:cubicBezTo>
                    <a:pt x="10" y="12"/>
                    <a:pt x="11" y="13"/>
                    <a:pt x="13" y="12"/>
                  </a:cubicBezTo>
                  <a:cubicBezTo>
                    <a:pt x="15" y="12"/>
                    <a:pt x="16" y="13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7" y="14"/>
                    <a:pt x="20" y="14"/>
                    <a:pt x="21" y="15"/>
                  </a:cubicBezTo>
                  <a:cubicBezTo>
                    <a:pt x="21" y="15"/>
                    <a:pt x="25" y="19"/>
                    <a:pt x="26" y="18"/>
                  </a:cubicBezTo>
                  <a:cubicBezTo>
                    <a:pt x="27" y="18"/>
                    <a:pt x="30" y="19"/>
                    <a:pt x="32" y="19"/>
                  </a:cubicBezTo>
                  <a:cubicBezTo>
                    <a:pt x="31" y="18"/>
                    <a:pt x="31" y="18"/>
                    <a:pt x="32" y="18"/>
                  </a:cubicBezTo>
                  <a:cubicBezTo>
                    <a:pt x="33" y="17"/>
                    <a:pt x="34" y="17"/>
                    <a:pt x="34" y="15"/>
                  </a:cubicBezTo>
                  <a:cubicBezTo>
                    <a:pt x="33" y="14"/>
                    <a:pt x="32" y="14"/>
                    <a:pt x="32" y="12"/>
                  </a:cubicBezTo>
                  <a:cubicBezTo>
                    <a:pt x="32" y="11"/>
                    <a:pt x="31" y="10"/>
                    <a:pt x="32" y="8"/>
                  </a:cubicBezTo>
                  <a:cubicBezTo>
                    <a:pt x="32" y="8"/>
                    <a:pt x="33" y="7"/>
                    <a:pt x="34" y="5"/>
                  </a:cubicBezTo>
                  <a:close/>
                  <a:moveTo>
                    <a:pt x="3" y="10"/>
                  </a:moveTo>
                  <a:cubicBezTo>
                    <a:pt x="0" y="11"/>
                    <a:pt x="0" y="15"/>
                    <a:pt x="1" y="15"/>
                  </a:cubicBezTo>
                  <a:cubicBezTo>
                    <a:pt x="2" y="15"/>
                    <a:pt x="6" y="12"/>
                    <a:pt x="7" y="11"/>
                  </a:cubicBezTo>
                  <a:cubicBezTo>
                    <a:pt x="8" y="10"/>
                    <a:pt x="7" y="9"/>
                    <a:pt x="3" y="10"/>
                  </a:cubicBezTo>
                  <a:close/>
                  <a:moveTo>
                    <a:pt x="6" y="7"/>
                  </a:moveTo>
                  <a:cubicBezTo>
                    <a:pt x="7" y="6"/>
                    <a:pt x="1" y="6"/>
                    <a:pt x="2" y="8"/>
                  </a:cubicBezTo>
                  <a:cubicBezTo>
                    <a:pt x="3" y="8"/>
                    <a:pt x="5" y="8"/>
                    <a:pt x="6" y="7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0" name="Freeform 37">
              <a:extLst>
                <a:ext uri="{FF2B5EF4-FFF2-40B4-BE49-F238E27FC236}">
                  <a16:creationId xmlns:a16="http://schemas.microsoft.com/office/drawing/2014/main" id="{47F8D393-FA3D-45A5-81B7-47BBA9CF2D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2000" y="3516313"/>
              <a:ext cx="481013" cy="560388"/>
            </a:xfrm>
            <a:custGeom>
              <a:avLst/>
              <a:gdLst>
                <a:gd name="T0" fmla="*/ 47 w 67"/>
                <a:gd name="T1" fmla="*/ 68 h 78"/>
                <a:gd name="T2" fmla="*/ 39 w 67"/>
                <a:gd name="T3" fmla="*/ 68 h 78"/>
                <a:gd name="T4" fmla="*/ 34 w 67"/>
                <a:gd name="T5" fmla="*/ 70 h 78"/>
                <a:gd name="T6" fmla="*/ 40 w 67"/>
                <a:gd name="T7" fmla="*/ 74 h 78"/>
                <a:gd name="T8" fmla="*/ 47 w 67"/>
                <a:gd name="T9" fmla="*/ 78 h 78"/>
                <a:gd name="T10" fmla="*/ 49 w 67"/>
                <a:gd name="T11" fmla="*/ 74 h 78"/>
                <a:gd name="T12" fmla="*/ 51 w 67"/>
                <a:gd name="T13" fmla="*/ 68 h 78"/>
                <a:gd name="T14" fmla="*/ 47 w 67"/>
                <a:gd name="T15" fmla="*/ 68 h 78"/>
                <a:gd name="T16" fmla="*/ 13 w 67"/>
                <a:gd name="T17" fmla="*/ 47 h 78"/>
                <a:gd name="T18" fmla="*/ 9 w 67"/>
                <a:gd name="T19" fmla="*/ 48 h 78"/>
                <a:gd name="T20" fmla="*/ 11 w 67"/>
                <a:gd name="T21" fmla="*/ 57 h 78"/>
                <a:gd name="T22" fmla="*/ 13 w 67"/>
                <a:gd name="T23" fmla="*/ 62 h 78"/>
                <a:gd name="T24" fmla="*/ 18 w 67"/>
                <a:gd name="T25" fmla="*/ 60 h 78"/>
                <a:gd name="T26" fmla="*/ 18 w 67"/>
                <a:gd name="T27" fmla="*/ 50 h 78"/>
                <a:gd name="T28" fmla="*/ 13 w 67"/>
                <a:gd name="T29" fmla="*/ 47 h 78"/>
                <a:gd name="T30" fmla="*/ 55 w 67"/>
                <a:gd name="T31" fmla="*/ 44 h 78"/>
                <a:gd name="T32" fmla="*/ 51 w 67"/>
                <a:gd name="T33" fmla="*/ 40 h 78"/>
                <a:gd name="T34" fmla="*/ 42 w 67"/>
                <a:gd name="T35" fmla="*/ 30 h 78"/>
                <a:gd name="T36" fmla="*/ 34 w 67"/>
                <a:gd name="T37" fmla="*/ 22 h 78"/>
                <a:gd name="T38" fmla="*/ 34 w 67"/>
                <a:gd name="T39" fmla="*/ 16 h 78"/>
                <a:gd name="T40" fmla="*/ 37 w 67"/>
                <a:gd name="T41" fmla="*/ 12 h 78"/>
                <a:gd name="T42" fmla="*/ 37 w 67"/>
                <a:gd name="T43" fmla="*/ 4 h 78"/>
                <a:gd name="T44" fmla="*/ 34 w 67"/>
                <a:gd name="T45" fmla="*/ 3 h 78"/>
                <a:gd name="T46" fmla="*/ 33 w 67"/>
                <a:gd name="T47" fmla="*/ 0 h 78"/>
                <a:gd name="T48" fmla="*/ 28 w 67"/>
                <a:gd name="T49" fmla="*/ 1 h 78"/>
                <a:gd name="T50" fmla="*/ 24 w 67"/>
                <a:gd name="T51" fmla="*/ 3 h 78"/>
                <a:gd name="T52" fmla="*/ 24 w 67"/>
                <a:gd name="T53" fmla="*/ 2 h 78"/>
                <a:gd name="T54" fmla="*/ 23 w 67"/>
                <a:gd name="T55" fmla="*/ 3 h 78"/>
                <a:gd name="T56" fmla="*/ 21 w 67"/>
                <a:gd name="T57" fmla="*/ 5 h 78"/>
                <a:gd name="T58" fmla="*/ 20 w 67"/>
                <a:gd name="T59" fmla="*/ 6 h 78"/>
                <a:gd name="T60" fmla="*/ 17 w 67"/>
                <a:gd name="T61" fmla="*/ 7 h 78"/>
                <a:gd name="T62" fmla="*/ 15 w 67"/>
                <a:gd name="T63" fmla="*/ 7 h 78"/>
                <a:gd name="T64" fmla="*/ 13 w 67"/>
                <a:gd name="T65" fmla="*/ 10 h 78"/>
                <a:gd name="T66" fmla="*/ 11 w 67"/>
                <a:gd name="T67" fmla="*/ 6 h 78"/>
                <a:gd name="T68" fmla="*/ 8 w 67"/>
                <a:gd name="T69" fmla="*/ 10 h 78"/>
                <a:gd name="T70" fmla="*/ 3 w 67"/>
                <a:gd name="T71" fmla="*/ 10 h 78"/>
                <a:gd name="T72" fmla="*/ 3 w 67"/>
                <a:gd name="T73" fmla="*/ 14 h 78"/>
                <a:gd name="T74" fmla="*/ 2 w 67"/>
                <a:gd name="T75" fmla="*/ 16 h 78"/>
                <a:gd name="T76" fmla="*/ 0 w 67"/>
                <a:gd name="T77" fmla="*/ 17 h 78"/>
                <a:gd name="T78" fmla="*/ 3 w 67"/>
                <a:gd name="T79" fmla="*/ 20 h 78"/>
                <a:gd name="T80" fmla="*/ 4 w 67"/>
                <a:gd name="T81" fmla="*/ 24 h 78"/>
                <a:gd name="T82" fmla="*/ 6 w 67"/>
                <a:gd name="T83" fmla="*/ 24 h 78"/>
                <a:gd name="T84" fmla="*/ 5 w 67"/>
                <a:gd name="T85" fmla="*/ 27 h 78"/>
                <a:gd name="T86" fmla="*/ 8 w 67"/>
                <a:gd name="T87" fmla="*/ 26 h 78"/>
                <a:gd name="T88" fmla="*/ 13 w 67"/>
                <a:gd name="T89" fmla="*/ 22 h 78"/>
                <a:gd name="T90" fmla="*/ 21 w 67"/>
                <a:gd name="T91" fmla="*/ 26 h 78"/>
                <a:gd name="T92" fmla="*/ 23 w 67"/>
                <a:gd name="T93" fmla="*/ 29 h 78"/>
                <a:gd name="T94" fmla="*/ 28 w 67"/>
                <a:gd name="T95" fmla="*/ 37 h 78"/>
                <a:gd name="T96" fmla="*/ 36 w 67"/>
                <a:gd name="T97" fmla="*/ 44 h 78"/>
                <a:gd name="T98" fmla="*/ 42 w 67"/>
                <a:gd name="T99" fmla="*/ 47 h 78"/>
                <a:gd name="T100" fmla="*/ 47 w 67"/>
                <a:gd name="T101" fmla="*/ 50 h 78"/>
                <a:gd name="T102" fmla="*/ 51 w 67"/>
                <a:gd name="T103" fmla="*/ 54 h 78"/>
                <a:gd name="T104" fmla="*/ 52 w 67"/>
                <a:gd name="T105" fmla="*/ 57 h 78"/>
                <a:gd name="T106" fmla="*/ 53 w 67"/>
                <a:gd name="T107" fmla="*/ 64 h 78"/>
                <a:gd name="T108" fmla="*/ 53 w 67"/>
                <a:gd name="T109" fmla="*/ 69 h 78"/>
                <a:gd name="T110" fmla="*/ 56 w 67"/>
                <a:gd name="T111" fmla="*/ 64 h 78"/>
                <a:gd name="T112" fmla="*/ 60 w 67"/>
                <a:gd name="T113" fmla="*/ 60 h 78"/>
                <a:gd name="T114" fmla="*/ 57 w 67"/>
                <a:gd name="T115" fmla="*/ 55 h 78"/>
                <a:gd name="T116" fmla="*/ 63 w 67"/>
                <a:gd name="T117" fmla="*/ 53 h 78"/>
                <a:gd name="T118" fmla="*/ 67 w 67"/>
                <a:gd name="T119" fmla="*/ 53 h 78"/>
                <a:gd name="T120" fmla="*/ 55 w 67"/>
                <a:gd name="T121" fmla="*/ 4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7" h="78">
                  <a:moveTo>
                    <a:pt x="47" y="68"/>
                  </a:moveTo>
                  <a:cubicBezTo>
                    <a:pt x="43" y="69"/>
                    <a:pt x="42" y="69"/>
                    <a:pt x="39" y="68"/>
                  </a:cubicBezTo>
                  <a:cubicBezTo>
                    <a:pt x="37" y="67"/>
                    <a:pt x="34" y="69"/>
                    <a:pt x="34" y="70"/>
                  </a:cubicBezTo>
                  <a:cubicBezTo>
                    <a:pt x="35" y="71"/>
                    <a:pt x="36" y="73"/>
                    <a:pt x="40" y="74"/>
                  </a:cubicBezTo>
                  <a:cubicBezTo>
                    <a:pt x="45" y="75"/>
                    <a:pt x="45" y="78"/>
                    <a:pt x="47" y="78"/>
                  </a:cubicBezTo>
                  <a:cubicBezTo>
                    <a:pt x="49" y="78"/>
                    <a:pt x="49" y="77"/>
                    <a:pt x="49" y="74"/>
                  </a:cubicBezTo>
                  <a:cubicBezTo>
                    <a:pt x="48" y="72"/>
                    <a:pt x="51" y="69"/>
                    <a:pt x="51" y="68"/>
                  </a:cubicBezTo>
                  <a:cubicBezTo>
                    <a:pt x="51" y="68"/>
                    <a:pt x="50" y="67"/>
                    <a:pt x="47" y="68"/>
                  </a:cubicBezTo>
                  <a:close/>
                  <a:moveTo>
                    <a:pt x="13" y="47"/>
                  </a:moveTo>
                  <a:cubicBezTo>
                    <a:pt x="11" y="49"/>
                    <a:pt x="10" y="47"/>
                    <a:pt x="9" y="48"/>
                  </a:cubicBezTo>
                  <a:cubicBezTo>
                    <a:pt x="8" y="50"/>
                    <a:pt x="12" y="53"/>
                    <a:pt x="11" y="57"/>
                  </a:cubicBezTo>
                  <a:cubicBezTo>
                    <a:pt x="11" y="60"/>
                    <a:pt x="11" y="64"/>
                    <a:pt x="13" y="62"/>
                  </a:cubicBezTo>
                  <a:cubicBezTo>
                    <a:pt x="16" y="60"/>
                    <a:pt x="16" y="61"/>
                    <a:pt x="18" y="60"/>
                  </a:cubicBezTo>
                  <a:cubicBezTo>
                    <a:pt x="18" y="58"/>
                    <a:pt x="18" y="52"/>
                    <a:pt x="18" y="50"/>
                  </a:cubicBezTo>
                  <a:cubicBezTo>
                    <a:pt x="19" y="47"/>
                    <a:pt x="15" y="46"/>
                    <a:pt x="13" y="47"/>
                  </a:cubicBezTo>
                  <a:close/>
                  <a:moveTo>
                    <a:pt x="55" y="44"/>
                  </a:moveTo>
                  <a:cubicBezTo>
                    <a:pt x="53" y="43"/>
                    <a:pt x="55" y="40"/>
                    <a:pt x="51" y="40"/>
                  </a:cubicBezTo>
                  <a:cubicBezTo>
                    <a:pt x="47" y="41"/>
                    <a:pt x="43" y="36"/>
                    <a:pt x="42" y="30"/>
                  </a:cubicBezTo>
                  <a:cubicBezTo>
                    <a:pt x="41" y="25"/>
                    <a:pt x="35" y="25"/>
                    <a:pt x="34" y="22"/>
                  </a:cubicBezTo>
                  <a:cubicBezTo>
                    <a:pt x="32" y="19"/>
                    <a:pt x="35" y="18"/>
                    <a:pt x="34" y="16"/>
                  </a:cubicBezTo>
                  <a:cubicBezTo>
                    <a:pt x="33" y="14"/>
                    <a:pt x="34" y="13"/>
                    <a:pt x="37" y="12"/>
                  </a:cubicBezTo>
                  <a:cubicBezTo>
                    <a:pt x="37" y="9"/>
                    <a:pt x="37" y="6"/>
                    <a:pt x="37" y="4"/>
                  </a:cubicBezTo>
                  <a:cubicBezTo>
                    <a:pt x="35" y="3"/>
                    <a:pt x="34" y="3"/>
                    <a:pt x="34" y="3"/>
                  </a:cubicBezTo>
                  <a:cubicBezTo>
                    <a:pt x="33" y="3"/>
                    <a:pt x="33" y="0"/>
                    <a:pt x="33" y="0"/>
                  </a:cubicBezTo>
                  <a:cubicBezTo>
                    <a:pt x="32" y="0"/>
                    <a:pt x="29" y="0"/>
                    <a:pt x="28" y="1"/>
                  </a:cubicBezTo>
                  <a:cubicBezTo>
                    <a:pt x="27" y="2"/>
                    <a:pt x="26" y="3"/>
                    <a:pt x="24" y="3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2" y="5"/>
                    <a:pt x="21" y="5"/>
                  </a:cubicBezTo>
                  <a:cubicBezTo>
                    <a:pt x="21" y="5"/>
                    <a:pt x="20" y="4"/>
                    <a:pt x="20" y="6"/>
                  </a:cubicBezTo>
                  <a:cubicBezTo>
                    <a:pt x="20" y="7"/>
                    <a:pt x="18" y="7"/>
                    <a:pt x="17" y="7"/>
                  </a:cubicBezTo>
                  <a:cubicBezTo>
                    <a:pt x="16" y="6"/>
                    <a:pt x="15" y="7"/>
                    <a:pt x="15" y="7"/>
                  </a:cubicBezTo>
                  <a:cubicBezTo>
                    <a:pt x="15" y="9"/>
                    <a:pt x="15" y="11"/>
                    <a:pt x="13" y="10"/>
                  </a:cubicBezTo>
                  <a:cubicBezTo>
                    <a:pt x="12" y="8"/>
                    <a:pt x="11" y="5"/>
                    <a:pt x="11" y="6"/>
                  </a:cubicBezTo>
                  <a:cubicBezTo>
                    <a:pt x="10" y="6"/>
                    <a:pt x="8" y="10"/>
                    <a:pt x="8" y="10"/>
                  </a:cubicBezTo>
                  <a:cubicBezTo>
                    <a:pt x="7" y="10"/>
                    <a:pt x="4" y="10"/>
                    <a:pt x="3" y="10"/>
                  </a:cubicBezTo>
                  <a:cubicBezTo>
                    <a:pt x="2" y="12"/>
                    <a:pt x="3" y="13"/>
                    <a:pt x="3" y="14"/>
                  </a:cubicBezTo>
                  <a:cubicBezTo>
                    <a:pt x="4" y="14"/>
                    <a:pt x="3" y="15"/>
                    <a:pt x="2" y="16"/>
                  </a:cubicBezTo>
                  <a:cubicBezTo>
                    <a:pt x="1" y="16"/>
                    <a:pt x="0" y="16"/>
                    <a:pt x="0" y="17"/>
                  </a:cubicBezTo>
                  <a:cubicBezTo>
                    <a:pt x="2" y="19"/>
                    <a:pt x="3" y="19"/>
                    <a:pt x="3" y="20"/>
                  </a:cubicBezTo>
                  <a:cubicBezTo>
                    <a:pt x="2" y="22"/>
                    <a:pt x="3" y="24"/>
                    <a:pt x="4" y="24"/>
                  </a:cubicBezTo>
                  <a:cubicBezTo>
                    <a:pt x="5" y="24"/>
                    <a:pt x="7" y="24"/>
                    <a:pt x="6" y="24"/>
                  </a:cubicBezTo>
                  <a:cubicBezTo>
                    <a:pt x="6" y="25"/>
                    <a:pt x="6" y="26"/>
                    <a:pt x="5" y="27"/>
                  </a:cubicBezTo>
                  <a:cubicBezTo>
                    <a:pt x="7" y="26"/>
                    <a:pt x="8" y="26"/>
                    <a:pt x="8" y="26"/>
                  </a:cubicBezTo>
                  <a:cubicBezTo>
                    <a:pt x="11" y="24"/>
                    <a:pt x="10" y="23"/>
                    <a:pt x="13" y="22"/>
                  </a:cubicBezTo>
                  <a:cubicBezTo>
                    <a:pt x="16" y="21"/>
                    <a:pt x="20" y="24"/>
                    <a:pt x="21" y="26"/>
                  </a:cubicBezTo>
                  <a:cubicBezTo>
                    <a:pt x="22" y="27"/>
                    <a:pt x="22" y="27"/>
                    <a:pt x="23" y="29"/>
                  </a:cubicBezTo>
                  <a:cubicBezTo>
                    <a:pt x="23" y="30"/>
                    <a:pt x="24" y="34"/>
                    <a:pt x="28" y="37"/>
                  </a:cubicBezTo>
                  <a:cubicBezTo>
                    <a:pt x="32" y="40"/>
                    <a:pt x="34" y="43"/>
                    <a:pt x="36" y="44"/>
                  </a:cubicBezTo>
                  <a:cubicBezTo>
                    <a:pt x="38" y="45"/>
                    <a:pt x="40" y="45"/>
                    <a:pt x="42" y="47"/>
                  </a:cubicBezTo>
                  <a:cubicBezTo>
                    <a:pt x="43" y="48"/>
                    <a:pt x="45" y="49"/>
                    <a:pt x="47" y="50"/>
                  </a:cubicBezTo>
                  <a:cubicBezTo>
                    <a:pt x="49" y="51"/>
                    <a:pt x="49" y="54"/>
                    <a:pt x="51" y="54"/>
                  </a:cubicBezTo>
                  <a:cubicBezTo>
                    <a:pt x="52" y="54"/>
                    <a:pt x="52" y="56"/>
                    <a:pt x="52" y="57"/>
                  </a:cubicBezTo>
                  <a:cubicBezTo>
                    <a:pt x="54" y="59"/>
                    <a:pt x="54" y="62"/>
                    <a:pt x="53" y="64"/>
                  </a:cubicBezTo>
                  <a:cubicBezTo>
                    <a:pt x="52" y="66"/>
                    <a:pt x="52" y="69"/>
                    <a:pt x="53" y="69"/>
                  </a:cubicBezTo>
                  <a:cubicBezTo>
                    <a:pt x="54" y="69"/>
                    <a:pt x="56" y="66"/>
                    <a:pt x="56" y="64"/>
                  </a:cubicBezTo>
                  <a:cubicBezTo>
                    <a:pt x="56" y="62"/>
                    <a:pt x="58" y="62"/>
                    <a:pt x="60" y="60"/>
                  </a:cubicBezTo>
                  <a:cubicBezTo>
                    <a:pt x="61" y="58"/>
                    <a:pt x="58" y="58"/>
                    <a:pt x="57" y="55"/>
                  </a:cubicBezTo>
                  <a:cubicBezTo>
                    <a:pt x="56" y="53"/>
                    <a:pt x="60" y="50"/>
                    <a:pt x="63" y="53"/>
                  </a:cubicBezTo>
                  <a:cubicBezTo>
                    <a:pt x="65" y="55"/>
                    <a:pt x="67" y="56"/>
                    <a:pt x="67" y="53"/>
                  </a:cubicBezTo>
                  <a:cubicBezTo>
                    <a:pt x="67" y="50"/>
                    <a:pt x="58" y="46"/>
                    <a:pt x="55" y="44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1" name="Freeform 38">
              <a:extLst>
                <a:ext uri="{FF2B5EF4-FFF2-40B4-BE49-F238E27FC236}">
                  <a16:creationId xmlns:a16="http://schemas.microsoft.com/office/drawing/2014/main" id="{003961AA-5AF8-4CE6-8F50-2585075A6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3013" y="3724275"/>
              <a:ext cx="57150" cy="73025"/>
            </a:xfrm>
            <a:custGeom>
              <a:avLst/>
              <a:gdLst>
                <a:gd name="T0" fmla="*/ 2 w 8"/>
                <a:gd name="T1" fmla="*/ 0 h 10"/>
                <a:gd name="T2" fmla="*/ 0 w 8"/>
                <a:gd name="T3" fmla="*/ 5 h 10"/>
                <a:gd name="T4" fmla="*/ 0 w 8"/>
                <a:gd name="T5" fmla="*/ 7 h 10"/>
                <a:gd name="T6" fmla="*/ 5 w 8"/>
                <a:gd name="T7" fmla="*/ 10 h 10"/>
                <a:gd name="T8" fmla="*/ 5 w 8"/>
                <a:gd name="T9" fmla="*/ 10 h 10"/>
                <a:gd name="T10" fmla="*/ 8 w 8"/>
                <a:gd name="T11" fmla="*/ 6 h 10"/>
                <a:gd name="T12" fmla="*/ 2 w 8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">
                  <a:moveTo>
                    <a:pt x="2" y="0"/>
                  </a:moveTo>
                  <a:cubicBezTo>
                    <a:pt x="1" y="2"/>
                    <a:pt x="0" y="5"/>
                    <a:pt x="0" y="5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1" y="8"/>
                    <a:pt x="3" y="9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8"/>
                    <a:pt x="6" y="6"/>
                    <a:pt x="8" y="6"/>
                  </a:cubicBezTo>
                  <a:cubicBezTo>
                    <a:pt x="6" y="4"/>
                    <a:pt x="4" y="2"/>
                    <a:pt x="2" y="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2" name="Freeform 39">
              <a:extLst>
                <a:ext uri="{FF2B5EF4-FFF2-40B4-BE49-F238E27FC236}">
                  <a16:creationId xmlns:a16="http://schemas.microsoft.com/office/drawing/2014/main" id="{118D05D0-1337-4068-B1CD-6D0698B8F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0950" y="3567113"/>
              <a:ext cx="179388" cy="222250"/>
            </a:xfrm>
            <a:custGeom>
              <a:avLst/>
              <a:gdLst>
                <a:gd name="T0" fmla="*/ 22 w 25"/>
                <a:gd name="T1" fmla="*/ 21 h 31"/>
                <a:gd name="T2" fmla="*/ 22 w 25"/>
                <a:gd name="T3" fmla="*/ 17 h 31"/>
                <a:gd name="T4" fmla="*/ 22 w 25"/>
                <a:gd name="T5" fmla="*/ 13 h 31"/>
                <a:gd name="T6" fmla="*/ 15 w 25"/>
                <a:gd name="T7" fmla="*/ 11 h 31"/>
                <a:gd name="T8" fmla="*/ 15 w 25"/>
                <a:gd name="T9" fmla="*/ 7 h 31"/>
                <a:gd name="T10" fmla="*/ 13 w 25"/>
                <a:gd name="T11" fmla="*/ 5 h 31"/>
                <a:gd name="T12" fmla="*/ 10 w 25"/>
                <a:gd name="T13" fmla="*/ 2 h 31"/>
                <a:gd name="T14" fmla="*/ 10 w 25"/>
                <a:gd name="T15" fmla="*/ 1 h 31"/>
                <a:gd name="T16" fmla="*/ 9 w 25"/>
                <a:gd name="T17" fmla="*/ 1 h 31"/>
                <a:gd name="T18" fmla="*/ 7 w 25"/>
                <a:gd name="T19" fmla="*/ 0 h 31"/>
                <a:gd name="T20" fmla="*/ 0 w 25"/>
                <a:gd name="T21" fmla="*/ 2 h 31"/>
                <a:gd name="T22" fmla="*/ 2 w 25"/>
                <a:gd name="T23" fmla="*/ 6 h 31"/>
                <a:gd name="T24" fmla="*/ 4 w 25"/>
                <a:gd name="T25" fmla="*/ 10 h 31"/>
                <a:gd name="T26" fmla="*/ 3 w 25"/>
                <a:gd name="T27" fmla="*/ 20 h 31"/>
                <a:gd name="T28" fmla="*/ 1 w 25"/>
                <a:gd name="T29" fmla="*/ 22 h 31"/>
                <a:gd name="T30" fmla="*/ 6 w 25"/>
                <a:gd name="T31" fmla="*/ 28 h 31"/>
                <a:gd name="T32" fmla="*/ 6 w 25"/>
                <a:gd name="T33" fmla="*/ 28 h 31"/>
                <a:gd name="T34" fmla="*/ 11 w 25"/>
                <a:gd name="T35" fmla="*/ 31 h 31"/>
                <a:gd name="T36" fmla="*/ 21 w 25"/>
                <a:gd name="T37" fmla="*/ 29 h 31"/>
                <a:gd name="T38" fmla="*/ 21 w 25"/>
                <a:gd name="T39" fmla="*/ 27 h 31"/>
                <a:gd name="T40" fmla="*/ 23 w 25"/>
                <a:gd name="T41" fmla="*/ 25 h 31"/>
                <a:gd name="T42" fmla="*/ 22 w 25"/>
                <a:gd name="T43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" h="31">
                  <a:moveTo>
                    <a:pt x="22" y="21"/>
                  </a:moveTo>
                  <a:cubicBezTo>
                    <a:pt x="21" y="20"/>
                    <a:pt x="21" y="17"/>
                    <a:pt x="22" y="17"/>
                  </a:cubicBezTo>
                  <a:cubicBezTo>
                    <a:pt x="23" y="16"/>
                    <a:pt x="22" y="14"/>
                    <a:pt x="22" y="13"/>
                  </a:cubicBezTo>
                  <a:cubicBezTo>
                    <a:pt x="22" y="12"/>
                    <a:pt x="16" y="11"/>
                    <a:pt x="15" y="11"/>
                  </a:cubicBezTo>
                  <a:cubicBezTo>
                    <a:pt x="15" y="11"/>
                    <a:pt x="16" y="7"/>
                    <a:pt x="15" y="7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3" y="4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9" y="1"/>
                    <a:pt x="9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7" y="0"/>
                    <a:pt x="3" y="1"/>
                    <a:pt x="0" y="2"/>
                  </a:cubicBezTo>
                  <a:cubicBezTo>
                    <a:pt x="1" y="3"/>
                    <a:pt x="1" y="6"/>
                    <a:pt x="2" y="6"/>
                  </a:cubicBezTo>
                  <a:cubicBezTo>
                    <a:pt x="4" y="6"/>
                    <a:pt x="3" y="9"/>
                    <a:pt x="4" y="10"/>
                  </a:cubicBezTo>
                  <a:cubicBezTo>
                    <a:pt x="5" y="12"/>
                    <a:pt x="5" y="20"/>
                    <a:pt x="3" y="20"/>
                  </a:cubicBezTo>
                  <a:cubicBezTo>
                    <a:pt x="3" y="20"/>
                    <a:pt x="3" y="21"/>
                    <a:pt x="1" y="22"/>
                  </a:cubicBezTo>
                  <a:cubicBezTo>
                    <a:pt x="3" y="24"/>
                    <a:pt x="5" y="26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8" y="28"/>
                    <a:pt x="11" y="31"/>
                    <a:pt x="11" y="31"/>
                  </a:cubicBezTo>
                  <a:cubicBezTo>
                    <a:pt x="11" y="31"/>
                    <a:pt x="18" y="30"/>
                    <a:pt x="21" y="29"/>
                  </a:cubicBezTo>
                  <a:cubicBezTo>
                    <a:pt x="21" y="28"/>
                    <a:pt x="21" y="27"/>
                    <a:pt x="21" y="27"/>
                  </a:cubicBezTo>
                  <a:cubicBezTo>
                    <a:pt x="21" y="27"/>
                    <a:pt x="22" y="25"/>
                    <a:pt x="23" y="25"/>
                  </a:cubicBezTo>
                  <a:cubicBezTo>
                    <a:pt x="25" y="25"/>
                    <a:pt x="23" y="22"/>
                    <a:pt x="22" y="2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3" name="Freeform 40">
              <a:extLst>
                <a:ext uri="{FF2B5EF4-FFF2-40B4-BE49-F238E27FC236}">
                  <a16:creationId xmlns:a16="http://schemas.microsoft.com/office/drawing/2014/main" id="{C52B35DB-EACF-4471-AEFC-B4226DDD7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1901825"/>
              <a:ext cx="1084263" cy="954088"/>
            </a:xfrm>
            <a:custGeom>
              <a:avLst/>
              <a:gdLst>
                <a:gd name="T0" fmla="*/ 140 w 151"/>
                <a:gd name="T1" fmla="*/ 4 h 133"/>
                <a:gd name="T2" fmla="*/ 135 w 151"/>
                <a:gd name="T3" fmla="*/ 4 h 133"/>
                <a:gd name="T4" fmla="*/ 125 w 151"/>
                <a:gd name="T5" fmla="*/ 9 h 133"/>
                <a:gd name="T6" fmla="*/ 116 w 151"/>
                <a:gd name="T7" fmla="*/ 11 h 133"/>
                <a:gd name="T8" fmla="*/ 120 w 151"/>
                <a:gd name="T9" fmla="*/ 1 h 133"/>
                <a:gd name="T10" fmla="*/ 112 w 151"/>
                <a:gd name="T11" fmla="*/ 5 h 133"/>
                <a:gd name="T12" fmla="*/ 105 w 151"/>
                <a:gd name="T13" fmla="*/ 10 h 133"/>
                <a:gd name="T14" fmla="*/ 104 w 151"/>
                <a:gd name="T15" fmla="*/ 7 h 133"/>
                <a:gd name="T16" fmla="*/ 100 w 151"/>
                <a:gd name="T17" fmla="*/ 5 h 133"/>
                <a:gd name="T18" fmla="*/ 95 w 151"/>
                <a:gd name="T19" fmla="*/ 11 h 133"/>
                <a:gd name="T20" fmla="*/ 92 w 151"/>
                <a:gd name="T21" fmla="*/ 11 h 133"/>
                <a:gd name="T22" fmla="*/ 90 w 151"/>
                <a:gd name="T23" fmla="*/ 15 h 133"/>
                <a:gd name="T24" fmla="*/ 82 w 151"/>
                <a:gd name="T25" fmla="*/ 12 h 133"/>
                <a:gd name="T26" fmla="*/ 77 w 151"/>
                <a:gd name="T27" fmla="*/ 18 h 133"/>
                <a:gd name="T28" fmla="*/ 69 w 151"/>
                <a:gd name="T29" fmla="*/ 23 h 133"/>
                <a:gd name="T30" fmla="*/ 72 w 151"/>
                <a:gd name="T31" fmla="*/ 27 h 133"/>
                <a:gd name="T32" fmla="*/ 64 w 151"/>
                <a:gd name="T33" fmla="*/ 27 h 133"/>
                <a:gd name="T34" fmla="*/ 58 w 151"/>
                <a:gd name="T35" fmla="*/ 28 h 133"/>
                <a:gd name="T36" fmla="*/ 51 w 151"/>
                <a:gd name="T37" fmla="*/ 35 h 133"/>
                <a:gd name="T38" fmla="*/ 64 w 151"/>
                <a:gd name="T39" fmla="*/ 31 h 133"/>
                <a:gd name="T40" fmla="*/ 65 w 151"/>
                <a:gd name="T41" fmla="*/ 34 h 133"/>
                <a:gd name="T42" fmla="*/ 58 w 151"/>
                <a:gd name="T43" fmla="*/ 41 h 133"/>
                <a:gd name="T44" fmla="*/ 49 w 151"/>
                <a:gd name="T45" fmla="*/ 54 h 133"/>
                <a:gd name="T46" fmla="*/ 44 w 151"/>
                <a:gd name="T47" fmla="*/ 65 h 133"/>
                <a:gd name="T48" fmla="*/ 40 w 151"/>
                <a:gd name="T49" fmla="*/ 71 h 133"/>
                <a:gd name="T50" fmla="*/ 29 w 151"/>
                <a:gd name="T51" fmla="*/ 78 h 133"/>
                <a:gd name="T52" fmla="*/ 22 w 151"/>
                <a:gd name="T53" fmla="*/ 83 h 133"/>
                <a:gd name="T54" fmla="*/ 17 w 151"/>
                <a:gd name="T55" fmla="*/ 90 h 133"/>
                <a:gd name="T56" fmla="*/ 6 w 151"/>
                <a:gd name="T57" fmla="*/ 95 h 133"/>
                <a:gd name="T58" fmla="*/ 4 w 151"/>
                <a:gd name="T59" fmla="*/ 102 h 133"/>
                <a:gd name="T60" fmla="*/ 2 w 151"/>
                <a:gd name="T61" fmla="*/ 109 h 133"/>
                <a:gd name="T62" fmla="*/ 9 w 151"/>
                <a:gd name="T63" fmla="*/ 112 h 133"/>
                <a:gd name="T64" fmla="*/ 4 w 151"/>
                <a:gd name="T65" fmla="*/ 116 h 133"/>
                <a:gd name="T66" fmla="*/ 5 w 151"/>
                <a:gd name="T67" fmla="*/ 121 h 133"/>
                <a:gd name="T68" fmla="*/ 4 w 151"/>
                <a:gd name="T69" fmla="*/ 126 h 133"/>
                <a:gd name="T70" fmla="*/ 28 w 151"/>
                <a:gd name="T71" fmla="*/ 124 h 133"/>
                <a:gd name="T72" fmla="*/ 36 w 151"/>
                <a:gd name="T73" fmla="*/ 123 h 133"/>
                <a:gd name="T74" fmla="*/ 40 w 151"/>
                <a:gd name="T75" fmla="*/ 121 h 133"/>
                <a:gd name="T76" fmla="*/ 45 w 151"/>
                <a:gd name="T77" fmla="*/ 109 h 133"/>
                <a:gd name="T78" fmla="*/ 43 w 151"/>
                <a:gd name="T79" fmla="*/ 98 h 133"/>
                <a:gd name="T80" fmla="*/ 44 w 151"/>
                <a:gd name="T81" fmla="*/ 80 h 133"/>
                <a:gd name="T82" fmla="*/ 53 w 151"/>
                <a:gd name="T83" fmla="*/ 72 h 133"/>
                <a:gd name="T84" fmla="*/ 56 w 151"/>
                <a:gd name="T85" fmla="*/ 56 h 133"/>
                <a:gd name="T86" fmla="*/ 65 w 151"/>
                <a:gd name="T87" fmla="*/ 46 h 133"/>
                <a:gd name="T88" fmla="*/ 72 w 151"/>
                <a:gd name="T89" fmla="*/ 35 h 133"/>
                <a:gd name="T90" fmla="*/ 84 w 151"/>
                <a:gd name="T91" fmla="*/ 30 h 133"/>
                <a:gd name="T92" fmla="*/ 96 w 151"/>
                <a:gd name="T93" fmla="*/ 21 h 133"/>
                <a:gd name="T94" fmla="*/ 113 w 151"/>
                <a:gd name="T95" fmla="*/ 28 h 133"/>
                <a:gd name="T96" fmla="*/ 120 w 151"/>
                <a:gd name="T97" fmla="*/ 19 h 133"/>
                <a:gd name="T98" fmla="*/ 134 w 151"/>
                <a:gd name="T99" fmla="*/ 14 h 133"/>
                <a:gd name="T100" fmla="*/ 143 w 151"/>
                <a:gd name="T101" fmla="*/ 20 h 133"/>
                <a:gd name="T102" fmla="*/ 146 w 151"/>
                <a:gd name="T103" fmla="*/ 16 h 133"/>
                <a:gd name="T104" fmla="*/ 143 w 151"/>
                <a:gd name="T105" fmla="*/ 13 h 133"/>
                <a:gd name="T106" fmla="*/ 147 w 151"/>
                <a:gd name="T107" fmla="*/ 7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33">
                  <a:moveTo>
                    <a:pt x="147" y="7"/>
                  </a:moveTo>
                  <a:cubicBezTo>
                    <a:pt x="147" y="6"/>
                    <a:pt x="145" y="5"/>
                    <a:pt x="143" y="5"/>
                  </a:cubicBezTo>
                  <a:cubicBezTo>
                    <a:pt x="141" y="5"/>
                    <a:pt x="141" y="5"/>
                    <a:pt x="140" y="4"/>
                  </a:cubicBezTo>
                  <a:cubicBezTo>
                    <a:pt x="139" y="2"/>
                    <a:pt x="136" y="5"/>
                    <a:pt x="136" y="7"/>
                  </a:cubicBezTo>
                  <a:cubicBezTo>
                    <a:pt x="136" y="9"/>
                    <a:pt x="134" y="9"/>
                    <a:pt x="134" y="8"/>
                  </a:cubicBezTo>
                  <a:cubicBezTo>
                    <a:pt x="135" y="6"/>
                    <a:pt x="133" y="5"/>
                    <a:pt x="135" y="4"/>
                  </a:cubicBezTo>
                  <a:cubicBezTo>
                    <a:pt x="136" y="4"/>
                    <a:pt x="136" y="1"/>
                    <a:pt x="132" y="1"/>
                  </a:cubicBezTo>
                  <a:cubicBezTo>
                    <a:pt x="129" y="0"/>
                    <a:pt x="128" y="3"/>
                    <a:pt x="128" y="4"/>
                  </a:cubicBezTo>
                  <a:cubicBezTo>
                    <a:pt x="129" y="5"/>
                    <a:pt x="126" y="9"/>
                    <a:pt x="125" y="9"/>
                  </a:cubicBezTo>
                  <a:cubicBezTo>
                    <a:pt x="124" y="9"/>
                    <a:pt x="126" y="5"/>
                    <a:pt x="126" y="4"/>
                  </a:cubicBezTo>
                  <a:cubicBezTo>
                    <a:pt x="125" y="2"/>
                    <a:pt x="124" y="3"/>
                    <a:pt x="122" y="6"/>
                  </a:cubicBezTo>
                  <a:cubicBezTo>
                    <a:pt x="119" y="8"/>
                    <a:pt x="118" y="11"/>
                    <a:pt x="116" y="11"/>
                  </a:cubicBezTo>
                  <a:cubicBezTo>
                    <a:pt x="115" y="12"/>
                    <a:pt x="115" y="9"/>
                    <a:pt x="117" y="8"/>
                  </a:cubicBezTo>
                  <a:cubicBezTo>
                    <a:pt x="119" y="6"/>
                    <a:pt x="119" y="3"/>
                    <a:pt x="121" y="3"/>
                  </a:cubicBezTo>
                  <a:cubicBezTo>
                    <a:pt x="122" y="3"/>
                    <a:pt x="122" y="1"/>
                    <a:pt x="120" y="1"/>
                  </a:cubicBezTo>
                  <a:cubicBezTo>
                    <a:pt x="118" y="0"/>
                    <a:pt x="118" y="2"/>
                    <a:pt x="117" y="3"/>
                  </a:cubicBezTo>
                  <a:cubicBezTo>
                    <a:pt x="116" y="4"/>
                    <a:pt x="113" y="2"/>
                    <a:pt x="113" y="3"/>
                  </a:cubicBezTo>
                  <a:cubicBezTo>
                    <a:pt x="113" y="4"/>
                    <a:pt x="111" y="4"/>
                    <a:pt x="112" y="5"/>
                  </a:cubicBezTo>
                  <a:cubicBezTo>
                    <a:pt x="113" y="6"/>
                    <a:pt x="111" y="8"/>
                    <a:pt x="110" y="6"/>
                  </a:cubicBezTo>
                  <a:cubicBezTo>
                    <a:pt x="110" y="5"/>
                    <a:pt x="108" y="5"/>
                    <a:pt x="107" y="8"/>
                  </a:cubicBezTo>
                  <a:cubicBezTo>
                    <a:pt x="105" y="9"/>
                    <a:pt x="104" y="9"/>
                    <a:pt x="105" y="10"/>
                  </a:cubicBezTo>
                  <a:cubicBezTo>
                    <a:pt x="106" y="11"/>
                    <a:pt x="106" y="13"/>
                    <a:pt x="105" y="14"/>
                  </a:cubicBezTo>
                  <a:cubicBezTo>
                    <a:pt x="103" y="14"/>
                    <a:pt x="104" y="9"/>
                    <a:pt x="103" y="9"/>
                  </a:cubicBezTo>
                  <a:cubicBezTo>
                    <a:pt x="101" y="10"/>
                    <a:pt x="102" y="7"/>
                    <a:pt x="104" y="7"/>
                  </a:cubicBezTo>
                  <a:cubicBezTo>
                    <a:pt x="105" y="7"/>
                    <a:pt x="107" y="5"/>
                    <a:pt x="107" y="4"/>
                  </a:cubicBezTo>
                  <a:cubicBezTo>
                    <a:pt x="106" y="3"/>
                    <a:pt x="105" y="3"/>
                    <a:pt x="105" y="5"/>
                  </a:cubicBezTo>
                  <a:cubicBezTo>
                    <a:pt x="105" y="6"/>
                    <a:pt x="102" y="5"/>
                    <a:pt x="100" y="5"/>
                  </a:cubicBezTo>
                  <a:cubicBezTo>
                    <a:pt x="97" y="5"/>
                    <a:pt x="98" y="8"/>
                    <a:pt x="100" y="9"/>
                  </a:cubicBezTo>
                  <a:cubicBezTo>
                    <a:pt x="103" y="11"/>
                    <a:pt x="100" y="12"/>
                    <a:pt x="99" y="11"/>
                  </a:cubicBezTo>
                  <a:cubicBezTo>
                    <a:pt x="97" y="10"/>
                    <a:pt x="95" y="10"/>
                    <a:pt x="95" y="11"/>
                  </a:cubicBezTo>
                  <a:cubicBezTo>
                    <a:pt x="93" y="11"/>
                    <a:pt x="97" y="13"/>
                    <a:pt x="97" y="14"/>
                  </a:cubicBezTo>
                  <a:cubicBezTo>
                    <a:pt x="97" y="15"/>
                    <a:pt x="95" y="13"/>
                    <a:pt x="95" y="14"/>
                  </a:cubicBezTo>
                  <a:cubicBezTo>
                    <a:pt x="95" y="15"/>
                    <a:pt x="92" y="13"/>
                    <a:pt x="92" y="11"/>
                  </a:cubicBezTo>
                  <a:cubicBezTo>
                    <a:pt x="92" y="10"/>
                    <a:pt x="87" y="12"/>
                    <a:pt x="90" y="13"/>
                  </a:cubicBezTo>
                  <a:cubicBezTo>
                    <a:pt x="92" y="13"/>
                    <a:pt x="91" y="15"/>
                    <a:pt x="91" y="17"/>
                  </a:cubicBezTo>
                  <a:cubicBezTo>
                    <a:pt x="91" y="19"/>
                    <a:pt x="89" y="18"/>
                    <a:pt x="90" y="15"/>
                  </a:cubicBezTo>
                  <a:cubicBezTo>
                    <a:pt x="90" y="14"/>
                    <a:pt x="87" y="14"/>
                    <a:pt x="86" y="15"/>
                  </a:cubicBezTo>
                  <a:cubicBezTo>
                    <a:pt x="84" y="16"/>
                    <a:pt x="86" y="13"/>
                    <a:pt x="85" y="11"/>
                  </a:cubicBezTo>
                  <a:cubicBezTo>
                    <a:pt x="84" y="10"/>
                    <a:pt x="83" y="11"/>
                    <a:pt x="82" y="12"/>
                  </a:cubicBezTo>
                  <a:cubicBezTo>
                    <a:pt x="79" y="12"/>
                    <a:pt x="79" y="12"/>
                    <a:pt x="80" y="14"/>
                  </a:cubicBezTo>
                  <a:cubicBezTo>
                    <a:pt x="81" y="15"/>
                    <a:pt x="81" y="17"/>
                    <a:pt x="79" y="17"/>
                  </a:cubicBezTo>
                  <a:cubicBezTo>
                    <a:pt x="78" y="16"/>
                    <a:pt x="77" y="17"/>
                    <a:pt x="77" y="18"/>
                  </a:cubicBezTo>
                  <a:cubicBezTo>
                    <a:pt x="78" y="19"/>
                    <a:pt x="76" y="20"/>
                    <a:pt x="75" y="18"/>
                  </a:cubicBezTo>
                  <a:cubicBezTo>
                    <a:pt x="75" y="17"/>
                    <a:pt x="72" y="18"/>
                    <a:pt x="72" y="19"/>
                  </a:cubicBezTo>
                  <a:cubicBezTo>
                    <a:pt x="71" y="21"/>
                    <a:pt x="68" y="21"/>
                    <a:pt x="69" y="23"/>
                  </a:cubicBezTo>
                  <a:cubicBezTo>
                    <a:pt x="69" y="24"/>
                    <a:pt x="71" y="22"/>
                    <a:pt x="72" y="23"/>
                  </a:cubicBezTo>
                  <a:cubicBezTo>
                    <a:pt x="74" y="23"/>
                    <a:pt x="72" y="24"/>
                    <a:pt x="73" y="25"/>
                  </a:cubicBezTo>
                  <a:cubicBezTo>
                    <a:pt x="74" y="26"/>
                    <a:pt x="74" y="28"/>
                    <a:pt x="72" y="27"/>
                  </a:cubicBezTo>
                  <a:cubicBezTo>
                    <a:pt x="72" y="25"/>
                    <a:pt x="69" y="25"/>
                    <a:pt x="69" y="27"/>
                  </a:cubicBezTo>
                  <a:cubicBezTo>
                    <a:pt x="69" y="29"/>
                    <a:pt x="68" y="27"/>
                    <a:pt x="67" y="25"/>
                  </a:cubicBezTo>
                  <a:cubicBezTo>
                    <a:pt x="66" y="24"/>
                    <a:pt x="65" y="28"/>
                    <a:pt x="64" y="27"/>
                  </a:cubicBezTo>
                  <a:cubicBezTo>
                    <a:pt x="63" y="26"/>
                    <a:pt x="66" y="23"/>
                    <a:pt x="65" y="22"/>
                  </a:cubicBezTo>
                  <a:cubicBezTo>
                    <a:pt x="64" y="21"/>
                    <a:pt x="64" y="23"/>
                    <a:pt x="61" y="24"/>
                  </a:cubicBezTo>
                  <a:cubicBezTo>
                    <a:pt x="60" y="27"/>
                    <a:pt x="57" y="27"/>
                    <a:pt x="58" y="28"/>
                  </a:cubicBezTo>
                  <a:cubicBezTo>
                    <a:pt x="59" y="29"/>
                    <a:pt x="56" y="29"/>
                    <a:pt x="56" y="31"/>
                  </a:cubicBezTo>
                  <a:cubicBezTo>
                    <a:pt x="55" y="33"/>
                    <a:pt x="51" y="34"/>
                    <a:pt x="48" y="35"/>
                  </a:cubicBezTo>
                  <a:cubicBezTo>
                    <a:pt x="46" y="37"/>
                    <a:pt x="49" y="38"/>
                    <a:pt x="51" y="35"/>
                  </a:cubicBezTo>
                  <a:cubicBezTo>
                    <a:pt x="52" y="34"/>
                    <a:pt x="52" y="34"/>
                    <a:pt x="55" y="33"/>
                  </a:cubicBezTo>
                  <a:cubicBezTo>
                    <a:pt x="57" y="31"/>
                    <a:pt x="59" y="31"/>
                    <a:pt x="60" y="31"/>
                  </a:cubicBezTo>
                  <a:cubicBezTo>
                    <a:pt x="61" y="31"/>
                    <a:pt x="63" y="32"/>
                    <a:pt x="64" y="31"/>
                  </a:cubicBezTo>
                  <a:cubicBezTo>
                    <a:pt x="65" y="29"/>
                    <a:pt x="66" y="29"/>
                    <a:pt x="67" y="30"/>
                  </a:cubicBezTo>
                  <a:cubicBezTo>
                    <a:pt x="69" y="31"/>
                    <a:pt x="66" y="32"/>
                    <a:pt x="66" y="34"/>
                  </a:cubicBezTo>
                  <a:cubicBezTo>
                    <a:pt x="68" y="35"/>
                    <a:pt x="65" y="36"/>
                    <a:pt x="65" y="34"/>
                  </a:cubicBezTo>
                  <a:cubicBezTo>
                    <a:pt x="65" y="33"/>
                    <a:pt x="64" y="32"/>
                    <a:pt x="63" y="33"/>
                  </a:cubicBezTo>
                  <a:cubicBezTo>
                    <a:pt x="62" y="34"/>
                    <a:pt x="61" y="36"/>
                    <a:pt x="60" y="36"/>
                  </a:cubicBezTo>
                  <a:cubicBezTo>
                    <a:pt x="59" y="36"/>
                    <a:pt x="58" y="38"/>
                    <a:pt x="58" y="41"/>
                  </a:cubicBezTo>
                  <a:cubicBezTo>
                    <a:pt x="58" y="42"/>
                    <a:pt x="56" y="41"/>
                    <a:pt x="56" y="42"/>
                  </a:cubicBezTo>
                  <a:cubicBezTo>
                    <a:pt x="56" y="44"/>
                    <a:pt x="53" y="47"/>
                    <a:pt x="51" y="50"/>
                  </a:cubicBezTo>
                  <a:cubicBezTo>
                    <a:pt x="48" y="52"/>
                    <a:pt x="50" y="53"/>
                    <a:pt x="49" y="54"/>
                  </a:cubicBezTo>
                  <a:cubicBezTo>
                    <a:pt x="48" y="56"/>
                    <a:pt x="46" y="54"/>
                    <a:pt x="45" y="55"/>
                  </a:cubicBezTo>
                  <a:cubicBezTo>
                    <a:pt x="44" y="56"/>
                    <a:pt x="46" y="60"/>
                    <a:pt x="44" y="61"/>
                  </a:cubicBezTo>
                  <a:cubicBezTo>
                    <a:pt x="43" y="62"/>
                    <a:pt x="44" y="64"/>
                    <a:pt x="44" y="65"/>
                  </a:cubicBezTo>
                  <a:cubicBezTo>
                    <a:pt x="44" y="67"/>
                    <a:pt x="40" y="64"/>
                    <a:pt x="40" y="66"/>
                  </a:cubicBezTo>
                  <a:cubicBezTo>
                    <a:pt x="40" y="67"/>
                    <a:pt x="38" y="67"/>
                    <a:pt x="36" y="67"/>
                  </a:cubicBezTo>
                  <a:cubicBezTo>
                    <a:pt x="35" y="67"/>
                    <a:pt x="38" y="70"/>
                    <a:pt x="40" y="71"/>
                  </a:cubicBezTo>
                  <a:cubicBezTo>
                    <a:pt x="41" y="72"/>
                    <a:pt x="38" y="74"/>
                    <a:pt x="38" y="72"/>
                  </a:cubicBezTo>
                  <a:cubicBezTo>
                    <a:pt x="38" y="70"/>
                    <a:pt x="35" y="73"/>
                    <a:pt x="33" y="74"/>
                  </a:cubicBezTo>
                  <a:cubicBezTo>
                    <a:pt x="30" y="75"/>
                    <a:pt x="31" y="77"/>
                    <a:pt x="29" y="78"/>
                  </a:cubicBezTo>
                  <a:cubicBezTo>
                    <a:pt x="27" y="78"/>
                    <a:pt x="28" y="81"/>
                    <a:pt x="26" y="83"/>
                  </a:cubicBezTo>
                  <a:cubicBezTo>
                    <a:pt x="25" y="83"/>
                    <a:pt x="25" y="80"/>
                    <a:pt x="23" y="80"/>
                  </a:cubicBezTo>
                  <a:cubicBezTo>
                    <a:pt x="21" y="80"/>
                    <a:pt x="21" y="81"/>
                    <a:pt x="22" y="83"/>
                  </a:cubicBezTo>
                  <a:cubicBezTo>
                    <a:pt x="24" y="85"/>
                    <a:pt x="20" y="83"/>
                    <a:pt x="20" y="85"/>
                  </a:cubicBezTo>
                  <a:cubicBezTo>
                    <a:pt x="18" y="87"/>
                    <a:pt x="15" y="87"/>
                    <a:pt x="14" y="87"/>
                  </a:cubicBezTo>
                  <a:cubicBezTo>
                    <a:pt x="13" y="89"/>
                    <a:pt x="16" y="89"/>
                    <a:pt x="17" y="90"/>
                  </a:cubicBezTo>
                  <a:cubicBezTo>
                    <a:pt x="17" y="91"/>
                    <a:pt x="14" y="90"/>
                    <a:pt x="12" y="90"/>
                  </a:cubicBezTo>
                  <a:cubicBezTo>
                    <a:pt x="10" y="90"/>
                    <a:pt x="10" y="93"/>
                    <a:pt x="9" y="92"/>
                  </a:cubicBezTo>
                  <a:cubicBezTo>
                    <a:pt x="7" y="92"/>
                    <a:pt x="5" y="94"/>
                    <a:pt x="6" y="95"/>
                  </a:cubicBezTo>
                  <a:cubicBezTo>
                    <a:pt x="7" y="96"/>
                    <a:pt x="5" y="96"/>
                    <a:pt x="4" y="96"/>
                  </a:cubicBezTo>
                  <a:cubicBezTo>
                    <a:pt x="3" y="95"/>
                    <a:pt x="2" y="97"/>
                    <a:pt x="2" y="99"/>
                  </a:cubicBezTo>
                  <a:cubicBezTo>
                    <a:pt x="1" y="100"/>
                    <a:pt x="4" y="101"/>
                    <a:pt x="4" y="102"/>
                  </a:cubicBezTo>
                  <a:cubicBezTo>
                    <a:pt x="4" y="103"/>
                    <a:pt x="2" y="103"/>
                    <a:pt x="3" y="104"/>
                  </a:cubicBezTo>
                  <a:cubicBezTo>
                    <a:pt x="4" y="104"/>
                    <a:pt x="3" y="106"/>
                    <a:pt x="2" y="106"/>
                  </a:cubicBezTo>
                  <a:cubicBezTo>
                    <a:pt x="1" y="106"/>
                    <a:pt x="1" y="108"/>
                    <a:pt x="2" y="109"/>
                  </a:cubicBezTo>
                  <a:cubicBezTo>
                    <a:pt x="3" y="110"/>
                    <a:pt x="0" y="111"/>
                    <a:pt x="2" y="113"/>
                  </a:cubicBezTo>
                  <a:cubicBezTo>
                    <a:pt x="3" y="115"/>
                    <a:pt x="4" y="113"/>
                    <a:pt x="4" y="114"/>
                  </a:cubicBezTo>
                  <a:cubicBezTo>
                    <a:pt x="5" y="116"/>
                    <a:pt x="7" y="114"/>
                    <a:pt x="9" y="112"/>
                  </a:cubicBezTo>
                  <a:cubicBezTo>
                    <a:pt x="11" y="110"/>
                    <a:pt x="12" y="114"/>
                    <a:pt x="10" y="114"/>
                  </a:cubicBezTo>
                  <a:cubicBezTo>
                    <a:pt x="8" y="114"/>
                    <a:pt x="7" y="115"/>
                    <a:pt x="7" y="116"/>
                  </a:cubicBezTo>
                  <a:cubicBezTo>
                    <a:pt x="7" y="118"/>
                    <a:pt x="4" y="118"/>
                    <a:pt x="4" y="116"/>
                  </a:cubicBezTo>
                  <a:cubicBezTo>
                    <a:pt x="4" y="114"/>
                    <a:pt x="2" y="116"/>
                    <a:pt x="2" y="118"/>
                  </a:cubicBezTo>
                  <a:cubicBezTo>
                    <a:pt x="4" y="119"/>
                    <a:pt x="2" y="120"/>
                    <a:pt x="2" y="122"/>
                  </a:cubicBezTo>
                  <a:cubicBezTo>
                    <a:pt x="2" y="123"/>
                    <a:pt x="4" y="123"/>
                    <a:pt x="5" y="121"/>
                  </a:cubicBezTo>
                  <a:cubicBezTo>
                    <a:pt x="7" y="119"/>
                    <a:pt x="8" y="119"/>
                    <a:pt x="9" y="121"/>
                  </a:cubicBezTo>
                  <a:cubicBezTo>
                    <a:pt x="9" y="123"/>
                    <a:pt x="7" y="122"/>
                    <a:pt x="7" y="124"/>
                  </a:cubicBezTo>
                  <a:cubicBezTo>
                    <a:pt x="7" y="126"/>
                    <a:pt x="6" y="124"/>
                    <a:pt x="4" y="126"/>
                  </a:cubicBezTo>
                  <a:cubicBezTo>
                    <a:pt x="4" y="127"/>
                    <a:pt x="9" y="130"/>
                    <a:pt x="11" y="131"/>
                  </a:cubicBezTo>
                  <a:cubicBezTo>
                    <a:pt x="12" y="131"/>
                    <a:pt x="14" y="133"/>
                    <a:pt x="17" y="132"/>
                  </a:cubicBezTo>
                  <a:cubicBezTo>
                    <a:pt x="21" y="132"/>
                    <a:pt x="28" y="126"/>
                    <a:pt x="28" y="124"/>
                  </a:cubicBezTo>
                  <a:cubicBezTo>
                    <a:pt x="29" y="123"/>
                    <a:pt x="31" y="124"/>
                    <a:pt x="33" y="123"/>
                  </a:cubicBezTo>
                  <a:cubicBezTo>
                    <a:pt x="34" y="123"/>
                    <a:pt x="33" y="119"/>
                    <a:pt x="34" y="119"/>
                  </a:cubicBezTo>
                  <a:cubicBezTo>
                    <a:pt x="35" y="119"/>
                    <a:pt x="35" y="122"/>
                    <a:pt x="36" y="123"/>
                  </a:cubicBezTo>
                  <a:cubicBezTo>
                    <a:pt x="37" y="123"/>
                    <a:pt x="38" y="123"/>
                    <a:pt x="38" y="125"/>
                  </a:cubicBezTo>
                  <a:cubicBezTo>
                    <a:pt x="38" y="125"/>
                    <a:pt x="39" y="125"/>
                    <a:pt x="39" y="126"/>
                  </a:cubicBezTo>
                  <a:cubicBezTo>
                    <a:pt x="40" y="126"/>
                    <a:pt x="40" y="123"/>
                    <a:pt x="40" y="121"/>
                  </a:cubicBezTo>
                  <a:cubicBezTo>
                    <a:pt x="40" y="120"/>
                    <a:pt x="42" y="118"/>
                    <a:pt x="41" y="116"/>
                  </a:cubicBezTo>
                  <a:cubicBezTo>
                    <a:pt x="41" y="115"/>
                    <a:pt x="45" y="116"/>
                    <a:pt x="46" y="115"/>
                  </a:cubicBezTo>
                  <a:cubicBezTo>
                    <a:pt x="46" y="113"/>
                    <a:pt x="46" y="110"/>
                    <a:pt x="45" y="109"/>
                  </a:cubicBezTo>
                  <a:cubicBezTo>
                    <a:pt x="44" y="108"/>
                    <a:pt x="43" y="106"/>
                    <a:pt x="45" y="106"/>
                  </a:cubicBezTo>
                  <a:cubicBezTo>
                    <a:pt x="46" y="106"/>
                    <a:pt x="47" y="105"/>
                    <a:pt x="47" y="103"/>
                  </a:cubicBezTo>
                  <a:cubicBezTo>
                    <a:pt x="47" y="100"/>
                    <a:pt x="43" y="101"/>
                    <a:pt x="43" y="98"/>
                  </a:cubicBezTo>
                  <a:cubicBezTo>
                    <a:pt x="43" y="96"/>
                    <a:pt x="45" y="96"/>
                    <a:pt x="43" y="93"/>
                  </a:cubicBezTo>
                  <a:cubicBezTo>
                    <a:pt x="42" y="90"/>
                    <a:pt x="44" y="88"/>
                    <a:pt x="43" y="87"/>
                  </a:cubicBezTo>
                  <a:cubicBezTo>
                    <a:pt x="43" y="85"/>
                    <a:pt x="43" y="83"/>
                    <a:pt x="44" y="80"/>
                  </a:cubicBezTo>
                  <a:cubicBezTo>
                    <a:pt x="46" y="77"/>
                    <a:pt x="48" y="76"/>
                    <a:pt x="50" y="76"/>
                  </a:cubicBezTo>
                  <a:cubicBezTo>
                    <a:pt x="51" y="77"/>
                    <a:pt x="53" y="77"/>
                    <a:pt x="53" y="76"/>
                  </a:cubicBezTo>
                  <a:cubicBezTo>
                    <a:pt x="54" y="74"/>
                    <a:pt x="54" y="73"/>
                    <a:pt x="53" y="72"/>
                  </a:cubicBezTo>
                  <a:cubicBezTo>
                    <a:pt x="53" y="72"/>
                    <a:pt x="51" y="71"/>
                    <a:pt x="52" y="69"/>
                  </a:cubicBezTo>
                  <a:cubicBezTo>
                    <a:pt x="54" y="67"/>
                    <a:pt x="56" y="64"/>
                    <a:pt x="56" y="61"/>
                  </a:cubicBezTo>
                  <a:cubicBezTo>
                    <a:pt x="56" y="59"/>
                    <a:pt x="56" y="57"/>
                    <a:pt x="56" y="56"/>
                  </a:cubicBezTo>
                  <a:cubicBezTo>
                    <a:pt x="57" y="55"/>
                    <a:pt x="59" y="56"/>
                    <a:pt x="61" y="54"/>
                  </a:cubicBezTo>
                  <a:cubicBezTo>
                    <a:pt x="62" y="54"/>
                    <a:pt x="61" y="52"/>
                    <a:pt x="62" y="51"/>
                  </a:cubicBezTo>
                  <a:cubicBezTo>
                    <a:pt x="63" y="50"/>
                    <a:pt x="64" y="47"/>
                    <a:pt x="65" y="46"/>
                  </a:cubicBezTo>
                  <a:cubicBezTo>
                    <a:pt x="66" y="45"/>
                    <a:pt x="67" y="44"/>
                    <a:pt x="66" y="43"/>
                  </a:cubicBezTo>
                  <a:cubicBezTo>
                    <a:pt x="66" y="42"/>
                    <a:pt x="68" y="41"/>
                    <a:pt x="68" y="39"/>
                  </a:cubicBezTo>
                  <a:cubicBezTo>
                    <a:pt x="68" y="37"/>
                    <a:pt x="71" y="35"/>
                    <a:pt x="72" y="35"/>
                  </a:cubicBezTo>
                  <a:cubicBezTo>
                    <a:pt x="74" y="35"/>
                    <a:pt x="77" y="35"/>
                    <a:pt x="77" y="34"/>
                  </a:cubicBezTo>
                  <a:cubicBezTo>
                    <a:pt x="77" y="31"/>
                    <a:pt x="76" y="28"/>
                    <a:pt x="78" y="29"/>
                  </a:cubicBezTo>
                  <a:cubicBezTo>
                    <a:pt x="81" y="30"/>
                    <a:pt x="82" y="29"/>
                    <a:pt x="84" y="30"/>
                  </a:cubicBezTo>
                  <a:cubicBezTo>
                    <a:pt x="86" y="31"/>
                    <a:pt x="88" y="31"/>
                    <a:pt x="88" y="29"/>
                  </a:cubicBezTo>
                  <a:cubicBezTo>
                    <a:pt x="88" y="27"/>
                    <a:pt x="89" y="23"/>
                    <a:pt x="92" y="24"/>
                  </a:cubicBezTo>
                  <a:cubicBezTo>
                    <a:pt x="92" y="23"/>
                    <a:pt x="95" y="21"/>
                    <a:pt x="96" y="21"/>
                  </a:cubicBezTo>
                  <a:cubicBezTo>
                    <a:pt x="98" y="22"/>
                    <a:pt x="100" y="26"/>
                    <a:pt x="102" y="27"/>
                  </a:cubicBezTo>
                  <a:cubicBezTo>
                    <a:pt x="105" y="28"/>
                    <a:pt x="108" y="28"/>
                    <a:pt x="108" y="27"/>
                  </a:cubicBezTo>
                  <a:cubicBezTo>
                    <a:pt x="109" y="25"/>
                    <a:pt x="111" y="28"/>
                    <a:pt x="113" y="28"/>
                  </a:cubicBezTo>
                  <a:cubicBezTo>
                    <a:pt x="115" y="27"/>
                    <a:pt x="115" y="31"/>
                    <a:pt x="116" y="28"/>
                  </a:cubicBezTo>
                  <a:cubicBezTo>
                    <a:pt x="118" y="26"/>
                    <a:pt x="116" y="24"/>
                    <a:pt x="118" y="24"/>
                  </a:cubicBezTo>
                  <a:cubicBezTo>
                    <a:pt x="121" y="25"/>
                    <a:pt x="120" y="21"/>
                    <a:pt x="120" y="19"/>
                  </a:cubicBezTo>
                  <a:cubicBezTo>
                    <a:pt x="120" y="18"/>
                    <a:pt x="123" y="17"/>
                    <a:pt x="123" y="15"/>
                  </a:cubicBezTo>
                  <a:cubicBezTo>
                    <a:pt x="123" y="14"/>
                    <a:pt x="128" y="15"/>
                    <a:pt x="129" y="14"/>
                  </a:cubicBezTo>
                  <a:cubicBezTo>
                    <a:pt x="130" y="13"/>
                    <a:pt x="133" y="11"/>
                    <a:pt x="134" y="14"/>
                  </a:cubicBezTo>
                  <a:cubicBezTo>
                    <a:pt x="135" y="16"/>
                    <a:pt x="140" y="17"/>
                    <a:pt x="140" y="18"/>
                  </a:cubicBezTo>
                  <a:cubicBezTo>
                    <a:pt x="140" y="19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cubicBezTo>
                    <a:pt x="144" y="20"/>
                    <a:pt x="146" y="18"/>
                    <a:pt x="147" y="18"/>
                  </a:cubicBezTo>
                  <a:cubicBezTo>
                    <a:pt x="149" y="18"/>
                    <a:pt x="150" y="18"/>
                    <a:pt x="150" y="15"/>
                  </a:cubicBezTo>
                  <a:cubicBezTo>
                    <a:pt x="149" y="15"/>
                    <a:pt x="147" y="15"/>
                    <a:pt x="146" y="16"/>
                  </a:cubicBezTo>
                  <a:cubicBezTo>
                    <a:pt x="146" y="18"/>
                    <a:pt x="144" y="17"/>
                    <a:pt x="144" y="15"/>
                  </a:cubicBezTo>
                  <a:cubicBezTo>
                    <a:pt x="144" y="15"/>
                    <a:pt x="140" y="13"/>
                    <a:pt x="139" y="12"/>
                  </a:cubicBezTo>
                  <a:cubicBezTo>
                    <a:pt x="139" y="12"/>
                    <a:pt x="141" y="12"/>
                    <a:pt x="143" y="13"/>
                  </a:cubicBezTo>
                  <a:cubicBezTo>
                    <a:pt x="144" y="14"/>
                    <a:pt x="145" y="13"/>
                    <a:pt x="147" y="11"/>
                  </a:cubicBezTo>
                  <a:cubicBezTo>
                    <a:pt x="148" y="10"/>
                    <a:pt x="150" y="11"/>
                    <a:pt x="150" y="10"/>
                  </a:cubicBezTo>
                  <a:cubicBezTo>
                    <a:pt x="151" y="8"/>
                    <a:pt x="148" y="8"/>
                    <a:pt x="147" y="7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A3917194-80DB-467A-8F95-E825B4EA8009}"/>
              </a:ext>
            </a:extLst>
          </p:cNvPr>
          <p:cNvGrpSpPr/>
          <p:nvPr/>
        </p:nvGrpSpPr>
        <p:grpSpPr>
          <a:xfrm>
            <a:off x="680850" y="2268130"/>
            <a:ext cx="5631734" cy="1263095"/>
            <a:chOff x="743833" y="2276688"/>
            <a:chExt cx="5631734" cy="1263095"/>
          </a:xfrm>
        </p:grpSpPr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12AA245A-51FF-4F48-8F84-8FEC51E67B85}"/>
                </a:ext>
              </a:extLst>
            </p:cNvPr>
            <p:cNvSpPr/>
            <p:nvPr/>
          </p:nvSpPr>
          <p:spPr>
            <a:xfrm>
              <a:off x="743833" y="2782653"/>
              <a:ext cx="5631734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FF0986B3-5927-4C27-91D2-75CB8BA0F6CF}"/>
                </a:ext>
              </a:extLst>
            </p:cNvPr>
            <p:cNvSpPr/>
            <p:nvPr/>
          </p:nvSpPr>
          <p:spPr>
            <a:xfrm>
              <a:off x="743834" y="2276688"/>
              <a:ext cx="4373328" cy="4025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" panose="020B0502040204020203" pitchFamily="34" charset="0"/>
                </a:rPr>
                <a:t>A wonderful serenity has taken possession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119C7FAC-C5DE-463E-A05C-30C184EFF219}"/>
              </a:ext>
            </a:extLst>
          </p:cNvPr>
          <p:cNvGrpSpPr/>
          <p:nvPr/>
        </p:nvGrpSpPr>
        <p:grpSpPr>
          <a:xfrm>
            <a:off x="8964388" y="2101624"/>
            <a:ext cx="980242" cy="837698"/>
            <a:chOff x="9191866" y="1923316"/>
            <a:chExt cx="980242" cy="837698"/>
          </a:xfrm>
        </p:grpSpPr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B75D3EF8-163A-4CD5-AA9F-E25B4109F751}"/>
                </a:ext>
              </a:extLst>
            </p:cNvPr>
            <p:cNvGrpSpPr/>
            <p:nvPr/>
          </p:nvGrpSpPr>
          <p:grpSpPr>
            <a:xfrm>
              <a:off x="9234379" y="1923316"/>
              <a:ext cx="837702" cy="837698"/>
              <a:chOff x="8617515" y="2184400"/>
              <a:chExt cx="2897248" cy="2897240"/>
            </a:xfrm>
          </p:grpSpPr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73DBF4D5-D2B8-49CD-8260-AA9FAB78C9EE}"/>
                  </a:ext>
                </a:extLst>
              </p:cNvPr>
              <p:cNvSpPr/>
              <p:nvPr/>
            </p:nvSpPr>
            <p:spPr>
              <a:xfrm>
                <a:off x="8978505" y="2545387"/>
                <a:ext cx="2175270" cy="2175268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75000"/>
                      <a:alpha val="65000"/>
                    </a:schemeClr>
                  </a:gs>
                  <a:gs pos="100000">
                    <a:schemeClr val="accent3">
                      <a:alpha val="65000"/>
                    </a:schemeClr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/>
              </a:p>
            </p:txBody>
          </p: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A729D5E1-35C1-4C90-A1F5-D4BA37477013}"/>
                  </a:ext>
                </a:extLst>
              </p:cNvPr>
              <p:cNvGrpSpPr/>
              <p:nvPr/>
            </p:nvGrpSpPr>
            <p:grpSpPr>
              <a:xfrm>
                <a:off x="8617515" y="2184400"/>
                <a:ext cx="2897248" cy="2897240"/>
                <a:chOff x="1377061" y="3166335"/>
                <a:chExt cx="1498735" cy="1498733"/>
              </a:xfrm>
            </p:grpSpPr>
            <p:sp>
              <p:nvSpPr>
                <p:cNvPr id="148" name="Oval 147">
                  <a:extLst>
                    <a:ext uri="{FF2B5EF4-FFF2-40B4-BE49-F238E27FC236}">
                      <a16:creationId xmlns:a16="http://schemas.microsoft.com/office/drawing/2014/main" id="{C388526F-7D9B-48AB-9723-A284C9EBDB70}"/>
                    </a:ext>
                  </a:extLst>
                </p:cNvPr>
                <p:cNvSpPr/>
                <p:nvPr/>
              </p:nvSpPr>
              <p:spPr>
                <a:xfrm>
                  <a:off x="1512660" y="3301934"/>
                  <a:ext cx="1227536" cy="1227534"/>
                </a:xfrm>
                <a:prstGeom prst="ellipse">
                  <a:avLst/>
                </a:prstGeom>
                <a:noFill/>
                <a:ln w="9525">
                  <a:solidFill>
                    <a:schemeClr val="bg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sp>
              <p:nvSpPr>
                <p:cNvPr id="149" name="Oval 148">
                  <a:extLst>
                    <a:ext uri="{FF2B5EF4-FFF2-40B4-BE49-F238E27FC236}">
                      <a16:creationId xmlns:a16="http://schemas.microsoft.com/office/drawing/2014/main" id="{E78BF81F-B6ED-4C27-BFF0-165EF3F800F4}"/>
                    </a:ext>
                  </a:extLst>
                </p:cNvPr>
                <p:cNvSpPr/>
                <p:nvPr/>
              </p:nvSpPr>
              <p:spPr>
                <a:xfrm>
                  <a:off x="1447988" y="3237263"/>
                  <a:ext cx="1356881" cy="1356878"/>
                </a:xfrm>
                <a:prstGeom prst="ellipse">
                  <a:avLst/>
                </a:prstGeom>
                <a:noFill/>
                <a:ln w="6350">
                  <a:solidFill>
                    <a:schemeClr val="bg1">
                      <a:alpha val="2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90C96634-1FE2-4EF6-A03A-D9DA11E3698B}"/>
                    </a:ext>
                  </a:extLst>
                </p:cNvPr>
                <p:cNvSpPr/>
                <p:nvPr/>
              </p:nvSpPr>
              <p:spPr>
                <a:xfrm>
                  <a:off x="1377061" y="3166335"/>
                  <a:ext cx="1498735" cy="1498733"/>
                </a:xfrm>
                <a:prstGeom prst="ellipse">
                  <a:avLst/>
                </a:prstGeom>
                <a:noFill/>
                <a:ln w="0">
                  <a:solidFill>
                    <a:schemeClr val="bg1">
                      <a:alpha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</p:grpSp>
        </p:grp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B2EEAC07-170C-47F8-A962-973D3B969BBE}"/>
                </a:ext>
              </a:extLst>
            </p:cNvPr>
            <p:cNvSpPr txBox="1"/>
            <p:nvPr/>
          </p:nvSpPr>
          <p:spPr>
            <a:xfrm>
              <a:off x="9191866" y="2147106"/>
              <a:ext cx="980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40%</a:t>
              </a:r>
              <a:endParaRPr lang="id-ID" sz="2000" b="1" dirty="0">
                <a:solidFill>
                  <a:schemeClr val="bg1"/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764EBA8C-27F6-4347-9BC2-246155426D60}"/>
              </a:ext>
            </a:extLst>
          </p:cNvPr>
          <p:cNvGrpSpPr/>
          <p:nvPr/>
        </p:nvGrpSpPr>
        <p:grpSpPr>
          <a:xfrm>
            <a:off x="7280461" y="3381018"/>
            <a:ext cx="1008424" cy="1008420"/>
            <a:chOff x="7131637" y="3356002"/>
            <a:chExt cx="1125792" cy="1125788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C13F1E29-9255-4A97-AE0F-702A1CB784D5}"/>
                </a:ext>
              </a:extLst>
            </p:cNvPr>
            <p:cNvGrpSpPr/>
            <p:nvPr/>
          </p:nvGrpSpPr>
          <p:grpSpPr>
            <a:xfrm>
              <a:off x="7131637" y="3356002"/>
              <a:ext cx="1125792" cy="1125788"/>
              <a:chOff x="8617515" y="2184400"/>
              <a:chExt cx="2897248" cy="2897240"/>
            </a:xfrm>
          </p:grpSpPr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CD09C10F-6980-4785-8979-D74D6D97CEC8}"/>
                  </a:ext>
                </a:extLst>
              </p:cNvPr>
              <p:cNvSpPr/>
              <p:nvPr/>
            </p:nvSpPr>
            <p:spPr>
              <a:xfrm>
                <a:off x="8978505" y="2545387"/>
                <a:ext cx="2175270" cy="2175268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75000"/>
                      <a:alpha val="65000"/>
                    </a:schemeClr>
                  </a:gs>
                  <a:gs pos="100000">
                    <a:schemeClr val="accent1">
                      <a:alpha val="65000"/>
                    </a:schemeClr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400" dirty="0"/>
              </a:p>
            </p:txBody>
          </p:sp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0B35626E-1B01-44AA-A4B6-379DC1714642}"/>
                  </a:ext>
                </a:extLst>
              </p:cNvPr>
              <p:cNvGrpSpPr/>
              <p:nvPr/>
            </p:nvGrpSpPr>
            <p:grpSpPr>
              <a:xfrm>
                <a:off x="8617515" y="2184400"/>
                <a:ext cx="2897248" cy="2897240"/>
                <a:chOff x="1377061" y="3166335"/>
                <a:chExt cx="1498735" cy="1498733"/>
              </a:xfrm>
            </p:grpSpPr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E18F833B-0749-4AD2-9879-4E7E2739071C}"/>
                    </a:ext>
                  </a:extLst>
                </p:cNvPr>
                <p:cNvSpPr/>
                <p:nvPr/>
              </p:nvSpPr>
              <p:spPr>
                <a:xfrm>
                  <a:off x="1512660" y="3301934"/>
                  <a:ext cx="1227536" cy="1227534"/>
                </a:xfrm>
                <a:prstGeom prst="ellipse">
                  <a:avLst/>
                </a:prstGeom>
                <a:noFill/>
                <a:ln w="9525">
                  <a:solidFill>
                    <a:schemeClr val="bg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1400"/>
                </a:p>
              </p:txBody>
            </p:sp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81E5FB70-37AB-4B9B-906F-1F0C846D9348}"/>
                    </a:ext>
                  </a:extLst>
                </p:cNvPr>
                <p:cNvSpPr/>
                <p:nvPr/>
              </p:nvSpPr>
              <p:spPr>
                <a:xfrm>
                  <a:off x="1447988" y="3237263"/>
                  <a:ext cx="1356881" cy="1356878"/>
                </a:xfrm>
                <a:prstGeom prst="ellipse">
                  <a:avLst/>
                </a:prstGeom>
                <a:noFill/>
                <a:ln w="6350">
                  <a:solidFill>
                    <a:schemeClr val="bg1">
                      <a:alpha val="2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1400"/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B7E0D4B3-1754-4415-B493-919831BF3EF5}"/>
                    </a:ext>
                  </a:extLst>
                </p:cNvPr>
                <p:cNvSpPr/>
                <p:nvPr/>
              </p:nvSpPr>
              <p:spPr>
                <a:xfrm>
                  <a:off x="1377061" y="3166335"/>
                  <a:ext cx="1498735" cy="1498733"/>
                </a:xfrm>
                <a:prstGeom prst="ellipse">
                  <a:avLst/>
                </a:prstGeom>
                <a:noFill/>
                <a:ln w="0">
                  <a:solidFill>
                    <a:schemeClr val="bg1">
                      <a:alpha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1400"/>
                </a:p>
              </p:txBody>
            </p:sp>
          </p:grpSp>
        </p:grp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177478B5-38F4-429F-A183-A017E9E1EAEE}"/>
                </a:ext>
              </a:extLst>
            </p:cNvPr>
            <p:cNvSpPr txBox="1"/>
            <p:nvPr/>
          </p:nvSpPr>
          <p:spPr>
            <a:xfrm>
              <a:off x="7307440" y="3688064"/>
              <a:ext cx="7741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50%</a:t>
              </a:r>
              <a:endParaRPr lang="id-ID" sz="2000" b="1" dirty="0">
                <a:solidFill>
                  <a:schemeClr val="bg1"/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999116DC-0529-426C-9551-A99464665F38}"/>
              </a:ext>
            </a:extLst>
          </p:cNvPr>
          <p:cNvGrpSpPr/>
          <p:nvPr/>
        </p:nvGrpSpPr>
        <p:grpSpPr>
          <a:xfrm>
            <a:off x="10194301" y="3895047"/>
            <a:ext cx="1183420" cy="1183416"/>
            <a:chOff x="8789203" y="4455508"/>
            <a:chExt cx="1183420" cy="1183416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DC94F340-115A-4071-83B8-962B9F9D312D}"/>
                </a:ext>
              </a:extLst>
            </p:cNvPr>
            <p:cNvGrpSpPr/>
            <p:nvPr/>
          </p:nvGrpSpPr>
          <p:grpSpPr>
            <a:xfrm>
              <a:off x="8789203" y="4455508"/>
              <a:ext cx="1183420" cy="1183416"/>
              <a:chOff x="8617515" y="2184400"/>
              <a:chExt cx="2897248" cy="2897240"/>
            </a:xfrm>
          </p:grpSpPr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506E2A79-4875-421C-AE7F-56C73463B76E}"/>
                  </a:ext>
                </a:extLst>
              </p:cNvPr>
              <p:cNvSpPr/>
              <p:nvPr/>
            </p:nvSpPr>
            <p:spPr>
              <a:xfrm>
                <a:off x="8978505" y="2545387"/>
                <a:ext cx="2175270" cy="2175268"/>
              </a:xfrm>
              <a:prstGeom prst="ellipse">
                <a:avLst/>
              </a:prstGeom>
              <a:gradFill>
                <a:gsLst>
                  <a:gs pos="0">
                    <a:schemeClr val="accent2">
                      <a:lumMod val="75000"/>
                      <a:alpha val="65000"/>
                    </a:schemeClr>
                  </a:gs>
                  <a:gs pos="100000">
                    <a:schemeClr val="accent2">
                      <a:alpha val="65000"/>
                    </a:schemeClr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/>
              </a:p>
            </p:txBody>
          </p: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4F0D68E2-82AB-4042-8494-9924F791518C}"/>
                  </a:ext>
                </a:extLst>
              </p:cNvPr>
              <p:cNvGrpSpPr/>
              <p:nvPr/>
            </p:nvGrpSpPr>
            <p:grpSpPr>
              <a:xfrm>
                <a:off x="8617515" y="2184400"/>
                <a:ext cx="2897248" cy="2897240"/>
                <a:chOff x="1377061" y="3166335"/>
                <a:chExt cx="1498735" cy="1498733"/>
              </a:xfrm>
            </p:grpSpPr>
            <p:sp>
              <p:nvSpPr>
                <p:cNvPr id="142" name="Oval 141">
                  <a:extLst>
                    <a:ext uri="{FF2B5EF4-FFF2-40B4-BE49-F238E27FC236}">
                      <a16:creationId xmlns:a16="http://schemas.microsoft.com/office/drawing/2014/main" id="{D86D3776-1A2B-4721-BF53-87E958F90EBE}"/>
                    </a:ext>
                  </a:extLst>
                </p:cNvPr>
                <p:cNvSpPr/>
                <p:nvPr/>
              </p:nvSpPr>
              <p:spPr>
                <a:xfrm>
                  <a:off x="1512660" y="3301934"/>
                  <a:ext cx="1227536" cy="1227534"/>
                </a:xfrm>
                <a:prstGeom prst="ellipse">
                  <a:avLst/>
                </a:prstGeom>
                <a:noFill/>
                <a:ln w="9525">
                  <a:solidFill>
                    <a:schemeClr val="bg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059E9ED7-71C4-4933-A3A4-0159AB5EC4CF}"/>
                    </a:ext>
                  </a:extLst>
                </p:cNvPr>
                <p:cNvSpPr/>
                <p:nvPr/>
              </p:nvSpPr>
              <p:spPr>
                <a:xfrm>
                  <a:off x="1447988" y="3237263"/>
                  <a:ext cx="1356881" cy="1356878"/>
                </a:xfrm>
                <a:prstGeom prst="ellipse">
                  <a:avLst/>
                </a:prstGeom>
                <a:noFill/>
                <a:ln w="6350">
                  <a:solidFill>
                    <a:schemeClr val="bg1">
                      <a:alpha val="2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sp>
              <p:nvSpPr>
                <p:cNvPr id="144" name="Oval 143">
                  <a:extLst>
                    <a:ext uri="{FF2B5EF4-FFF2-40B4-BE49-F238E27FC236}">
                      <a16:creationId xmlns:a16="http://schemas.microsoft.com/office/drawing/2014/main" id="{1558306A-82CF-4F5D-BFB7-7CE652D0619C}"/>
                    </a:ext>
                  </a:extLst>
                </p:cNvPr>
                <p:cNvSpPr/>
                <p:nvPr/>
              </p:nvSpPr>
              <p:spPr>
                <a:xfrm>
                  <a:off x="1377061" y="3166335"/>
                  <a:ext cx="1498735" cy="1498733"/>
                </a:xfrm>
                <a:prstGeom prst="ellipse">
                  <a:avLst/>
                </a:prstGeom>
                <a:noFill/>
                <a:ln w="0">
                  <a:solidFill>
                    <a:schemeClr val="bg1">
                      <a:alpha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</p:grpSp>
        </p:grp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BF738501-09A2-463D-8AEB-42BE5B4CB48B}"/>
                </a:ext>
              </a:extLst>
            </p:cNvPr>
            <p:cNvSpPr txBox="1"/>
            <p:nvPr/>
          </p:nvSpPr>
          <p:spPr>
            <a:xfrm>
              <a:off x="8890791" y="4821039"/>
              <a:ext cx="9802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50%</a:t>
              </a:r>
              <a:endParaRPr lang="id-ID" sz="2400" b="1" dirty="0">
                <a:solidFill>
                  <a:schemeClr val="bg1"/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B68B6C85-D259-4014-85E4-21620F641997}"/>
              </a:ext>
            </a:extLst>
          </p:cNvPr>
          <p:cNvGrpSpPr/>
          <p:nvPr/>
        </p:nvGrpSpPr>
        <p:grpSpPr>
          <a:xfrm>
            <a:off x="680850" y="4047727"/>
            <a:ext cx="2399319" cy="1755913"/>
            <a:chOff x="11934393" y="3254678"/>
            <a:chExt cx="2399319" cy="1755913"/>
          </a:xfrm>
        </p:grpSpPr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24F6803C-7322-4248-BF0E-2A24D25DF216}"/>
                </a:ext>
              </a:extLst>
            </p:cNvPr>
            <p:cNvSpPr txBox="1"/>
            <p:nvPr/>
          </p:nvSpPr>
          <p:spPr>
            <a:xfrm>
              <a:off x="11934394" y="3254678"/>
              <a:ext cx="811441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Montserrat Bold"/>
                </a:rPr>
                <a:t>53%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069F7C94-58BC-4B32-9965-9D34ACE5B5A6}"/>
                </a:ext>
              </a:extLst>
            </p:cNvPr>
            <p:cNvSpPr txBox="1"/>
            <p:nvPr/>
          </p:nvSpPr>
          <p:spPr>
            <a:xfrm>
              <a:off x="11934393" y="3705618"/>
              <a:ext cx="23993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" panose="020B0502040204020203" pitchFamily="34" charset="0"/>
                </a:rPr>
                <a:t>Sample Text Here</a:t>
              </a: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8874E558-457E-4423-B6AE-ED7CF3A29FE5}"/>
                </a:ext>
              </a:extLst>
            </p:cNvPr>
            <p:cNvSpPr/>
            <p:nvPr/>
          </p:nvSpPr>
          <p:spPr>
            <a:xfrm>
              <a:off x="11934395" y="4031862"/>
              <a:ext cx="1676146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1CBEA14C-17BE-4B5E-A8C3-97325C9CBB6F}"/>
              </a:ext>
            </a:extLst>
          </p:cNvPr>
          <p:cNvGrpSpPr/>
          <p:nvPr/>
        </p:nvGrpSpPr>
        <p:grpSpPr>
          <a:xfrm>
            <a:off x="2654860" y="4047727"/>
            <a:ext cx="2399319" cy="1755913"/>
            <a:chOff x="11934393" y="3254678"/>
            <a:chExt cx="2399319" cy="1755913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5E3FA904-EFBB-47F1-A6D3-B756A33314AC}"/>
                </a:ext>
              </a:extLst>
            </p:cNvPr>
            <p:cNvSpPr txBox="1"/>
            <p:nvPr/>
          </p:nvSpPr>
          <p:spPr>
            <a:xfrm>
              <a:off x="11934394" y="3254678"/>
              <a:ext cx="811441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Montserrat Bold"/>
                </a:rPr>
                <a:t>73%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153FED34-B4C2-47E1-BB95-AB723852512E}"/>
                </a:ext>
              </a:extLst>
            </p:cNvPr>
            <p:cNvSpPr txBox="1"/>
            <p:nvPr/>
          </p:nvSpPr>
          <p:spPr>
            <a:xfrm>
              <a:off x="11934393" y="3705618"/>
              <a:ext cx="23993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" panose="020B0502040204020203" pitchFamily="34" charset="0"/>
                </a:rPr>
                <a:t>Sample Text Here</a:t>
              </a: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338F76CD-2E2C-4EB3-8829-091B7455D3D5}"/>
                </a:ext>
              </a:extLst>
            </p:cNvPr>
            <p:cNvSpPr/>
            <p:nvPr/>
          </p:nvSpPr>
          <p:spPr>
            <a:xfrm>
              <a:off x="11934395" y="4031862"/>
              <a:ext cx="1684136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</a:t>
              </a: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71D913EE-38F9-4520-A75E-54CB7015908C}"/>
              </a:ext>
            </a:extLst>
          </p:cNvPr>
          <p:cNvGrpSpPr/>
          <p:nvPr/>
        </p:nvGrpSpPr>
        <p:grpSpPr>
          <a:xfrm>
            <a:off x="4628871" y="4047727"/>
            <a:ext cx="1965997" cy="1755913"/>
            <a:chOff x="11934393" y="3254678"/>
            <a:chExt cx="1965997" cy="1755913"/>
          </a:xfrm>
        </p:grpSpPr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26677222-6B9E-43AE-AD61-85422917875B}"/>
                </a:ext>
              </a:extLst>
            </p:cNvPr>
            <p:cNvSpPr txBox="1"/>
            <p:nvPr/>
          </p:nvSpPr>
          <p:spPr>
            <a:xfrm>
              <a:off x="11934394" y="3254678"/>
              <a:ext cx="811441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Montserrat Bold"/>
                </a:rPr>
                <a:t>55%</a:t>
              </a: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A105BE7-6DD0-437B-B65D-9B0E79E72015}"/>
                </a:ext>
              </a:extLst>
            </p:cNvPr>
            <p:cNvSpPr txBox="1"/>
            <p:nvPr/>
          </p:nvSpPr>
          <p:spPr>
            <a:xfrm>
              <a:off x="11934393" y="3705618"/>
              <a:ext cx="1965997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" panose="020B0502040204020203" pitchFamily="34" charset="0"/>
                </a:rPr>
                <a:t>Sample Text Here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69D46E92-B1DE-4CE5-96DA-AADBAB3878FE}"/>
                </a:ext>
              </a:extLst>
            </p:cNvPr>
            <p:cNvSpPr/>
            <p:nvPr/>
          </p:nvSpPr>
          <p:spPr>
            <a:xfrm>
              <a:off x="11934394" y="4031862"/>
              <a:ext cx="165069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F740ADF7-E703-43C0-8F23-6012B12AA181}"/>
              </a:ext>
            </a:extLst>
          </p:cNvPr>
          <p:cNvSpPr txBox="1"/>
          <p:nvPr/>
        </p:nvSpPr>
        <p:spPr>
          <a:xfrm>
            <a:off x="4290060" y="863937"/>
            <a:ext cx="361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Europe Map</a:t>
            </a:r>
            <a:endParaRPr lang="id-ID" sz="40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8926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5BA6C7-05FF-430D-BF18-7F27AB6A44A6}"/>
              </a:ext>
            </a:extLst>
          </p:cNvPr>
          <p:cNvSpPr/>
          <p:nvPr/>
        </p:nvSpPr>
        <p:spPr>
          <a:xfrm>
            <a:off x="685800" y="678114"/>
            <a:ext cx="1371600" cy="1836486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94F45D7-4AB0-4882-84F6-813222F5F335}"/>
              </a:ext>
            </a:extLst>
          </p:cNvPr>
          <p:cNvSpPr/>
          <p:nvPr/>
        </p:nvSpPr>
        <p:spPr>
          <a:xfrm>
            <a:off x="1415142" y="1373870"/>
            <a:ext cx="4782456" cy="494347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BF447A3-C049-4062-9A5F-545EB931AD53}"/>
              </a:ext>
            </a:extLst>
          </p:cNvPr>
          <p:cNvSpPr/>
          <p:nvPr/>
        </p:nvSpPr>
        <p:spPr>
          <a:xfrm>
            <a:off x="1313542" y="1228724"/>
            <a:ext cx="10878457" cy="2717756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197FCB-4816-44EE-AB80-404CD8D03745}"/>
              </a:ext>
            </a:extLst>
          </p:cNvPr>
          <p:cNvSpPr txBox="1"/>
          <p:nvPr/>
        </p:nvSpPr>
        <p:spPr>
          <a:xfrm>
            <a:off x="7163688" y="4961560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GB" sz="1200" dirty="0">
                <a:latin typeface="+mn-lt"/>
              </a:rPr>
              <a:t>Street, France-255</a:t>
            </a:r>
          </a:p>
        </p:txBody>
      </p:sp>
      <p:sp>
        <p:nvSpPr>
          <p:cNvPr id="15" name="Freeform 2">
            <a:extLst>
              <a:ext uri="{FF2B5EF4-FFF2-40B4-BE49-F238E27FC236}">
                <a16:creationId xmlns:a16="http://schemas.microsoft.com/office/drawing/2014/main" id="{305873B3-E687-4065-BE49-13C86E55E5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8315" y="4988224"/>
            <a:ext cx="157623" cy="254448"/>
          </a:xfrm>
          <a:custGeom>
            <a:avLst/>
            <a:gdLst>
              <a:gd name="T0" fmla="*/ 55786 w 249"/>
              <a:gd name="T1" fmla="*/ 0 h 400"/>
              <a:gd name="T2" fmla="*/ 55786 w 249"/>
              <a:gd name="T3" fmla="*/ 0 h 400"/>
              <a:gd name="T4" fmla="*/ 0 w 249"/>
              <a:gd name="T5" fmla="*/ 56059 h 400"/>
              <a:gd name="T6" fmla="*/ 55786 w 249"/>
              <a:gd name="T7" fmla="*/ 178940 h 400"/>
              <a:gd name="T8" fmla="*/ 110679 w 249"/>
              <a:gd name="T9" fmla="*/ 56059 h 400"/>
              <a:gd name="T10" fmla="*/ 55786 w 249"/>
              <a:gd name="T11" fmla="*/ 0 h 400"/>
              <a:gd name="T12" fmla="*/ 55786 w 249"/>
              <a:gd name="T13" fmla="*/ 87900 h 400"/>
              <a:gd name="T14" fmla="*/ 55786 w 249"/>
              <a:gd name="T15" fmla="*/ 87900 h 400"/>
              <a:gd name="T16" fmla="*/ 23653 w 249"/>
              <a:gd name="T17" fmla="*/ 56059 h 400"/>
              <a:gd name="T18" fmla="*/ 55786 w 249"/>
              <a:gd name="T19" fmla="*/ 24217 h 400"/>
              <a:gd name="T20" fmla="*/ 87026 w 249"/>
              <a:gd name="T21" fmla="*/ 56059 h 400"/>
              <a:gd name="T22" fmla="*/ 55786 w 249"/>
              <a:gd name="T23" fmla="*/ 87900 h 4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49" h="400">
                <a:moveTo>
                  <a:pt x="125" y="0"/>
                </a:moveTo>
                <a:lnTo>
                  <a:pt x="125" y="0"/>
                </a:lnTo>
                <a:cubicBezTo>
                  <a:pt x="53" y="0"/>
                  <a:pt x="0" y="54"/>
                  <a:pt x="0" y="125"/>
                </a:cubicBezTo>
                <a:cubicBezTo>
                  <a:pt x="0" y="240"/>
                  <a:pt x="125" y="399"/>
                  <a:pt x="125" y="399"/>
                </a:cubicBezTo>
                <a:cubicBezTo>
                  <a:pt x="125" y="399"/>
                  <a:pt x="248" y="240"/>
                  <a:pt x="248" y="125"/>
                </a:cubicBezTo>
                <a:cubicBezTo>
                  <a:pt x="248" y="54"/>
                  <a:pt x="195" y="0"/>
                  <a:pt x="125" y="0"/>
                </a:cubicBezTo>
                <a:close/>
                <a:moveTo>
                  <a:pt x="125" y="196"/>
                </a:moveTo>
                <a:lnTo>
                  <a:pt x="125" y="196"/>
                </a:lnTo>
                <a:cubicBezTo>
                  <a:pt x="88" y="196"/>
                  <a:pt x="53" y="160"/>
                  <a:pt x="53" y="125"/>
                </a:cubicBezTo>
                <a:cubicBezTo>
                  <a:pt x="53" y="89"/>
                  <a:pt x="88" y="54"/>
                  <a:pt x="125" y="54"/>
                </a:cubicBezTo>
                <a:cubicBezTo>
                  <a:pt x="159" y="54"/>
                  <a:pt x="195" y="89"/>
                  <a:pt x="195" y="125"/>
                </a:cubicBezTo>
                <a:cubicBezTo>
                  <a:pt x="195" y="160"/>
                  <a:pt x="159" y="196"/>
                  <a:pt x="125" y="1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BA2C45-7381-434B-A708-D30CEDAE9763}"/>
              </a:ext>
            </a:extLst>
          </p:cNvPr>
          <p:cNvSpPr txBox="1"/>
          <p:nvPr/>
        </p:nvSpPr>
        <p:spPr>
          <a:xfrm>
            <a:off x="7226739" y="4434398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GB" sz="1200" dirty="0">
                <a:latin typeface="+mn-lt"/>
              </a:rPr>
              <a:t>+60-222-356</a:t>
            </a:r>
          </a:p>
        </p:txBody>
      </p:sp>
      <p:sp>
        <p:nvSpPr>
          <p:cNvPr id="17" name="Freeform 50">
            <a:extLst>
              <a:ext uri="{FF2B5EF4-FFF2-40B4-BE49-F238E27FC236}">
                <a16:creationId xmlns:a16="http://schemas.microsoft.com/office/drawing/2014/main" id="{F71E436F-7E4D-4BCD-9453-784F717C20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8315" y="4447552"/>
            <a:ext cx="283720" cy="281468"/>
          </a:xfrm>
          <a:custGeom>
            <a:avLst/>
            <a:gdLst>
              <a:gd name="T0" fmla="*/ 115780 w 444"/>
              <a:gd name="T1" fmla="*/ 115121 h 443"/>
              <a:gd name="T2" fmla="*/ 115780 w 444"/>
              <a:gd name="T3" fmla="*/ 115121 h 443"/>
              <a:gd name="T4" fmla="*/ 72081 w 444"/>
              <a:gd name="T5" fmla="*/ 138862 h 443"/>
              <a:gd name="T6" fmla="*/ 27931 w 444"/>
              <a:gd name="T7" fmla="*/ 138862 h 443"/>
              <a:gd name="T8" fmla="*/ 31986 w 444"/>
              <a:gd name="T9" fmla="*/ 182312 h 443"/>
              <a:gd name="T10" fmla="*/ 139657 w 444"/>
              <a:gd name="T11" fmla="*/ 138862 h 443"/>
              <a:gd name="T12" fmla="*/ 187411 w 444"/>
              <a:gd name="T13" fmla="*/ 27324 h 443"/>
              <a:gd name="T14" fmla="*/ 143712 w 444"/>
              <a:gd name="T15" fmla="*/ 23741 h 443"/>
              <a:gd name="T16" fmla="*/ 143712 w 444"/>
              <a:gd name="T17" fmla="*/ 67639 h 443"/>
              <a:gd name="T18" fmla="*/ 115780 w 444"/>
              <a:gd name="T19" fmla="*/ 115121 h 443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444" h="443">
                <a:moveTo>
                  <a:pt x="257" y="257"/>
                </a:moveTo>
                <a:lnTo>
                  <a:pt x="257" y="257"/>
                </a:lnTo>
                <a:cubicBezTo>
                  <a:pt x="222" y="292"/>
                  <a:pt x="177" y="327"/>
                  <a:pt x="160" y="310"/>
                </a:cubicBezTo>
                <a:cubicBezTo>
                  <a:pt x="133" y="283"/>
                  <a:pt x="115" y="265"/>
                  <a:pt x="62" y="310"/>
                </a:cubicBezTo>
                <a:cubicBezTo>
                  <a:pt x="0" y="354"/>
                  <a:pt x="44" y="389"/>
                  <a:pt x="71" y="407"/>
                </a:cubicBezTo>
                <a:cubicBezTo>
                  <a:pt x="97" y="442"/>
                  <a:pt x="204" y="416"/>
                  <a:pt x="310" y="310"/>
                </a:cubicBezTo>
                <a:cubicBezTo>
                  <a:pt x="416" y="204"/>
                  <a:pt x="443" y="97"/>
                  <a:pt x="416" y="61"/>
                </a:cubicBezTo>
                <a:cubicBezTo>
                  <a:pt x="390" y="35"/>
                  <a:pt x="363" y="0"/>
                  <a:pt x="319" y="53"/>
                </a:cubicBezTo>
                <a:cubicBezTo>
                  <a:pt x="275" y="106"/>
                  <a:pt x="293" y="123"/>
                  <a:pt x="319" y="151"/>
                </a:cubicBezTo>
                <a:cubicBezTo>
                  <a:pt x="337" y="167"/>
                  <a:pt x="302" y="212"/>
                  <a:pt x="257" y="257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0472B1-8586-4B6F-9124-BBCAF77B3A91}"/>
              </a:ext>
            </a:extLst>
          </p:cNvPr>
          <p:cNvSpPr txBox="1"/>
          <p:nvPr/>
        </p:nvSpPr>
        <p:spPr>
          <a:xfrm>
            <a:off x="9772944" y="4434398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GB" sz="1200" dirty="0">
                <a:latin typeface="+mn-lt"/>
              </a:rPr>
              <a:t>Com.mail@company.com</a:t>
            </a:r>
          </a:p>
        </p:txBody>
      </p:sp>
      <p:sp>
        <p:nvSpPr>
          <p:cNvPr id="19" name="Freeform 51">
            <a:extLst>
              <a:ext uri="{FF2B5EF4-FFF2-40B4-BE49-F238E27FC236}">
                <a16:creationId xmlns:a16="http://schemas.microsoft.com/office/drawing/2014/main" id="{716DCCE1-8BDB-4DF5-A3B1-0BB2753BBE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8891" y="4497090"/>
            <a:ext cx="294979" cy="182392"/>
          </a:xfrm>
          <a:custGeom>
            <a:avLst/>
            <a:gdLst>
              <a:gd name="T0" fmla="*/ 8120 w 461"/>
              <a:gd name="T1" fmla="*/ 12182 h 285"/>
              <a:gd name="T2" fmla="*/ 8120 w 461"/>
              <a:gd name="T3" fmla="*/ 12182 h 285"/>
              <a:gd name="T4" fmla="*/ 91576 w 461"/>
              <a:gd name="T5" fmla="*/ 56398 h 285"/>
              <a:gd name="T6" fmla="*/ 104207 w 461"/>
              <a:gd name="T7" fmla="*/ 60008 h 285"/>
              <a:gd name="T8" fmla="*/ 111876 w 461"/>
              <a:gd name="T9" fmla="*/ 56398 h 285"/>
              <a:gd name="T10" fmla="*/ 195783 w 461"/>
              <a:gd name="T11" fmla="*/ 12182 h 285"/>
              <a:gd name="T12" fmla="*/ 199843 w 461"/>
              <a:gd name="T13" fmla="*/ 0 h 285"/>
              <a:gd name="T14" fmla="*/ 8120 w 461"/>
              <a:gd name="T15" fmla="*/ 0 h 285"/>
              <a:gd name="T16" fmla="*/ 8120 w 461"/>
              <a:gd name="T17" fmla="*/ 12182 h 285"/>
              <a:gd name="T18" fmla="*/ 199843 w 461"/>
              <a:gd name="T19" fmla="*/ 36095 h 285"/>
              <a:gd name="T20" fmla="*/ 199843 w 461"/>
              <a:gd name="T21" fmla="*/ 36095 h 285"/>
              <a:gd name="T22" fmla="*/ 111876 w 461"/>
              <a:gd name="T23" fmla="*/ 80311 h 285"/>
              <a:gd name="T24" fmla="*/ 104207 w 461"/>
              <a:gd name="T25" fmla="*/ 80311 h 285"/>
              <a:gd name="T26" fmla="*/ 91576 w 461"/>
              <a:gd name="T27" fmla="*/ 80311 h 285"/>
              <a:gd name="T28" fmla="*/ 8120 w 461"/>
              <a:gd name="T29" fmla="*/ 36095 h 285"/>
              <a:gd name="T30" fmla="*/ 4060 w 461"/>
              <a:gd name="T31" fmla="*/ 36095 h 285"/>
              <a:gd name="T32" fmla="*/ 4060 w 461"/>
              <a:gd name="T33" fmla="*/ 120015 h 285"/>
              <a:gd name="T34" fmla="*/ 15789 w 461"/>
              <a:gd name="T35" fmla="*/ 128137 h 285"/>
              <a:gd name="T36" fmla="*/ 191723 w 461"/>
              <a:gd name="T37" fmla="*/ 128137 h 285"/>
              <a:gd name="T38" fmla="*/ 203903 w 461"/>
              <a:gd name="T39" fmla="*/ 120015 h 285"/>
              <a:gd name="T40" fmla="*/ 203903 w 461"/>
              <a:gd name="T41" fmla="*/ 36095 h 285"/>
              <a:gd name="T42" fmla="*/ 199843 w 461"/>
              <a:gd name="T43" fmla="*/ 36095 h 28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461" h="285">
                <a:moveTo>
                  <a:pt x="18" y="27"/>
                </a:moveTo>
                <a:lnTo>
                  <a:pt x="18" y="27"/>
                </a:lnTo>
                <a:cubicBezTo>
                  <a:pt x="35" y="35"/>
                  <a:pt x="203" y="125"/>
                  <a:pt x="203" y="125"/>
                </a:cubicBezTo>
                <a:cubicBezTo>
                  <a:pt x="212" y="133"/>
                  <a:pt x="221" y="133"/>
                  <a:pt x="231" y="133"/>
                </a:cubicBezTo>
                <a:cubicBezTo>
                  <a:pt x="239" y="133"/>
                  <a:pt x="248" y="133"/>
                  <a:pt x="248" y="125"/>
                </a:cubicBezTo>
                <a:cubicBezTo>
                  <a:pt x="256" y="125"/>
                  <a:pt x="425" y="35"/>
                  <a:pt x="434" y="27"/>
                </a:cubicBezTo>
                <a:cubicBezTo>
                  <a:pt x="452" y="18"/>
                  <a:pt x="460" y="0"/>
                  <a:pt x="443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0" y="0"/>
                  <a:pt x="9" y="18"/>
                  <a:pt x="18" y="27"/>
                </a:cubicBezTo>
                <a:close/>
                <a:moveTo>
                  <a:pt x="443" y="80"/>
                </a:moveTo>
                <a:lnTo>
                  <a:pt x="443" y="80"/>
                </a:lnTo>
                <a:cubicBezTo>
                  <a:pt x="434" y="80"/>
                  <a:pt x="256" y="169"/>
                  <a:pt x="248" y="178"/>
                </a:cubicBezTo>
                <a:cubicBezTo>
                  <a:pt x="248" y="178"/>
                  <a:pt x="239" y="178"/>
                  <a:pt x="231" y="178"/>
                </a:cubicBezTo>
                <a:cubicBezTo>
                  <a:pt x="221" y="178"/>
                  <a:pt x="212" y="178"/>
                  <a:pt x="203" y="178"/>
                </a:cubicBezTo>
                <a:cubicBezTo>
                  <a:pt x="194" y="169"/>
                  <a:pt x="27" y="80"/>
                  <a:pt x="18" y="80"/>
                </a:cubicBezTo>
                <a:cubicBezTo>
                  <a:pt x="9" y="72"/>
                  <a:pt x="9" y="80"/>
                  <a:pt x="9" y="80"/>
                </a:cubicBezTo>
                <a:cubicBezTo>
                  <a:pt x="9" y="88"/>
                  <a:pt x="9" y="266"/>
                  <a:pt x="9" y="266"/>
                </a:cubicBezTo>
                <a:cubicBezTo>
                  <a:pt x="9" y="275"/>
                  <a:pt x="18" y="284"/>
                  <a:pt x="35" y="284"/>
                </a:cubicBezTo>
                <a:cubicBezTo>
                  <a:pt x="425" y="284"/>
                  <a:pt x="425" y="284"/>
                  <a:pt x="425" y="284"/>
                </a:cubicBezTo>
                <a:cubicBezTo>
                  <a:pt x="443" y="284"/>
                  <a:pt x="452" y="275"/>
                  <a:pt x="452" y="266"/>
                </a:cubicBezTo>
                <a:cubicBezTo>
                  <a:pt x="452" y="266"/>
                  <a:pt x="452" y="88"/>
                  <a:pt x="452" y="80"/>
                </a:cubicBezTo>
                <a:cubicBezTo>
                  <a:pt x="452" y="80"/>
                  <a:pt x="452" y="72"/>
                  <a:pt x="443" y="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906AED-6A09-4C5E-BCFC-CC1880955869}"/>
              </a:ext>
            </a:extLst>
          </p:cNvPr>
          <p:cNvSpPr txBox="1"/>
          <p:nvPr/>
        </p:nvSpPr>
        <p:spPr>
          <a:xfrm>
            <a:off x="9777446" y="4960682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US" sz="1200" dirty="0">
                <a:latin typeface="+mn-lt"/>
              </a:rPr>
              <a:t>w</a:t>
            </a:r>
            <a:r>
              <a:rPr lang="en-GB" sz="1200" dirty="0">
                <a:latin typeface="+mn-lt"/>
              </a:rPr>
              <a:t>ww.website.com</a:t>
            </a:r>
          </a:p>
        </p:txBody>
      </p:sp>
      <p:sp>
        <p:nvSpPr>
          <p:cNvPr id="21" name="Freeform 79">
            <a:extLst>
              <a:ext uri="{FF2B5EF4-FFF2-40B4-BE49-F238E27FC236}">
                <a16:creationId xmlns:a16="http://schemas.microsoft.com/office/drawing/2014/main" id="{4D48B6FF-EFAB-4F12-8883-A9BFBC444E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8891" y="4961452"/>
            <a:ext cx="303985" cy="306236"/>
          </a:xfrm>
          <a:custGeom>
            <a:avLst/>
            <a:gdLst>
              <a:gd name="T0" fmla="*/ 106933 w 479"/>
              <a:gd name="T1" fmla="*/ 0 h 479"/>
              <a:gd name="T2" fmla="*/ 106933 w 479"/>
              <a:gd name="T3" fmla="*/ 0 h 479"/>
              <a:gd name="T4" fmla="*/ 0 w 479"/>
              <a:gd name="T5" fmla="*/ 107725 h 479"/>
              <a:gd name="T6" fmla="*/ 106933 w 479"/>
              <a:gd name="T7" fmla="*/ 215449 h 479"/>
              <a:gd name="T8" fmla="*/ 213866 w 479"/>
              <a:gd name="T9" fmla="*/ 107725 h 479"/>
              <a:gd name="T10" fmla="*/ 106933 w 479"/>
              <a:gd name="T11" fmla="*/ 0 h 479"/>
              <a:gd name="T12" fmla="*/ 198206 w 479"/>
              <a:gd name="T13" fmla="*/ 107725 h 479"/>
              <a:gd name="T14" fmla="*/ 198206 w 479"/>
              <a:gd name="T15" fmla="*/ 107725 h 479"/>
              <a:gd name="T16" fmla="*/ 178520 w 479"/>
              <a:gd name="T17" fmla="*/ 163615 h 479"/>
              <a:gd name="T18" fmla="*/ 174493 w 479"/>
              <a:gd name="T19" fmla="*/ 147840 h 479"/>
              <a:gd name="T20" fmla="*/ 178520 w 479"/>
              <a:gd name="T21" fmla="*/ 115838 h 479"/>
              <a:gd name="T22" fmla="*/ 166439 w 479"/>
              <a:gd name="T23" fmla="*/ 91949 h 479"/>
              <a:gd name="T24" fmla="*/ 142726 w 479"/>
              <a:gd name="T25" fmla="*/ 80230 h 479"/>
              <a:gd name="T26" fmla="*/ 154806 w 479"/>
              <a:gd name="T27" fmla="*/ 39664 h 479"/>
              <a:gd name="T28" fmla="*/ 131093 w 479"/>
              <a:gd name="T29" fmla="*/ 27945 h 479"/>
              <a:gd name="T30" fmla="*/ 134673 w 479"/>
              <a:gd name="T31" fmla="*/ 23889 h 479"/>
              <a:gd name="T32" fmla="*/ 198206 w 479"/>
              <a:gd name="T33" fmla="*/ 107725 h 479"/>
              <a:gd name="T34" fmla="*/ 94853 w 479"/>
              <a:gd name="T35" fmla="*/ 19832 h 479"/>
              <a:gd name="T36" fmla="*/ 94853 w 479"/>
              <a:gd name="T37" fmla="*/ 19832 h 479"/>
              <a:gd name="T38" fmla="*/ 83220 w 479"/>
              <a:gd name="T39" fmla="*/ 27945 h 479"/>
              <a:gd name="T40" fmla="*/ 67113 w 479"/>
              <a:gd name="T41" fmla="*/ 39664 h 479"/>
              <a:gd name="T42" fmla="*/ 51453 w 479"/>
              <a:gd name="T43" fmla="*/ 59947 h 479"/>
              <a:gd name="T44" fmla="*/ 59507 w 479"/>
              <a:gd name="T45" fmla="*/ 71666 h 479"/>
              <a:gd name="T46" fmla="*/ 79193 w 479"/>
              <a:gd name="T47" fmla="*/ 71666 h 479"/>
              <a:gd name="T48" fmla="*/ 110960 w 479"/>
              <a:gd name="T49" fmla="*/ 107725 h 479"/>
              <a:gd name="T50" fmla="*/ 83220 w 479"/>
              <a:gd name="T51" fmla="*/ 131613 h 479"/>
              <a:gd name="T52" fmla="*/ 79193 w 479"/>
              <a:gd name="T53" fmla="*/ 151896 h 479"/>
              <a:gd name="T54" fmla="*/ 79193 w 479"/>
              <a:gd name="T55" fmla="*/ 175785 h 479"/>
              <a:gd name="T56" fmla="*/ 59507 w 479"/>
              <a:gd name="T57" fmla="*/ 155502 h 479"/>
              <a:gd name="T58" fmla="*/ 55480 w 479"/>
              <a:gd name="T59" fmla="*/ 128008 h 479"/>
              <a:gd name="T60" fmla="*/ 39373 w 479"/>
              <a:gd name="T61" fmla="*/ 107725 h 479"/>
              <a:gd name="T62" fmla="*/ 47426 w 479"/>
              <a:gd name="T63" fmla="*/ 83836 h 479"/>
              <a:gd name="T64" fmla="*/ 23713 w 479"/>
              <a:gd name="T65" fmla="*/ 76173 h 479"/>
              <a:gd name="T66" fmla="*/ 94853 w 479"/>
              <a:gd name="T67" fmla="*/ 19832 h 479"/>
              <a:gd name="T68" fmla="*/ 79193 w 479"/>
              <a:gd name="T69" fmla="*/ 195617 h 479"/>
              <a:gd name="T70" fmla="*/ 79193 w 479"/>
              <a:gd name="T71" fmla="*/ 195617 h 479"/>
              <a:gd name="T72" fmla="*/ 91273 w 479"/>
              <a:gd name="T73" fmla="*/ 187504 h 479"/>
              <a:gd name="T74" fmla="*/ 106933 w 479"/>
              <a:gd name="T75" fmla="*/ 183447 h 479"/>
              <a:gd name="T76" fmla="*/ 131093 w 479"/>
              <a:gd name="T77" fmla="*/ 175785 h 479"/>
              <a:gd name="T78" fmla="*/ 158386 w 479"/>
              <a:gd name="T79" fmla="*/ 183447 h 479"/>
              <a:gd name="T80" fmla="*/ 106933 w 479"/>
              <a:gd name="T81" fmla="*/ 199674 h 479"/>
              <a:gd name="T82" fmla="*/ 79193 w 479"/>
              <a:gd name="T83" fmla="*/ 195617 h 47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79" h="479">
                <a:moveTo>
                  <a:pt x="239" y="0"/>
                </a:moveTo>
                <a:lnTo>
                  <a:pt x="239" y="0"/>
                </a:lnTo>
                <a:cubicBezTo>
                  <a:pt x="106" y="0"/>
                  <a:pt x="0" y="106"/>
                  <a:pt x="0" y="239"/>
                </a:cubicBezTo>
                <a:cubicBezTo>
                  <a:pt x="0" y="372"/>
                  <a:pt x="106" y="478"/>
                  <a:pt x="239" y="478"/>
                </a:cubicBezTo>
                <a:cubicBezTo>
                  <a:pt x="372" y="478"/>
                  <a:pt x="478" y="372"/>
                  <a:pt x="478" y="239"/>
                </a:cubicBezTo>
                <a:cubicBezTo>
                  <a:pt x="478" y="106"/>
                  <a:pt x="372" y="0"/>
                  <a:pt x="239" y="0"/>
                </a:cubicBezTo>
                <a:close/>
                <a:moveTo>
                  <a:pt x="443" y="239"/>
                </a:moveTo>
                <a:lnTo>
                  <a:pt x="443" y="239"/>
                </a:lnTo>
                <a:cubicBezTo>
                  <a:pt x="443" y="292"/>
                  <a:pt x="425" y="328"/>
                  <a:pt x="399" y="363"/>
                </a:cubicBezTo>
                <a:cubicBezTo>
                  <a:pt x="390" y="363"/>
                  <a:pt x="381" y="345"/>
                  <a:pt x="390" y="328"/>
                </a:cubicBezTo>
                <a:cubicBezTo>
                  <a:pt x="399" y="310"/>
                  <a:pt x="399" y="275"/>
                  <a:pt x="399" y="257"/>
                </a:cubicBezTo>
                <a:cubicBezTo>
                  <a:pt x="399" y="239"/>
                  <a:pt x="390" y="204"/>
                  <a:pt x="372" y="204"/>
                </a:cubicBezTo>
                <a:cubicBezTo>
                  <a:pt x="346" y="204"/>
                  <a:pt x="337" y="204"/>
                  <a:pt x="319" y="178"/>
                </a:cubicBezTo>
                <a:cubicBezTo>
                  <a:pt x="301" y="124"/>
                  <a:pt x="372" y="115"/>
                  <a:pt x="346" y="88"/>
                </a:cubicBezTo>
                <a:cubicBezTo>
                  <a:pt x="337" y="80"/>
                  <a:pt x="301" y="115"/>
                  <a:pt x="293" y="62"/>
                </a:cubicBezTo>
                <a:lnTo>
                  <a:pt x="301" y="53"/>
                </a:lnTo>
                <a:cubicBezTo>
                  <a:pt x="381" y="80"/>
                  <a:pt x="443" y="150"/>
                  <a:pt x="443" y="239"/>
                </a:cubicBezTo>
                <a:close/>
                <a:moveTo>
                  <a:pt x="212" y="44"/>
                </a:moveTo>
                <a:lnTo>
                  <a:pt x="212" y="44"/>
                </a:lnTo>
                <a:cubicBezTo>
                  <a:pt x="204" y="53"/>
                  <a:pt x="194" y="53"/>
                  <a:pt x="186" y="62"/>
                </a:cubicBezTo>
                <a:cubicBezTo>
                  <a:pt x="168" y="80"/>
                  <a:pt x="159" y="71"/>
                  <a:pt x="150" y="88"/>
                </a:cubicBezTo>
                <a:cubicBezTo>
                  <a:pt x="141" y="106"/>
                  <a:pt x="115" y="124"/>
                  <a:pt x="115" y="133"/>
                </a:cubicBezTo>
                <a:cubicBezTo>
                  <a:pt x="115" y="142"/>
                  <a:pt x="133" y="159"/>
                  <a:pt x="133" y="159"/>
                </a:cubicBezTo>
                <a:cubicBezTo>
                  <a:pt x="141" y="150"/>
                  <a:pt x="159" y="150"/>
                  <a:pt x="177" y="159"/>
                </a:cubicBezTo>
                <a:cubicBezTo>
                  <a:pt x="186" y="159"/>
                  <a:pt x="275" y="169"/>
                  <a:pt x="248" y="239"/>
                </a:cubicBezTo>
                <a:cubicBezTo>
                  <a:pt x="239" y="266"/>
                  <a:pt x="194" y="257"/>
                  <a:pt x="186" y="292"/>
                </a:cubicBezTo>
                <a:cubicBezTo>
                  <a:pt x="186" y="301"/>
                  <a:pt x="186" y="328"/>
                  <a:pt x="177" y="337"/>
                </a:cubicBezTo>
                <a:cubicBezTo>
                  <a:pt x="177" y="345"/>
                  <a:pt x="186" y="390"/>
                  <a:pt x="177" y="390"/>
                </a:cubicBezTo>
                <a:cubicBezTo>
                  <a:pt x="168" y="390"/>
                  <a:pt x="133" y="345"/>
                  <a:pt x="133" y="345"/>
                </a:cubicBezTo>
                <a:cubicBezTo>
                  <a:pt x="133" y="337"/>
                  <a:pt x="124" y="310"/>
                  <a:pt x="124" y="284"/>
                </a:cubicBezTo>
                <a:cubicBezTo>
                  <a:pt x="124" y="266"/>
                  <a:pt x="88" y="266"/>
                  <a:pt x="88" y="239"/>
                </a:cubicBezTo>
                <a:cubicBezTo>
                  <a:pt x="88" y="213"/>
                  <a:pt x="106" y="195"/>
                  <a:pt x="106" y="186"/>
                </a:cubicBezTo>
                <a:cubicBezTo>
                  <a:pt x="97" y="169"/>
                  <a:pt x="62" y="169"/>
                  <a:pt x="53" y="169"/>
                </a:cubicBezTo>
                <a:cubicBezTo>
                  <a:pt x="80" y="97"/>
                  <a:pt x="141" y="53"/>
                  <a:pt x="212" y="44"/>
                </a:cubicBezTo>
                <a:close/>
                <a:moveTo>
                  <a:pt x="177" y="434"/>
                </a:moveTo>
                <a:lnTo>
                  <a:pt x="177" y="434"/>
                </a:lnTo>
                <a:cubicBezTo>
                  <a:pt x="186" y="425"/>
                  <a:pt x="186" y="416"/>
                  <a:pt x="204" y="416"/>
                </a:cubicBezTo>
                <a:cubicBezTo>
                  <a:pt x="212" y="416"/>
                  <a:pt x="221" y="416"/>
                  <a:pt x="239" y="407"/>
                </a:cubicBezTo>
                <a:cubicBezTo>
                  <a:pt x="248" y="407"/>
                  <a:pt x="275" y="398"/>
                  <a:pt x="293" y="390"/>
                </a:cubicBezTo>
                <a:cubicBezTo>
                  <a:pt x="310" y="390"/>
                  <a:pt x="346" y="398"/>
                  <a:pt x="354" y="407"/>
                </a:cubicBezTo>
                <a:cubicBezTo>
                  <a:pt x="319" y="434"/>
                  <a:pt x="284" y="443"/>
                  <a:pt x="239" y="443"/>
                </a:cubicBezTo>
                <a:cubicBezTo>
                  <a:pt x="221" y="443"/>
                  <a:pt x="194" y="443"/>
                  <a:pt x="177" y="4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CD0C7C1-9665-4AD7-9ABD-49D4CB34CCCC}"/>
              </a:ext>
            </a:extLst>
          </p:cNvPr>
          <p:cNvSpPr/>
          <p:nvPr/>
        </p:nvSpPr>
        <p:spPr>
          <a:xfrm>
            <a:off x="6828315" y="5518027"/>
            <a:ext cx="246926" cy="246924"/>
          </a:xfrm>
          <a:custGeom>
            <a:avLst/>
            <a:gdLst>
              <a:gd name="connsiteX0" fmla="*/ 1406627 w 1607574"/>
              <a:gd name="connsiteY0" fmla="*/ 0 h 1607574"/>
              <a:gd name="connsiteX1" fmla="*/ 200947 w 1607574"/>
              <a:gd name="connsiteY1" fmla="*/ 0 h 1607574"/>
              <a:gd name="connsiteX2" fmla="*/ 0 w 1607574"/>
              <a:gd name="connsiteY2" fmla="*/ 200947 h 1607574"/>
              <a:gd name="connsiteX3" fmla="*/ 0 w 1607574"/>
              <a:gd name="connsiteY3" fmla="*/ 1406627 h 1607574"/>
              <a:gd name="connsiteX4" fmla="*/ 200947 w 1607574"/>
              <a:gd name="connsiteY4" fmla="*/ 1607574 h 1607574"/>
              <a:gd name="connsiteX5" fmla="*/ 803787 w 1607574"/>
              <a:gd name="connsiteY5" fmla="*/ 1607574 h 1607574"/>
              <a:gd name="connsiteX6" fmla="*/ 803787 w 1607574"/>
              <a:gd name="connsiteY6" fmla="*/ 1054971 h 1607574"/>
              <a:gd name="connsiteX7" fmla="*/ 602840 w 1607574"/>
              <a:gd name="connsiteY7" fmla="*/ 1054971 h 1607574"/>
              <a:gd name="connsiteX8" fmla="*/ 602840 w 1607574"/>
              <a:gd name="connsiteY8" fmla="*/ 803787 h 1607574"/>
              <a:gd name="connsiteX9" fmla="*/ 803787 w 1607574"/>
              <a:gd name="connsiteY9" fmla="*/ 803787 h 1607574"/>
              <a:gd name="connsiteX10" fmla="*/ 803787 w 1607574"/>
              <a:gd name="connsiteY10" fmla="*/ 602840 h 1607574"/>
              <a:gd name="connsiteX11" fmla="*/ 1105207 w 1607574"/>
              <a:gd name="connsiteY11" fmla="*/ 301420 h 1607574"/>
              <a:gd name="connsiteX12" fmla="*/ 1306154 w 1607574"/>
              <a:gd name="connsiteY12" fmla="*/ 301420 h 1607574"/>
              <a:gd name="connsiteX13" fmla="*/ 1306154 w 1607574"/>
              <a:gd name="connsiteY13" fmla="*/ 552604 h 1607574"/>
              <a:gd name="connsiteX14" fmla="*/ 1205681 w 1607574"/>
              <a:gd name="connsiteY14" fmla="*/ 552604 h 1607574"/>
              <a:gd name="connsiteX15" fmla="*/ 1105207 w 1607574"/>
              <a:gd name="connsiteY15" fmla="*/ 602840 h 1607574"/>
              <a:gd name="connsiteX16" fmla="*/ 1105207 w 1607574"/>
              <a:gd name="connsiteY16" fmla="*/ 803787 h 1607574"/>
              <a:gd name="connsiteX17" fmla="*/ 1356391 w 1607574"/>
              <a:gd name="connsiteY17" fmla="*/ 803787 h 1607574"/>
              <a:gd name="connsiteX18" fmla="*/ 1255917 w 1607574"/>
              <a:gd name="connsiteY18" fmla="*/ 1054971 h 1607574"/>
              <a:gd name="connsiteX19" fmla="*/ 1105207 w 1607574"/>
              <a:gd name="connsiteY19" fmla="*/ 1054971 h 1607574"/>
              <a:gd name="connsiteX20" fmla="*/ 1105207 w 1607574"/>
              <a:gd name="connsiteY20" fmla="*/ 1607574 h 1607574"/>
              <a:gd name="connsiteX21" fmla="*/ 1406627 w 1607574"/>
              <a:gd name="connsiteY21" fmla="*/ 1607574 h 1607574"/>
              <a:gd name="connsiteX22" fmla="*/ 1607574 w 1607574"/>
              <a:gd name="connsiteY22" fmla="*/ 1406627 h 1607574"/>
              <a:gd name="connsiteX23" fmla="*/ 1607574 w 1607574"/>
              <a:gd name="connsiteY23" fmla="*/ 200947 h 1607574"/>
              <a:gd name="connsiteX24" fmla="*/ 1406627 w 1607574"/>
              <a:gd name="connsiteY24" fmla="*/ 0 h 1607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607574" h="1607574">
                <a:moveTo>
                  <a:pt x="1406627" y="0"/>
                </a:moveTo>
                <a:lnTo>
                  <a:pt x="200947" y="0"/>
                </a:lnTo>
                <a:cubicBezTo>
                  <a:pt x="90125" y="0"/>
                  <a:pt x="0" y="90125"/>
                  <a:pt x="0" y="200947"/>
                </a:cubicBezTo>
                <a:lnTo>
                  <a:pt x="0" y="1406627"/>
                </a:lnTo>
                <a:cubicBezTo>
                  <a:pt x="0" y="1517449"/>
                  <a:pt x="90125" y="1607574"/>
                  <a:pt x="200947" y="1607574"/>
                </a:cubicBezTo>
                <a:lnTo>
                  <a:pt x="803787" y="1607574"/>
                </a:lnTo>
                <a:lnTo>
                  <a:pt x="803787" y="1054971"/>
                </a:lnTo>
                <a:lnTo>
                  <a:pt x="602840" y="1054971"/>
                </a:lnTo>
                <a:lnTo>
                  <a:pt x="602840" y="803787"/>
                </a:lnTo>
                <a:lnTo>
                  <a:pt x="803787" y="803787"/>
                </a:lnTo>
                <a:lnTo>
                  <a:pt x="803787" y="602840"/>
                </a:lnTo>
                <a:cubicBezTo>
                  <a:pt x="803787" y="436356"/>
                  <a:pt x="938723" y="301420"/>
                  <a:pt x="1105207" y="301420"/>
                </a:cubicBezTo>
                <a:lnTo>
                  <a:pt x="1306154" y="301420"/>
                </a:lnTo>
                <a:lnTo>
                  <a:pt x="1306154" y="552604"/>
                </a:lnTo>
                <a:lnTo>
                  <a:pt x="1205681" y="552604"/>
                </a:lnTo>
                <a:cubicBezTo>
                  <a:pt x="1150219" y="552604"/>
                  <a:pt x="1105207" y="547379"/>
                  <a:pt x="1105207" y="602840"/>
                </a:cubicBezTo>
                <a:lnTo>
                  <a:pt x="1105207" y="803787"/>
                </a:lnTo>
                <a:lnTo>
                  <a:pt x="1356391" y="803787"/>
                </a:lnTo>
                <a:lnTo>
                  <a:pt x="1255917" y="1054971"/>
                </a:lnTo>
                <a:lnTo>
                  <a:pt x="1105207" y="1054971"/>
                </a:lnTo>
                <a:lnTo>
                  <a:pt x="1105207" y="1607574"/>
                </a:lnTo>
                <a:lnTo>
                  <a:pt x="1406627" y="1607574"/>
                </a:lnTo>
                <a:cubicBezTo>
                  <a:pt x="1517449" y="1607574"/>
                  <a:pt x="1607574" y="1517449"/>
                  <a:pt x="1607574" y="1406627"/>
                </a:cubicBezTo>
                <a:lnTo>
                  <a:pt x="1607574" y="200947"/>
                </a:lnTo>
                <a:cubicBezTo>
                  <a:pt x="1607574" y="90125"/>
                  <a:pt x="1517449" y="0"/>
                  <a:pt x="14066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800" b="1" spc="8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068DC7-2220-462D-BBEF-CB89231F3EF1}"/>
              </a:ext>
            </a:extLst>
          </p:cNvPr>
          <p:cNvSpPr txBox="1"/>
          <p:nvPr/>
        </p:nvSpPr>
        <p:spPr>
          <a:xfrm>
            <a:off x="7205999" y="5508504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GB" sz="1200" dirty="0">
                <a:latin typeface="+mn-lt"/>
              </a:rPr>
              <a:t>Facebook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CBE1CE4-1AAD-48C0-BF2D-07FB8B4DFA81}"/>
              </a:ext>
            </a:extLst>
          </p:cNvPr>
          <p:cNvSpPr/>
          <p:nvPr/>
        </p:nvSpPr>
        <p:spPr>
          <a:xfrm>
            <a:off x="9368891" y="5513642"/>
            <a:ext cx="314705" cy="255696"/>
          </a:xfrm>
          <a:custGeom>
            <a:avLst/>
            <a:gdLst>
              <a:gd name="connsiteX0" fmla="*/ 1607574 w 1607574"/>
              <a:gd name="connsiteY0" fmla="*/ 154629 h 1306153"/>
              <a:gd name="connsiteX1" fmla="*/ 1417679 w 1607574"/>
              <a:gd name="connsiteY1" fmla="*/ 206674 h 1306153"/>
              <a:gd name="connsiteX2" fmla="*/ 1562663 w 1607574"/>
              <a:gd name="connsiteY2" fmla="*/ 24516 h 1306153"/>
              <a:gd name="connsiteX3" fmla="*/ 1353678 w 1607574"/>
              <a:gd name="connsiteY3" fmla="*/ 104291 h 1306153"/>
              <a:gd name="connsiteX4" fmla="*/ 1112944 w 1607574"/>
              <a:gd name="connsiteY4" fmla="*/ 0 h 1306153"/>
              <a:gd name="connsiteX5" fmla="*/ 783592 w 1607574"/>
              <a:gd name="connsiteY5" fmla="*/ 329653 h 1306153"/>
              <a:gd name="connsiteX6" fmla="*/ 791228 w 1607574"/>
              <a:gd name="connsiteY6" fmla="*/ 404807 h 1306153"/>
              <a:gd name="connsiteX7" fmla="*/ 111927 w 1607574"/>
              <a:gd name="connsiteY7" fmla="*/ 60083 h 1306153"/>
              <a:gd name="connsiteX8" fmla="*/ 66815 w 1607574"/>
              <a:gd name="connsiteY8" fmla="*/ 226668 h 1306153"/>
              <a:gd name="connsiteX9" fmla="*/ 213205 w 1607574"/>
              <a:gd name="connsiteY9" fmla="*/ 500558 h 1306153"/>
              <a:gd name="connsiteX10" fmla="*/ 64303 w 1607574"/>
              <a:gd name="connsiteY10" fmla="*/ 459967 h 1306153"/>
              <a:gd name="connsiteX11" fmla="*/ 64303 w 1607574"/>
              <a:gd name="connsiteY11" fmla="*/ 463584 h 1306153"/>
              <a:gd name="connsiteX12" fmla="*/ 328347 w 1607574"/>
              <a:gd name="connsiteY12" fmla="*/ 787410 h 1306153"/>
              <a:gd name="connsiteX13" fmla="*/ 241940 w 1607574"/>
              <a:gd name="connsiteY13" fmla="*/ 798261 h 1306153"/>
              <a:gd name="connsiteX14" fmla="*/ 179546 w 1607574"/>
              <a:gd name="connsiteY14" fmla="*/ 792634 h 1306153"/>
              <a:gd name="connsiteX15" fmla="*/ 487497 w 1607574"/>
              <a:gd name="connsiteY15" fmla="*/ 1022216 h 1306153"/>
              <a:gd name="connsiteX16" fmla="*/ 78872 w 1607574"/>
              <a:gd name="connsiteY16" fmla="*/ 1162778 h 1306153"/>
              <a:gd name="connsiteX17" fmla="*/ 0 w 1607574"/>
              <a:gd name="connsiteY17" fmla="*/ 1158257 h 1306153"/>
              <a:gd name="connsiteX18" fmla="*/ 505582 w 1607574"/>
              <a:gd name="connsiteY18" fmla="*/ 1306154 h 1306153"/>
              <a:gd name="connsiteX19" fmla="*/ 1443602 w 1607574"/>
              <a:gd name="connsiteY19" fmla="*/ 368335 h 1306153"/>
              <a:gd name="connsiteX20" fmla="*/ 1442396 w 1607574"/>
              <a:gd name="connsiteY20" fmla="*/ 325735 h 1306153"/>
              <a:gd name="connsiteX21" fmla="*/ 1607574 w 1607574"/>
              <a:gd name="connsiteY21" fmla="*/ 154629 h 1306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07574" h="1306153">
                <a:moveTo>
                  <a:pt x="1607574" y="154629"/>
                </a:moveTo>
                <a:cubicBezTo>
                  <a:pt x="1547792" y="180852"/>
                  <a:pt x="1484092" y="198234"/>
                  <a:pt x="1417679" y="206674"/>
                </a:cubicBezTo>
                <a:cubicBezTo>
                  <a:pt x="1486001" y="165882"/>
                  <a:pt x="1538147" y="101780"/>
                  <a:pt x="1562663" y="24516"/>
                </a:cubicBezTo>
                <a:cubicBezTo>
                  <a:pt x="1498962" y="62494"/>
                  <a:pt x="1428631" y="89321"/>
                  <a:pt x="1353678" y="104291"/>
                </a:cubicBezTo>
                <a:cubicBezTo>
                  <a:pt x="1293193" y="39888"/>
                  <a:pt x="1206987" y="0"/>
                  <a:pt x="1112944" y="0"/>
                </a:cubicBezTo>
                <a:cubicBezTo>
                  <a:pt x="930484" y="0"/>
                  <a:pt x="783592" y="148098"/>
                  <a:pt x="783592" y="329653"/>
                </a:cubicBezTo>
                <a:cubicBezTo>
                  <a:pt x="783592" y="355776"/>
                  <a:pt x="785802" y="380895"/>
                  <a:pt x="791228" y="404807"/>
                </a:cubicBezTo>
                <a:cubicBezTo>
                  <a:pt x="517237" y="391444"/>
                  <a:pt x="274795" y="260126"/>
                  <a:pt x="111927" y="60083"/>
                </a:cubicBezTo>
                <a:cubicBezTo>
                  <a:pt x="83493" y="109416"/>
                  <a:pt x="66815" y="165882"/>
                  <a:pt x="66815" y="226668"/>
                </a:cubicBezTo>
                <a:cubicBezTo>
                  <a:pt x="66815" y="340806"/>
                  <a:pt x="125592" y="441982"/>
                  <a:pt x="213205" y="500558"/>
                </a:cubicBezTo>
                <a:cubicBezTo>
                  <a:pt x="160255" y="499554"/>
                  <a:pt x="108310" y="484181"/>
                  <a:pt x="64303" y="459967"/>
                </a:cubicBezTo>
                <a:cubicBezTo>
                  <a:pt x="64303" y="460972"/>
                  <a:pt x="64303" y="462278"/>
                  <a:pt x="64303" y="463584"/>
                </a:cubicBezTo>
                <a:cubicBezTo>
                  <a:pt x="64303" y="623739"/>
                  <a:pt x="178541" y="756765"/>
                  <a:pt x="328347" y="787410"/>
                </a:cubicBezTo>
                <a:cubicBezTo>
                  <a:pt x="301521" y="794744"/>
                  <a:pt x="272283" y="798261"/>
                  <a:pt x="241940" y="798261"/>
                </a:cubicBezTo>
                <a:cubicBezTo>
                  <a:pt x="220840" y="798261"/>
                  <a:pt x="199540" y="797055"/>
                  <a:pt x="179546" y="792634"/>
                </a:cubicBezTo>
                <a:cubicBezTo>
                  <a:pt x="222247" y="923149"/>
                  <a:pt x="343418" y="1019101"/>
                  <a:pt x="487497" y="1022216"/>
                </a:cubicBezTo>
                <a:cubicBezTo>
                  <a:pt x="375369" y="1109929"/>
                  <a:pt x="232998" y="1162778"/>
                  <a:pt x="78872" y="1162778"/>
                </a:cubicBezTo>
                <a:cubicBezTo>
                  <a:pt x="51844" y="1162778"/>
                  <a:pt x="25922" y="1161573"/>
                  <a:pt x="0" y="1158257"/>
                </a:cubicBezTo>
                <a:cubicBezTo>
                  <a:pt x="145988" y="1252401"/>
                  <a:pt x="319003" y="1306154"/>
                  <a:pt x="505582" y="1306154"/>
                </a:cubicBezTo>
                <a:cubicBezTo>
                  <a:pt x="1112039" y="1306154"/>
                  <a:pt x="1443602" y="803787"/>
                  <a:pt x="1443602" y="368335"/>
                </a:cubicBezTo>
                <a:cubicBezTo>
                  <a:pt x="1443602" y="353767"/>
                  <a:pt x="1443099" y="339701"/>
                  <a:pt x="1442396" y="325735"/>
                </a:cubicBezTo>
                <a:cubicBezTo>
                  <a:pt x="1507804" y="279316"/>
                  <a:pt x="1562763" y="221343"/>
                  <a:pt x="1607574" y="1546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800" b="1" spc="8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0654BB-7510-47E1-8542-97BD2C86E0CB}"/>
              </a:ext>
            </a:extLst>
          </p:cNvPr>
          <p:cNvSpPr txBox="1"/>
          <p:nvPr/>
        </p:nvSpPr>
        <p:spPr>
          <a:xfrm>
            <a:off x="9788166" y="5486966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US" sz="1200">
                <a:latin typeface="+mn-lt"/>
              </a:rPr>
              <a:t>Twitter</a:t>
            </a:r>
            <a:endParaRPr lang="en-GB" sz="12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525887-64D8-4947-848A-BE749E55988B}"/>
              </a:ext>
            </a:extLst>
          </p:cNvPr>
          <p:cNvSpPr txBox="1"/>
          <p:nvPr/>
        </p:nvSpPr>
        <p:spPr>
          <a:xfrm>
            <a:off x="6781799" y="1631232"/>
            <a:ext cx="402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spc="300" dirty="0">
                <a:solidFill>
                  <a:schemeClr val="bg1"/>
                </a:solidFill>
                <a:latin typeface="Montserrat" panose="00000500000000000000" pitchFamily="2" charset="0"/>
              </a:rPr>
              <a:t>Contact  Us</a:t>
            </a:r>
            <a:endParaRPr lang="id-ID" b="1" spc="3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463B20-9446-4BE9-9547-FA40B02113AE}"/>
              </a:ext>
            </a:extLst>
          </p:cNvPr>
          <p:cNvSpPr/>
          <p:nvPr/>
        </p:nvSpPr>
        <p:spPr>
          <a:xfrm>
            <a:off x="6781799" y="2807425"/>
            <a:ext cx="4220030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1B9E683-7A71-4729-8A5E-292BA4554A2A}"/>
              </a:ext>
            </a:extLst>
          </p:cNvPr>
          <p:cNvSpPr/>
          <p:nvPr/>
        </p:nvSpPr>
        <p:spPr>
          <a:xfrm>
            <a:off x="12103100" y="1228006"/>
            <a:ext cx="88898" cy="271775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113">
            <a:extLst>
              <a:ext uri="{FF2B5EF4-FFF2-40B4-BE49-F238E27FC236}">
                <a16:creationId xmlns:a16="http://schemas.microsoft.com/office/drawing/2014/main" id="{3D0C1704-763C-4608-8C6B-321E1B991C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8468" y="3521282"/>
            <a:ext cx="221991" cy="358359"/>
          </a:xfrm>
          <a:custGeom>
            <a:avLst/>
            <a:gdLst>
              <a:gd name="T0" fmla="*/ 55786 w 249"/>
              <a:gd name="T1" fmla="*/ 0 h 400"/>
              <a:gd name="T2" fmla="*/ 55786 w 249"/>
              <a:gd name="T3" fmla="*/ 0 h 400"/>
              <a:gd name="T4" fmla="*/ 0 w 249"/>
              <a:gd name="T5" fmla="*/ 56059 h 400"/>
              <a:gd name="T6" fmla="*/ 55786 w 249"/>
              <a:gd name="T7" fmla="*/ 178940 h 400"/>
              <a:gd name="T8" fmla="*/ 110679 w 249"/>
              <a:gd name="T9" fmla="*/ 56059 h 400"/>
              <a:gd name="T10" fmla="*/ 55786 w 249"/>
              <a:gd name="T11" fmla="*/ 0 h 400"/>
              <a:gd name="T12" fmla="*/ 55786 w 249"/>
              <a:gd name="T13" fmla="*/ 87900 h 400"/>
              <a:gd name="T14" fmla="*/ 55786 w 249"/>
              <a:gd name="T15" fmla="*/ 87900 h 400"/>
              <a:gd name="T16" fmla="*/ 23653 w 249"/>
              <a:gd name="T17" fmla="*/ 56059 h 400"/>
              <a:gd name="T18" fmla="*/ 55786 w 249"/>
              <a:gd name="T19" fmla="*/ 24217 h 400"/>
              <a:gd name="T20" fmla="*/ 87026 w 249"/>
              <a:gd name="T21" fmla="*/ 56059 h 400"/>
              <a:gd name="T22" fmla="*/ 55786 w 249"/>
              <a:gd name="T23" fmla="*/ 87900 h 4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49" h="400">
                <a:moveTo>
                  <a:pt x="125" y="0"/>
                </a:moveTo>
                <a:lnTo>
                  <a:pt x="125" y="0"/>
                </a:lnTo>
                <a:cubicBezTo>
                  <a:pt x="53" y="0"/>
                  <a:pt x="0" y="54"/>
                  <a:pt x="0" y="125"/>
                </a:cubicBezTo>
                <a:cubicBezTo>
                  <a:pt x="0" y="240"/>
                  <a:pt x="125" y="399"/>
                  <a:pt x="125" y="399"/>
                </a:cubicBezTo>
                <a:cubicBezTo>
                  <a:pt x="125" y="399"/>
                  <a:pt x="248" y="240"/>
                  <a:pt x="248" y="125"/>
                </a:cubicBezTo>
                <a:cubicBezTo>
                  <a:pt x="248" y="54"/>
                  <a:pt x="195" y="0"/>
                  <a:pt x="125" y="0"/>
                </a:cubicBezTo>
                <a:close/>
                <a:moveTo>
                  <a:pt x="125" y="196"/>
                </a:moveTo>
                <a:lnTo>
                  <a:pt x="125" y="196"/>
                </a:lnTo>
                <a:cubicBezTo>
                  <a:pt x="88" y="196"/>
                  <a:pt x="53" y="160"/>
                  <a:pt x="53" y="125"/>
                </a:cubicBezTo>
                <a:cubicBezTo>
                  <a:pt x="53" y="89"/>
                  <a:pt x="88" y="54"/>
                  <a:pt x="125" y="54"/>
                </a:cubicBezTo>
                <a:cubicBezTo>
                  <a:pt x="159" y="54"/>
                  <a:pt x="195" y="89"/>
                  <a:pt x="195" y="125"/>
                </a:cubicBezTo>
                <a:cubicBezTo>
                  <a:pt x="195" y="160"/>
                  <a:pt x="159" y="196"/>
                  <a:pt x="125" y="1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sz="1400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D20C642-1CBE-4BE8-A08F-D71AC484257A}"/>
              </a:ext>
            </a:extLst>
          </p:cNvPr>
          <p:cNvGrpSpPr/>
          <p:nvPr/>
        </p:nvGrpSpPr>
        <p:grpSpPr>
          <a:xfrm>
            <a:off x="748897" y="4449984"/>
            <a:ext cx="2428262" cy="1021395"/>
            <a:chOff x="785213" y="4547440"/>
            <a:chExt cx="2428262" cy="1021395"/>
          </a:xfrm>
          <a:solidFill>
            <a:schemeClr val="bg1"/>
          </a:solidFill>
        </p:grpSpPr>
        <p:sp>
          <p:nvSpPr>
            <p:cNvPr id="7" name="Speech Bubble: Rectangle 6">
              <a:extLst>
                <a:ext uri="{FF2B5EF4-FFF2-40B4-BE49-F238E27FC236}">
                  <a16:creationId xmlns:a16="http://schemas.microsoft.com/office/drawing/2014/main" id="{EFB1832D-DDC6-4834-A2A0-993F76763EC0}"/>
                </a:ext>
              </a:extLst>
            </p:cNvPr>
            <p:cNvSpPr/>
            <p:nvPr/>
          </p:nvSpPr>
          <p:spPr>
            <a:xfrm>
              <a:off x="785213" y="4547440"/>
              <a:ext cx="2428262" cy="1021395"/>
            </a:xfrm>
            <a:prstGeom prst="wedgeRectCallout">
              <a:avLst>
                <a:gd name="adj1" fmla="val 35677"/>
                <a:gd name="adj2" fmla="val -90581"/>
              </a:avLst>
            </a:prstGeom>
            <a:grpFill/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96B7B8E-957D-4999-8B4E-B50F1A63FD4F}"/>
                </a:ext>
              </a:extLst>
            </p:cNvPr>
            <p:cNvGrpSpPr/>
            <p:nvPr/>
          </p:nvGrpSpPr>
          <p:grpSpPr>
            <a:xfrm>
              <a:off x="932524" y="4669509"/>
              <a:ext cx="2133640" cy="783087"/>
              <a:chOff x="2062344" y="7725828"/>
              <a:chExt cx="3150784" cy="1156397"/>
            </a:xfrm>
            <a:grpFill/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9612DFE-113B-46C4-9AD5-5360A8AF185C}"/>
                  </a:ext>
                </a:extLst>
              </p:cNvPr>
              <p:cNvSpPr/>
              <p:nvPr/>
            </p:nvSpPr>
            <p:spPr>
              <a:xfrm flipH="1">
                <a:off x="2062344" y="8113175"/>
                <a:ext cx="3150784" cy="769050"/>
              </a:xfrm>
              <a:prstGeom prst="rect">
                <a:avLst/>
              </a:prstGeom>
              <a:grp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Spain, Burg, </a:t>
                </a:r>
                <a:r>
                  <a:rPr lang="en-US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Yoae</a:t>
                </a:r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 Street/20.01</a:t>
                </a:r>
                <a:b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</a:br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 119.655 Number 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15AF0C8-574A-492D-9E16-7558F1FA6C23}"/>
                  </a:ext>
                </a:extLst>
              </p:cNvPr>
              <p:cNvSpPr txBox="1"/>
              <p:nvPr/>
            </p:nvSpPr>
            <p:spPr>
              <a:xfrm>
                <a:off x="2945099" y="7725828"/>
                <a:ext cx="1135586" cy="454499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Lato Heavy" panose="020F0502020204030203" pitchFamily="34" charset="0"/>
                    <a:cs typeface="Segoe UI" panose="020B0502040204020203" pitchFamily="34" charset="0"/>
                  </a:rPr>
                  <a:t>Address</a:t>
                </a:r>
                <a:endParaRPr lang="id-ID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Lato Heavy" panose="020F050202020403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8DB133D3-F364-4035-A640-AF2D1E82A2A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7009042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2A439EE-41CB-41DE-BBCB-9526F22EA933}"/>
              </a:ext>
            </a:extLst>
          </p:cNvPr>
          <p:cNvSpPr/>
          <p:nvPr/>
        </p:nvSpPr>
        <p:spPr>
          <a:xfrm>
            <a:off x="310788" y="0"/>
            <a:ext cx="11881211" cy="6858001"/>
          </a:xfrm>
          <a:prstGeom prst="rect">
            <a:avLst/>
          </a:prstGeo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5">
                  <a:lumMod val="40000"/>
                  <a:lumOff val="60000"/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7CBE0C-4538-43EF-B588-614C590C5E2C}"/>
              </a:ext>
            </a:extLst>
          </p:cNvPr>
          <p:cNvSpPr txBox="1"/>
          <p:nvPr/>
        </p:nvSpPr>
        <p:spPr>
          <a:xfrm>
            <a:off x="981541" y="2450084"/>
            <a:ext cx="9401288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sz="9600" b="1" spc="300" dirty="0">
                <a:solidFill>
                  <a:schemeClr val="bg1"/>
                </a:solidFill>
                <a:latin typeface="Montserrat" panose="00000500000000000000" pitchFamily="2" charset="0"/>
              </a:rPr>
              <a:t>Thank You</a:t>
            </a:r>
            <a:endParaRPr lang="id-ID" sz="9600" b="1" spc="3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6D692C-6DBA-455A-BCF6-CA54665D1ED0}"/>
              </a:ext>
            </a:extLst>
          </p:cNvPr>
          <p:cNvSpPr txBox="1"/>
          <p:nvPr/>
        </p:nvSpPr>
        <p:spPr>
          <a:xfrm>
            <a:off x="1283429" y="3876754"/>
            <a:ext cx="628378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sz="2400" b="1" spc="300" dirty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rPr>
              <a:t>For Your Attention</a:t>
            </a:r>
            <a:endParaRPr lang="id-ID" sz="2400" b="1" spc="300" dirty="0">
              <a:solidFill>
                <a:schemeClr val="bg1"/>
              </a:solidFill>
              <a:latin typeface="+mn-lt"/>
              <a:cs typeface="Segoe UI Light" panose="020B0502040204020203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8E5B5F0-8C3A-4F1A-A0AB-55D75EA9AD38}"/>
              </a:ext>
            </a:extLst>
          </p:cNvPr>
          <p:cNvSpPr/>
          <p:nvPr/>
        </p:nvSpPr>
        <p:spPr>
          <a:xfrm>
            <a:off x="0" y="0"/>
            <a:ext cx="310789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00A5F7D-4EB8-47C8-8364-DEF057DB7CE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754836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2576CD20-0DB4-4DF9-9EC0-7CF777380FD7}"/>
              </a:ext>
            </a:extLst>
          </p:cNvPr>
          <p:cNvSpPr/>
          <p:nvPr/>
        </p:nvSpPr>
        <p:spPr>
          <a:xfrm>
            <a:off x="4375159" y="4834269"/>
            <a:ext cx="4380272" cy="2020885"/>
          </a:xfrm>
          <a:custGeom>
            <a:avLst/>
            <a:gdLst>
              <a:gd name="connsiteX0" fmla="*/ 0 w 4380271"/>
              <a:gd name="connsiteY0" fmla="*/ 0 h 2020578"/>
              <a:gd name="connsiteX1" fmla="*/ 4380271 w 4380271"/>
              <a:gd name="connsiteY1" fmla="*/ 0 h 2020578"/>
              <a:gd name="connsiteX2" fmla="*/ 4380271 w 4380271"/>
              <a:gd name="connsiteY2" fmla="*/ 2020578 h 2020578"/>
              <a:gd name="connsiteX3" fmla="*/ 0 w 4380271"/>
              <a:gd name="connsiteY3" fmla="*/ 2020578 h 20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0271" h="2020578">
                <a:moveTo>
                  <a:pt x="0" y="0"/>
                </a:moveTo>
                <a:lnTo>
                  <a:pt x="4380271" y="0"/>
                </a:lnTo>
                <a:lnTo>
                  <a:pt x="4380271" y="2020578"/>
                </a:lnTo>
                <a:lnTo>
                  <a:pt x="0" y="2020578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40000"/>
                  <a:lumOff val="60000"/>
                  <a:alpha val="7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804DD2-193C-4C67-BAF7-61BCF8035F93}"/>
              </a:ext>
            </a:extLst>
          </p:cNvPr>
          <p:cNvGrpSpPr/>
          <p:nvPr/>
        </p:nvGrpSpPr>
        <p:grpSpPr>
          <a:xfrm>
            <a:off x="4922137" y="5356793"/>
            <a:ext cx="3286316" cy="903833"/>
            <a:chOff x="2707779" y="2511154"/>
            <a:chExt cx="3286316" cy="9038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B98E3C0-8E15-4E56-A124-D4A6A339FCDE}"/>
                </a:ext>
              </a:extLst>
            </p:cNvPr>
            <p:cNvSpPr/>
            <p:nvPr/>
          </p:nvSpPr>
          <p:spPr>
            <a:xfrm>
              <a:off x="2707779" y="2511154"/>
              <a:ext cx="516151" cy="381615"/>
            </a:xfrm>
            <a:custGeom>
              <a:avLst/>
              <a:gdLst/>
              <a:ahLst/>
              <a:cxnLst/>
              <a:rect l="l" t="t" r="r" b="b"/>
              <a:pathLst>
                <a:path w="97717" h="72247">
                  <a:moveTo>
                    <a:pt x="82398" y="0"/>
                  </a:moveTo>
                  <a:lnTo>
                    <a:pt x="94733" y="0"/>
                  </a:lnTo>
                  <a:cubicBezTo>
                    <a:pt x="97552" y="0"/>
                    <a:pt x="98374" y="1292"/>
                    <a:pt x="97200" y="3876"/>
                  </a:cubicBezTo>
                  <a:lnTo>
                    <a:pt x="70063" y="69427"/>
                  </a:lnTo>
                  <a:cubicBezTo>
                    <a:pt x="69358" y="71307"/>
                    <a:pt x="67831" y="72247"/>
                    <a:pt x="65481" y="72247"/>
                  </a:cubicBezTo>
                  <a:lnTo>
                    <a:pt x="48212" y="72247"/>
                  </a:lnTo>
                  <a:cubicBezTo>
                    <a:pt x="47038" y="72247"/>
                    <a:pt x="46215" y="71836"/>
                    <a:pt x="45746" y="71013"/>
                  </a:cubicBezTo>
                  <a:cubicBezTo>
                    <a:pt x="45276" y="70191"/>
                    <a:pt x="45393" y="69192"/>
                    <a:pt x="46098" y="68018"/>
                  </a:cubicBezTo>
                  <a:lnTo>
                    <a:pt x="78169" y="2819"/>
                  </a:lnTo>
                  <a:cubicBezTo>
                    <a:pt x="79108" y="939"/>
                    <a:pt x="80518" y="0"/>
                    <a:pt x="82398" y="0"/>
                  </a:cubicBezTo>
                  <a:close/>
                  <a:moveTo>
                    <a:pt x="36935" y="0"/>
                  </a:moveTo>
                  <a:lnTo>
                    <a:pt x="49270" y="0"/>
                  </a:lnTo>
                  <a:cubicBezTo>
                    <a:pt x="52089" y="0"/>
                    <a:pt x="52911" y="1292"/>
                    <a:pt x="51737" y="3876"/>
                  </a:cubicBezTo>
                  <a:lnTo>
                    <a:pt x="24600" y="69427"/>
                  </a:lnTo>
                  <a:cubicBezTo>
                    <a:pt x="23895" y="71307"/>
                    <a:pt x="22368" y="72247"/>
                    <a:pt x="20018" y="72247"/>
                  </a:cubicBezTo>
                  <a:lnTo>
                    <a:pt x="2750" y="72247"/>
                  </a:lnTo>
                  <a:cubicBezTo>
                    <a:pt x="1575" y="72247"/>
                    <a:pt x="753" y="71836"/>
                    <a:pt x="283" y="71013"/>
                  </a:cubicBezTo>
                  <a:cubicBezTo>
                    <a:pt x="-187" y="70191"/>
                    <a:pt x="-70" y="69192"/>
                    <a:pt x="635" y="68018"/>
                  </a:cubicBezTo>
                  <a:lnTo>
                    <a:pt x="32706" y="2819"/>
                  </a:lnTo>
                  <a:cubicBezTo>
                    <a:pt x="33646" y="939"/>
                    <a:pt x="35055" y="0"/>
                    <a:pt x="36935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  <a:effectLst>
              <a:outerShdw blurRad="406400" dist="177800" dir="8100000" sx="84000" sy="84000" algn="t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1AB809F-BD09-49A5-A43D-B46A494F95D2}"/>
                </a:ext>
              </a:extLst>
            </p:cNvPr>
            <p:cNvSpPr/>
            <p:nvPr/>
          </p:nvSpPr>
          <p:spPr>
            <a:xfrm>
              <a:off x="2725927" y="2682479"/>
              <a:ext cx="3268168" cy="7325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i="1" dirty="0">
                  <a:solidFill>
                    <a:schemeClr val="bg1"/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rPr>
                <a:t>A wonderful serenity has taken possession of my entire soul, like these sweet mornings of spring which I</a:t>
              </a:r>
              <a:endParaRPr lang="id-ID" sz="1200" i="1" dirty="0">
                <a:solidFill>
                  <a:schemeClr val="bg1"/>
                </a:solidFill>
                <a:latin typeface="Barlow SemiBold" panose="00000700000000000000" pitchFamily="2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5C99C91-8AD0-4F3E-8C4E-603FD434CE64}"/>
              </a:ext>
            </a:extLst>
          </p:cNvPr>
          <p:cNvSpPr txBox="1"/>
          <p:nvPr/>
        </p:nvSpPr>
        <p:spPr>
          <a:xfrm>
            <a:off x="790501" y="786611"/>
            <a:ext cx="56828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Column Bit Of Paragraph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1FCA62-A599-4C14-8A6C-523357685BC3}"/>
              </a:ext>
            </a:extLst>
          </p:cNvPr>
          <p:cNvSpPr txBox="1"/>
          <p:nvPr/>
        </p:nvSpPr>
        <p:spPr>
          <a:xfrm>
            <a:off x="790501" y="2061895"/>
            <a:ext cx="5682870" cy="2308801"/>
          </a:xfrm>
          <a:prstGeom prst="rect">
            <a:avLst/>
          </a:prstGeom>
          <a:noFill/>
        </p:spPr>
        <p:txBody>
          <a:bodyPr wrap="square" rIns="192000" bIns="48000" numCol="2" spcCol="360000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rPr>
              <a:t>A wonderful serenity has taken possession of my entire soul</a:t>
            </a:r>
          </a:p>
          <a:p>
            <a:pPr algn="just">
              <a:lnSpc>
                <a:spcPct val="120000"/>
              </a:lnSpc>
            </a:pPr>
            <a:endParaRPr lang="en-US" sz="1200" dirty="0">
              <a:solidFill>
                <a:schemeClr val="tx1">
                  <a:lumMod val="50000"/>
                  <a:lumOff val="50000"/>
                </a:schemeClr>
              </a:solidFill>
              <a:cs typeface="Segoe UI Light" panose="020B0502040204020203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cs typeface="Segoe UI Light" panose="020B0502040204020203" pitchFamily="34" charset="0"/>
              </a:rPr>
              <a:t>like these sweet mornings of spring which I enjoy with my whole heart. I am alone, and feel the charm of existence in this spot, which was created for the bliss of souls like mine. A wonderful serenity has taken possession of my entire soul, like these sweet A wonderful serenity has taken possession of my entire soul, like these sweet mornings of spring which I enjoy with my whole heart. I am alone, and feel the charm of existence in this spot, which was created for the bliss of souls like mine. A wonderful serenity has taken possession of my entire soul, like these sweet mornings of spring which I enjoy with my whole heart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9355AF-8D94-44B3-8B8E-5ACC9DD51543}"/>
              </a:ext>
            </a:extLst>
          </p:cNvPr>
          <p:cNvSpPr/>
          <p:nvPr/>
        </p:nvSpPr>
        <p:spPr>
          <a:xfrm>
            <a:off x="9217742" y="4191000"/>
            <a:ext cx="2974259" cy="266700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 44">
            <a:extLst>
              <a:ext uri="{FF2B5EF4-FFF2-40B4-BE49-F238E27FC236}">
                <a16:creationId xmlns:a16="http://schemas.microsoft.com/office/drawing/2014/main" id="{1368E11C-4BE4-4D6C-B515-920229D79307}"/>
              </a:ext>
            </a:extLst>
          </p:cNvPr>
          <p:cNvSpPr>
            <a:spLocks noEditPoints="1"/>
          </p:cNvSpPr>
          <p:nvPr/>
        </p:nvSpPr>
        <p:spPr bwMode="auto">
          <a:xfrm>
            <a:off x="10320828" y="5204288"/>
            <a:ext cx="768086" cy="640424"/>
          </a:xfrm>
          <a:custGeom>
            <a:avLst/>
            <a:gdLst>
              <a:gd name="T0" fmla="*/ 64 w 216"/>
              <a:gd name="T1" fmla="*/ 144 h 180"/>
              <a:gd name="T2" fmla="*/ 104 w 216"/>
              <a:gd name="T3" fmla="*/ 151 h 180"/>
              <a:gd name="T4" fmla="*/ 104 w 216"/>
              <a:gd name="T5" fmla="*/ 153 h 180"/>
              <a:gd name="T6" fmla="*/ 108 w 216"/>
              <a:gd name="T7" fmla="*/ 152 h 180"/>
              <a:gd name="T8" fmla="*/ 112 w 216"/>
              <a:gd name="T9" fmla="*/ 153 h 180"/>
              <a:gd name="T10" fmla="*/ 112 w 216"/>
              <a:gd name="T11" fmla="*/ 151 h 180"/>
              <a:gd name="T12" fmla="*/ 152 w 216"/>
              <a:gd name="T13" fmla="*/ 144 h 180"/>
              <a:gd name="T14" fmla="*/ 195 w 216"/>
              <a:gd name="T15" fmla="*/ 152 h 180"/>
              <a:gd name="T16" fmla="*/ 200 w 216"/>
              <a:gd name="T17" fmla="*/ 153 h 180"/>
              <a:gd name="T18" fmla="*/ 200 w 216"/>
              <a:gd name="T19" fmla="*/ 9 h 180"/>
              <a:gd name="T20" fmla="*/ 197 w 216"/>
              <a:gd name="T21" fmla="*/ 8 h 180"/>
              <a:gd name="T22" fmla="*/ 152 w 216"/>
              <a:gd name="T23" fmla="*/ 0 h 180"/>
              <a:gd name="T24" fmla="*/ 108 w 216"/>
              <a:gd name="T25" fmla="*/ 8 h 180"/>
              <a:gd name="T26" fmla="*/ 64 w 216"/>
              <a:gd name="T27" fmla="*/ 0 h 180"/>
              <a:gd name="T28" fmla="*/ 19 w 216"/>
              <a:gd name="T29" fmla="*/ 8 h 180"/>
              <a:gd name="T30" fmla="*/ 16 w 216"/>
              <a:gd name="T31" fmla="*/ 9 h 180"/>
              <a:gd name="T32" fmla="*/ 16 w 216"/>
              <a:gd name="T33" fmla="*/ 153 h 180"/>
              <a:gd name="T34" fmla="*/ 21 w 216"/>
              <a:gd name="T35" fmla="*/ 152 h 180"/>
              <a:gd name="T36" fmla="*/ 64 w 216"/>
              <a:gd name="T37" fmla="*/ 144 h 180"/>
              <a:gd name="T38" fmla="*/ 112 w 216"/>
              <a:gd name="T39" fmla="*/ 15 h 180"/>
              <a:gd name="T40" fmla="*/ 152 w 216"/>
              <a:gd name="T41" fmla="*/ 8 h 180"/>
              <a:gd name="T42" fmla="*/ 192 w 216"/>
              <a:gd name="T43" fmla="*/ 15 h 180"/>
              <a:gd name="T44" fmla="*/ 192 w 216"/>
              <a:gd name="T45" fmla="*/ 143 h 180"/>
              <a:gd name="T46" fmla="*/ 152 w 216"/>
              <a:gd name="T47" fmla="*/ 136 h 180"/>
              <a:gd name="T48" fmla="*/ 112 w 216"/>
              <a:gd name="T49" fmla="*/ 143 h 180"/>
              <a:gd name="T50" fmla="*/ 112 w 216"/>
              <a:gd name="T51" fmla="*/ 15 h 180"/>
              <a:gd name="T52" fmla="*/ 24 w 216"/>
              <a:gd name="T53" fmla="*/ 15 h 180"/>
              <a:gd name="T54" fmla="*/ 64 w 216"/>
              <a:gd name="T55" fmla="*/ 8 h 180"/>
              <a:gd name="T56" fmla="*/ 104 w 216"/>
              <a:gd name="T57" fmla="*/ 15 h 180"/>
              <a:gd name="T58" fmla="*/ 104 w 216"/>
              <a:gd name="T59" fmla="*/ 143 h 180"/>
              <a:gd name="T60" fmla="*/ 64 w 216"/>
              <a:gd name="T61" fmla="*/ 136 h 180"/>
              <a:gd name="T62" fmla="*/ 24 w 216"/>
              <a:gd name="T63" fmla="*/ 143 h 180"/>
              <a:gd name="T64" fmla="*/ 24 w 216"/>
              <a:gd name="T65" fmla="*/ 15 h 180"/>
              <a:gd name="T66" fmla="*/ 208 w 216"/>
              <a:gd name="T67" fmla="*/ 20 h 180"/>
              <a:gd name="T68" fmla="*/ 208 w 216"/>
              <a:gd name="T69" fmla="*/ 164 h 180"/>
              <a:gd name="T70" fmla="*/ 120 w 216"/>
              <a:gd name="T71" fmla="*/ 164 h 180"/>
              <a:gd name="T72" fmla="*/ 120 w 216"/>
              <a:gd name="T73" fmla="*/ 172 h 180"/>
              <a:gd name="T74" fmla="*/ 96 w 216"/>
              <a:gd name="T75" fmla="*/ 172 h 180"/>
              <a:gd name="T76" fmla="*/ 96 w 216"/>
              <a:gd name="T77" fmla="*/ 164 h 180"/>
              <a:gd name="T78" fmla="*/ 8 w 216"/>
              <a:gd name="T79" fmla="*/ 164 h 180"/>
              <a:gd name="T80" fmla="*/ 8 w 216"/>
              <a:gd name="T81" fmla="*/ 20 h 180"/>
              <a:gd name="T82" fmla="*/ 0 w 216"/>
              <a:gd name="T83" fmla="*/ 20 h 180"/>
              <a:gd name="T84" fmla="*/ 0 w 216"/>
              <a:gd name="T85" fmla="*/ 172 h 180"/>
              <a:gd name="T86" fmla="*/ 88 w 216"/>
              <a:gd name="T87" fmla="*/ 172 h 180"/>
              <a:gd name="T88" fmla="*/ 88 w 216"/>
              <a:gd name="T89" fmla="*/ 180 h 180"/>
              <a:gd name="T90" fmla="*/ 128 w 216"/>
              <a:gd name="T91" fmla="*/ 180 h 180"/>
              <a:gd name="T92" fmla="*/ 128 w 216"/>
              <a:gd name="T93" fmla="*/ 172 h 180"/>
              <a:gd name="T94" fmla="*/ 216 w 216"/>
              <a:gd name="T95" fmla="*/ 172 h 180"/>
              <a:gd name="T96" fmla="*/ 216 w 216"/>
              <a:gd name="T97" fmla="*/ 20 h 180"/>
              <a:gd name="T98" fmla="*/ 208 w 216"/>
              <a:gd name="T99" fmla="*/ 2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6" h="180">
                <a:moveTo>
                  <a:pt x="64" y="144"/>
                </a:moveTo>
                <a:cubicBezTo>
                  <a:pt x="73" y="144"/>
                  <a:pt x="96" y="149"/>
                  <a:pt x="104" y="151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08" y="152"/>
                  <a:pt x="108" y="152"/>
                  <a:pt x="108" y="152"/>
                </a:cubicBezTo>
                <a:cubicBezTo>
                  <a:pt x="112" y="153"/>
                  <a:pt x="112" y="153"/>
                  <a:pt x="112" y="153"/>
                </a:cubicBezTo>
                <a:cubicBezTo>
                  <a:pt x="112" y="151"/>
                  <a:pt x="112" y="151"/>
                  <a:pt x="112" y="151"/>
                </a:cubicBezTo>
                <a:cubicBezTo>
                  <a:pt x="120" y="149"/>
                  <a:pt x="144" y="144"/>
                  <a:pt x="152" y="144"/>
                </a:cubicBezTo>
                <a:cubicBezTo>
                  <a:pt x="163" y="144"/>
                  <a:pt x="195" y="152"/>
                  <a:pt x="195" y="152"/>
                </a:cubicBezTo>
                <a:cubicBezTo>
                  <a:pt x="200" y="153"/>
                  <a:pt x="200" y="153"/>
                  <a:pt x="200" y="153"/>
                </a:cubicBezTo>
                <a:cubicBezTo>
                  <a:pt x="200" y="9"/>
                  <a:pt x="200" y="9"/>
                  <a:pt x="200" y="9"/>
                </a:cubicBezTo>
                <a:cubicBezTo>
                  <a:pt x="197" y="8"/>
                  <a:pt x="197" y="8"/>
                  <a:pt x="197" y="8"/>
                </a:cubicBezTo>
                <a:cubicBezTo>
                  <a:pt x="196" y="8"/>
                  <a:pt x="164" y="0"/>
                  <a:pt x="152" y="0"/>
                </a:cubicBezTo>
                <a:cubicBezTo>
                  <a:pt x="142" y="0"/>
                  <a:pt x="114" y="7"/>
                  <a:pt x="108" y="8"/>
                </a:cubicBezTo>
                <a:cubicBezTo>
                  <a:pt x="103" y="7"/>
                  <a:pt x="75" y="0"/>
                  <a:pt x="64" y="0"/>
                </a:cubicBezTo>
                <a:cubicBezTo>
                  <a:pt x="53" y="0"/>
                  <a:pt x="21" y="8"/>
                  <a:pt x="19" y="8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153"/>
                  <a:pt x="16" y="153"/>
                  <a:pt x="16" y="153"/>
                </a:cubicBezTo>
                <a:cubicBezTo>
                  <a:pt x="21" y="152"/>
                  <a:pt x="21" y="152"/>
                  <a:pt x="21" y="152"/>
                </a:cubicBezTo>
                <a:cubicBezTo>
                  <a:pt x="21" y="152"/>
                  <a:pt x="54" y="144"/>
                  <a:pt x="64" y="144"/>
                </a:cubicBezTo>
                <a:close/>
                <a:moveTo>
                  <a:pt x="112" y="15"/>
                </a:moveTo>
                <a:cubicBezTo>
                  <a:pt x="121" y="13"/>
                  <a:pt x="144" y="8"/>
                  <a:pt x="152" y="8"/>
                </a:cubicBezTo>
                <a:cubicBezTo>
                  <a:pt x="161" y="8"/>
                  <a:pt x="184" y="13"/>
                  <a:pt x="192" y="15"/>
                </a:cubicBezTo>
                <a:cubicBezTo>
                  <a:pt x="192" y="143"/>
                  <a:pt x="192" y="143"/>
                  <a:pt x="192" y="143"/>
                </a:cubicBezTo>
                <a:cubicBezTo>
                  <a:pt x="182" y="141"/>
                  <a:pt x="161" y="136"/>
                  <a:pt x="152" y="136"/>
                </a:cubicBezTo>
                <a:cubicBezTo>
                  <a:pt x="143" y="136"/>
                  <a:pt x="122" y="141"/>
                  <a:pt x="112" y="143"/>
                </a:cubicBezTo>
                <a:lnTo>
                  <a:pt x="112" y="15"/>
                </a:lnTo>
                <a:close/>
                <a:moveTo>
                  <a:pt x="24" y="15"/>
                </a:moveTo>
                <a:cubicBezTo>
                  <a:pt x="33" y="13"/>
                  <a:pt x="56" y="8"/>
                  <a:pt x="64" y="8"/>
                </a:cubicBezTo>
                <a:cubicBezTo>
                  <a:pt x="73" y="8"/>
                  <a:pt x="96" y="13"/>
                  <a:pt x="104" y="15"/>
                </a:cubicBezTo>
                <a:cubicBezTo>
                  <a:pt x="104" y="143"/>
                  <a:pt x="104" y="143"/>
                  <a:pt x="104" y="143"/>
                </a:cubicBezTo>
                <a:cubicBezTo>
                  <a:pt x="94" y="141"/>
                  <a:pt x="73" y="136"/>
                  <a:pt x="64" y="136"/>
                </a:cubicBezTo>
                <a:cubicBezTo>
                  <a:pt x="55" y="136"/>
                  <a:pt x="34" y="141"/>
                  <a:pt x="24" y="143"/>
                </a:cubicBezTo>
                <a:lnTo>
                  <a:pt x="24" y="15"/>
                </a:lnTo>
                <a:close/>
                <a:moveTo>
                  <a:pt x="208" y="20"/>
                </a:moveTo>
                <a:cubicBezTo>
                  <a:pt x="208" y="164"/>
                  <a:pt x="208" y="164"/>
                  <a:pt x="208" y="164"/>
                </a:cubicBezTo>
                <a:cubicBezTo>
                  <a:pt x="120" y="164"/>
                  <a:pt x="120" y="164"/>
                  <a:pt x="120" y="164"/>
                </a:cubicBezTo>
                <a:cubicBezTo>
                  <a:pt x="120" y="172"/>
                  <a:pt x="120" y="172"/>
                  <a:pt x="120" y="172"/>
                </a:cubicBezTo>
                <a:cubicBezTo>
                  <a:pt x="96" y="172"/>
                  <a:pt x="96" y="172"/>
                  <a:pt x="96" y="172"/>
                </a:cubicBezTo>
                <a:cubicBezTo>
                  <a:pt x="96" y="164"/>
                  <a:pt x="96" y="164"/>
                  <a:pt x="96" y="164"/>
                </a:cubicBezTo>
                <a:cubicBezTo>
                  <a:pt x="8" y="164"/>
                  <a:pt x="8" y="164"/>
                  <a:pt x="8" y="164"/>
                </a:cubicBezTo>
                <a:cubicBezTo>
                  <a:pt x="8" y="20"/>
                  <a:pt x="8" y="20"/>
                  <a:pt x="8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72"/>
                  <a:pt x="0" y="172"/>
                  <a:pt x="0" y="172"/>
                </a:cubicBezTo>
                <a:cubicBezTo>
                  <a:pt x="88" y="172"/>
                  <a:pt x="88" y="172"/>
                  <a:pt x="88" y="172"/>
                </a:cubicBezTo>
                <a:cubicBezTo>
                  <a:pt x="88" y="180"/>
                  <a:pt x="88" y="180"/>
                  <a:pt x="88" y="180"/>
                </a:cubicBezTo>
                <a:cubicBezTo>
                  <a:pt x="128" y="180"/>
                  <a:pt x="128" y="180"/>
                  <a:pt x="128" y="180"/>
                </a:cubicBezTo>
                <a:cubicBezTo>
                  <a:pt x="128" y="172"/>
                  <a:pt x="128" y="172"/>
                  <a:pt x="128" y="172"/>
                </a:cubicBezTo>
                <a:cubicBezTo>
                  <a:pt x="216" y="172"/>
                  <a:pt x="216" y="172"/>
                  <a:pt x="216" y="172"/>
                </a:cubicBezTo>
                <a:cubicBezTo>
                  <a:pt x="216" y="20"/>
                  <a:pt x="216" y="20"/>
                  <a:pt x="216" y="20"/>
                </a:cubicBezTo>
                <a:lnTo>
                  <a:pt x="208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EEF830-BC91-4311-8FAD-DFDBF5DCC9BC}"/>
              </a:ext>
            </a:extLst>
          </p:cNvPr>
          <p:cNvSpPr txBox="1"/>
          <p:nvPr/>
        </p:nvSpPr>
        <p:spPr>
          <a:xfrm rot="10800000" flipV="1">
            <a:off x="11160369" y="6293613"/>
            <a:ext cx="81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2400" b="1" i="0" smtClean="0">
                <a:solidFill>
                  <a:schemeClr val="bg1"/>
                </a:solidFill>
                <a:latin typeface="Barlow Light" panose="000004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pPr algn="ctr"/>
              <a:t>4</a:t>
            </a:fld>
            <a:endParaRPr lang="id-ID" sz="4800" b="1" i="0" dirty="0">
              <a:solidFill>
                <a:schemeClr val="bg1"/>
              </a:solidFill>
              <a:latin typeface="Barlow Light" panose="00000400000000000000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9B89253-0352-4B6D-97B0-618357B0650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E814E30-8073-47AF-ADF1-02ED89DB131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9E96329-DEE9-480F-AF17-F0C63A3973F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074509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EABF9DC-7135-40DF-8E24-4B92267B3A42}"/>
              </a:ext>
            </a:extLst>
          </p:cNvPr>
          <p:cNvSpPr/>
          <p:nvPr/>
        </p:nvSpPr>
        <p:spPr>
          <a:xfrm>
            <a:off x="7077100" y="1126898"/>
            <a:ext cx="3974167" cy="432816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06ADD4-DC94-4D49-8524-7ADAE2F37FB1}"/>
              </a:ext>
            </a:extLst>
          </p:cNvPr>
          <p:cNvSpPr/>
          <p:nvPr/>
        </p:nvSpPr>
        <p:spPr>
          <a:xfrm>
            <a:off x="6919319" y="996541"/>
            <a:ext cx="3974167" cy="4328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222C2A-D82F-4DEF-BA8E-07A0AAEDE1B7}"/>
              </a:ext>
            </a:extLst>
          </p:cNvPr>
          <p:cNvSpPr/>
          <p:nvPr/>
        </p:nvSpPr>
        <p:spPr>
          <a:xfrm>
            <a:off x="7558520" y="4392054"/>
            <a:ext cx="2908817" cy="5207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408B75-4500-4405-B74F-94FDEA5504E0}"/>
              </a:ext>
            </a:extLst>
          </p:cNvPr>
          <p:cNvSpPr/>
          <p:nvPr/>
        </p:nvSpPr>
        <p:spPr>
          <a:xfrm>
            <a:off x="7331800" y="1097358"/>
            <a:ext cx="1261222" cy="107721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60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01</a:t>
            </a:r>
            <a:endParaRPr lang="id-ID" sz="6000" dirty="0">
              <a:solidFill>
                <a:schemeClr val="accent1">
                  <a:lumMod val="20000"/>
                  <a:lumOff val="80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F5EED71-8E1E-4E18-968F-01BD8E4C6F3A}"/>
              </a:ext>
            </a:extLst>
          </p:cNvPr>
          <p:cNvGrpSpPr/>
          <p:nvPr/>
        </p:nvGrpSpPr>
        <p:grpSpPr>
          <a:xfrm>
            <a:off x="7753166" y="1591831"/>
            <a:ext cx="2714171" cy="999911"/>
            <a:chOff x="7753166" y="1591831"/>
            <a:chExt cx="2714171" cy="99991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124E83-5E5F-430E-B525-3FC58949DA85}"/>
                </a:ext>
              </a:extLst>
            </p:cNvPr>
            <p:cNvSpPr/>
            <p:nvPr/>
          </p:nvSpPr>
          <p:spPr>
            <a:xfrm>
              <a:off x="7753166" y="2070958"/>
              <a:ext cx="2714171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1A0D931-32A7-4B93-B001-1264D53DFBC9}"/>
                </a:ext>
              </a:extLst>
            </p:cNvPr>
            <p:cNvSpPr/>
            <p:nvPr/>
          </p:nvSpPr>
          <p:spPr>
            <a:xfrm>
              <a:off x="7753166" y="1591831"/>
              <a:ext cx="2714171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Simple Concept Text</a:t>
              </a:r>
              <a:endParaRPr lang="id-ID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3EFC4C23-7643-4671-9FE3-798B9CCF2811}"/>
              </a:ext>
            </a:extLst>
          </p:cNvPr>
          <p:cNvSpPr/>
          <p:nvPr/>
        </p:nvSpPr>
        <p:spPr>
          <a:xfrm>
            <a:off x="7331800" y="2659071"/>
            <a:ext cx="1261222" cy="107721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60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02</a:t>
            </a:r>
            <a:endParaRPr lang="id-ID" sz="6000" dirty="0">
              <a:solidFill>
                <a:schemeClr val="accent1">
                  <a:lumMod val="20000"/>
                  <a:lumOff val="80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2D82786-1E9C-463F-86D5-FD0ECC9A4004}"/>
              </a:ext>
            </a:extLst>
          </p:cNvPr>
          <p:cNvGrpSpPr/>
          <p:nvPr/>
        </p:nvGrpSpPr>
        <p:grpSpPr>
          <a:xfrm>
            <a:off x="7753166" y="3153544"/>
            <a:ext cx="2714171" cy="999911"/>
            <a:chOff x="7753166" y="3153544"/>
            <a:chExt cx="2714171" cy="999911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877B018-A14D-4186-AE72-0C73882DF759}"/>
                </a:ext>
              </a:extLst>
            </p:cNvPr>
            <p:cNvSpPr/>
            <p:nvPr/>
          </p:nvSpPr>
          <p:spPr>
            <a:xfrm>
              <a:off x="7753166" y="3632671"/>
              <a:ext cx="2714171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B678DC7-FC4E-4799-9E23-C3B843091CD0}"/>
                </a:ext>
              </a:extLst>
            </p:cNvPr>
            <p:cNvSpPr/>
            <p:nvPr/>
          </p:nvSpPr>
          <p:spPr>
            <a:xfrm>
              <a:off x="7753166" y="3153544"/>
              <a:ext cx="2714171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Simple Concept Text</a:t>
              </a:r>
              <a:endParaRPr lang="id-ID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159026B4-53B5-4D6D-8ABD-6910BCFC35C5}"/>
              </a:ext>
            </a:extLst>
          </p:cNvPr>
          <p:cNvSpPr txBox="1"/>
          <p:nvPr/>
        </p:nvSpPr>
        <p:spPr>
          <a:xfrm>
            <a:off x="450489" y="1053384"/>
            <a:ext cx="3679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Our Concept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38F736F-C454-44AA-8323-3C7C06131AA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720680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CF6D643-D903-4EFE-9E29-D1DC28742E6A}"/>
              </a:ext>
            </a:extLst>
          </p:cNvPr>
          <p:cNvSpPr txBox="1"/>
          <p:nvPr/>
        </p:nvSpPr>
        <p:spPr>
          <a:xfrm>
            <a:off x="790501" y="3799514"/>
            <a:ext cx="5083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Popular </a:t>
            </a:r>
            <a:b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Image Gallery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3C07EEC-9364-454A-AFAE-63DE76B0CA04}"/>
              </a:ext>
            </a:extLst>
          </p:cNvPr>
          <p:cNvSpPr/>
          <p:nvPr/>
        </p:nvSpPr>
        <p:spPr>
          <a:xfrm>
            <a:off x="790501" y="5248650"/>
            <a:ext cx="4264575" cy="779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has taken possession of my entire soul, like these sweet mornings of spring which I enjoy with my whole heart. I am alone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BDE3B9E-7CFF-4EE5-AA67-3FC57FFE43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37215FC-2B48-4FD9-B7A5-F4377802281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DE2683E-1849-439F-9912-AA4CF147BB1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84D5A2F-F5D0-4564-A978-196ED0BEEE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ECC965F-795A-4499-BBAB-12608D80780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2E02590-EEAD-47E5-9505-D87DC42928B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3996601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3EAE578-1F13-4678-9920-27A728522A7D}"/>
              </a:ext>
            </a:extLst>
          </p:cNvPr>
          <p:cNvSpPr txBox="1"/>
          <p:nvPr/>
        </p:nvSpPr>
        <p:spPr>
          <a:xfrm>
            <a:off x="790501" y="1121069"/>
            <a:ext cx="50066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Clean Minimalist</a:t>
            </a:r>
            <a:b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Image Grid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4288E8-0302-46EF-952D-0DA21664A79F}"/>
              </a:ext>
            </a:extLst>
          </p:cNvPr>
          <p:cNvGrpSpPr/>
          <p:nvPr/>
        </p:nvGrpSpPr>
        <p:grpSpPr>
          <a:xfrm>
            <a:off x="5797152" y="4215275"/>
            <a:ext cx="1955276" cy="1652125"/>
            <a:chOff x="5769498" y="4215275"/>
            <a:chExt cx="1955276" cy="165212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F616DD3-B0B8-442F-8E92-6EB6E5907107}"/>
                </a:ext>
              </a:extLst>
            </p:cNvPr>
            <p:cNvSpPr/>
            <p:nvPr/>
          </p:nvSpPr>
          <p:spPr>
            <a:xfrm>
              <a:off x="5769499" y="4687653"/>
              <a:ext cx="1955275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spcAft>
                  <a:spcPts val="600"/>
                </a:spcAft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 with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377FF0C-DCE9-46F0-870A-32B5CE86B93D}"/>
                </a:ext>
              </a:extLst>
            </p:cNvPr>
            <p:cNvSpPr txBox="1"/>
            <p:nvPr/>
          </p:nvSpPr>
          <p:spPr>
            <a:xfrm>
              <a:off x="5769498" y="4215275"/>
              <a:ext cx="1741881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</a:rPr>
                <a:t>Image Grid Text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C1152A-E983-4621-BADA-D476D18071DF}"/>
              </a:ext>
            </a:extLst>
          </p:cNvPr>
          <p:cNvSpPr/>
          <p:nvPr/>
        </p:nvSpPr>
        <p:spPr>
          <a:xfrm>
            <a:off x="5437536" y="2286000"/>
            <a:ext cx="2101497" cy="198002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500" dirty="0">
                <a:solidFill>
                  <a:schemeClr val="bg1">
                    <a:lumMod val="65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02</a:t>
            </a:r>
            <a:endParaRPr lang="id-ID" sz="11500" dirty="0">
              <a:solidFill>
                <a:schemeClr val="bg1">
                  <a:lumMod val="65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7BF684C-2BD9-411B-8166-3AAC26229481}"/>
              </a:ext>
            </a:extLst>
          </p:cNvPr>
          <p:cNvSpPr/>
          <p:nvPr/>
        </p:nvSpPr>
        <p:spPr>
          <a:xfrm>
            <a:off x="2192469" y="4699000"/>
            <a:ext cx="2101497" cy="198002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500" dirty="0">
                <a:solidFill>
                  <a:schemeClr val="bg1">
                    <a:lumMod val="65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01</a:t>
            </a:r>
            <a:endParaRPr lang="id-ID" sz="11500" dirty="0">
              <a:solidFill>
                <a:schemeClr val="bg1">
                  <a:lumMod val="65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114644-E8DA-4378-B69C-F2E765AF9C15}"/>
              </a:ext>
            </a:extLst>
          </p:cNvPr>
          <p:cNvSpPr/>
          <p:nvPr/>
        </p:nvSpPr>
        <p:spPr>
          <a:xfrm>
            <a:off x="8681375" y="4699000"/>
            <a:ext cx="2101497" cy="198002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500" dirty="0">
                <a:solidFill>
                  <a:schemeClr val="bg1">
                    <a:lumMod val="65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03</a:t>
            </a:r>
            <a:endParaRPr lang="id-ID" sz="11500" dirty="0">
              <a:solidFill>
                <a:schemeClr val="bg1">
                  <a:lumMod val="65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E800F6-59EE-461C-A3B5-20C0CA49771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13C7002-3C51-46FA-9BED-F8BCBF80903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99DB4BE-536A-4213-9BDD-3F370D9672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003345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F502F194-BF94-4FE6-B651-C820ED0527B2}"/>
              </a:ext>
            </a:extLst>
          </p:cNvPr>
          <p:cNvSpPr txBox="1"/>
          <p:nvPr/>
        </p:nvSpPr>
        <p:spPr>
          <a:xfrm>
            <a:off x="790501" y="1039674"/>
            <a:ext cx="28203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Centered</a:t>
            </a: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Image</a:t>
            </a:r>
          </a:p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Gallery</a:t>
            </a:r>
            <a:endParaRPr lang="id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7957E3-BAE1-4900-9499-444E969F279C}"/>
              </a:ext>
            </a:extLst>
          </p:cNvPr>
          <p:cNvSpPr/>
          <p:nvPr/>
        </p:nvSpPr>
        <p:spPr>
          <a:xfrm>
            <a:off x="790501" y="4944596"/>
            <a:ext cx="2343451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343A59-39BB-4E5D-ADCA-C1C6EE2DE556}"/>
              </a:ext>
            </a:extLst>
          </p:cNvPr>
          <p:cNvSpPr txBox="1"/>
          <p:nvPr/>
        </p:nvSpPr>
        <p:spPr>
          <a:xfrm>
            <a:off x="790501" y="4472218"/>
            <a:ext cx="1710026" cy="36804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Barlow SemiBold" panose="00000700000000000000" pitchFamily="2" charset="0"/>
                <a:cs typeface="Segoe UI Semibold" panose="020B0702040204020203" pitchFamily="34" charset="0"/>
              </a:defRPr>
            </a:lvl1pPr>
          </a:lstStyle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Text Here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23AFF9-4F1E-4FF9-AE0F-ECD2CF8DDBC9}"/>
              </a:ext>
            </a:extLst>
          </p:cNvPr>
          <p:cNvSpPr/>
          <p:nvPr/>
        </p:nvSpPr>
        <p:spPr>
          <a:xfrm>
            <a:off x="9170504" y="3429060"/>
            <a:ext cx="2221397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782031-A224-4EBA-AA67-633B9D15A965}"/>
              </a:ext>
            </a:extLst>
          </p:cNvPr>
          <p:cNvSpPr/>
          <p:nvPr/>
        </p:nvSpPr>
        <p:spPr>
          <a:xfrm>
            <a:off x="9170504" y="4166436"/>
            <a:ext cx="2221397" cy="4850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100" i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wonderful serenity has taken possession of my entire soul, like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C4E1C5F-D330-4222-A30C-B6DEC32C908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99FFE70-C7FE-4D70-9EAC-0E7AF2257C7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94C54E0-4A10-444A-9AB4-4E31BDFA7D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5533248-C686-424C-820F-34D0B66166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920026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E3DC45F-0503-4069-B08E-80A1E92D7D51}"/>
              </a:ext>
            </a:extLst>
          </p:cNvPr>
          <p:cNvGrpSpPr/>
          <p:nvPr/>
        </p:nvGrpSpPr>
        <p:grpSpPr>
          <a:xfrm>
            <a:off x="6122494" y="1297854"/>
            <a:ext cx="3272231" cy="4176578"/>
            <a:chOff x="6137008" y="1136561"/>
            <a:chExt cx="3272231" cy="4176578"/>
          </a:xfrm>
        </p:grpSpPr>
        <p:sp>
          <p:nvSpPr>
            <p:cNvPr id="12" name="Text Placeholder 2">
              <a:extLst>
                <a:ext uri="{FF2B5EF4-FFF2-40B4-BE49-F238E27FC236}">
                  <a16:creationId xmlns:a16="http://schemas.microsoft.com/office/drawing/2014/main" id="{032F2AC2-A16B-4F7A-8EB2-DC2E8835CF7A}"/>
                </a:ext>
              </a:extLst>
            </p:cNvPr>
            <p:cNvSpPr txBox="1">
              <a:spLocks/>
            </p:cNvSpPr>
            <p:nvPr/>
          </p:nvSpPr>
          <p:spPr>
            <a:xfrm>
              <a:off x="6137008" y="1136561"/>
              <a:ext cx="3272231" cy="3125788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Headline Begins With A Clean Slide.</a:t>
              </a:r>
              <a:endParaRPr lang="id-ID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462142E-2B54-4BA7-8A4D-EE2C2622CA62}"/>
                </a:ext>
              </a:extLst>
            </p:cNvPr>
            <p:cNvSpPr/>
            <p:nvPr/>
          </p:nvSpPr>
          <p:spPr>
            <a:xfrm>
              <a:off x="6240244" y="3690194"/>
              <a:ext cx="2860209" cy="1622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F4F231-5981-479C-BDF2-6B7C31E7504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B2CA58D-51F2-421D-BAAC-461BA273035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B003AC8-DF91-4E03-BB45-36DF0C7E488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372390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021">
      <a:dk1>
        <a:srgbClr val="000000"/>
      </a:dk1>
      <a:lt1>
        <a:srgbClr val="FFFFFF"/>
      </a:lt1>
      <a:dk2>
        <a:srgbClr val="2D3847"/>
      </a:dk2>
      <a:lt2>
        <a:srgbClr val="E7E6E6"/>
      </a:lt2>
      <a:accent1>
        <a:srgbClr val="4D69FA"/>
      </a:accent1>
      <a:accent2>
        <a:srgbClr val="2859DF"/>
      </a:accent2>
      <a:accent3>
        <a:srgbClr val="03D990"/>
      </a:accent3>
      <a:accent4>
        <a:srgbClr val="35D94B"/>
      </a:accent4>
      <a:accent5>
        <a:srgbClr val="FF6626"/>
      </a:accent5>
      <a:accent6>
        <a:srgbClr val="FF2F3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2538</TotalTime>
  <Words>2690</Words>
  <Application>Microsoft Office PowerPoint</Application>
  <PresentationFormat>Widescreen</PresentationFormat>
  <Paragraphs>397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Arial</vt:lpstr>
      <vt:lpstr>Barlow Light</vt:lpstr>
      <vt:lpstr>Barlow Medium</vt:lpstr>
      <vt:lpstr>Barlow SemiBold</vt:lpstr>
      <vt:lpstr>Calibri</vt:lpstr>
      <vt:lpstr>Montserrat</vt:lpstr>
      <vt:lpstr>Nexa Bold</vt:lpstr>
      <vt:lpstr>Roboto Condensed</vt:lpstr>
      <vt:lpstr>Segoe UI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alfinalfanany@gmail.com</dc:creator>
  <cp:lastModifiedBy>alfin</cp:lastModifiedBy>
  <cp:revision>59</cp:revision>
  <dcterms:created xsi:type="dcterms:W3CDTF">2022-02-14T03:22:24Z</dcterms:created>
  <dcterms:modified xsi:type="dcterms:W3CDTF">2022-03-23T02:10:03Z</dcterms:modified>
</cp:coreProperties>
</file>

<file path=docProps/thumbnail.jpeg>
</file>